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8"/>
  </p:notesMasterIdLst>
  <p:sldIdLst>
    <p:sldId id="390" r:id="rId2"/>
    <p:sldId id="274" r:id="rId3"/>
    <p:sldId id="269" r:id="rId4"/>
    <p:sldId id="272" r:id="rId5"/>
    <p:sldId id="279" r:id="rId6"/>
    <p:sldId id="308" r:id="rId7"/>
    <p:sldId id="296" r:id="rId8"/>
    <p:sldId id="298" r:id="rId9"/>
    <p:sldId id="299" r:id="rId10"/>
    <p:sldId id="301" r:id="rId11"/>
    <p:sldId id="303" r:id="rId12"/>
    <p:sldId id="305" r:id="rId13"/>
    <p:sldId id="306" r:id="rId14"/>
    <p:sldId id="307" r:id="rId15"/>
    <p:sldId id="379" r:id="rId16"/>
    <p:sldId id="259" r:id="rId17"/>
    <p:sldId id="380" r:id="rId18"/>
    <p:sldId id="381" r:id="rId19"/>
    <p:sldId id="382" r:id="rId20"/>
    <p:sldId id="383" r:id="rId21"/>
    <p:sldId id="384" r:id="rId22"/>
    <p:sldId id="371" r:id="rId23"/>
    <p:sldId id="372" r:id="rId24"/>
    <p:sldId id="361" r:id="rId25"/>
    <p:sldId id="365" r:id="rId26"/>
    <p:sldId id="270" r:id="rId27"/>
  </p:sldIdLst>
  <p:sldSz cx="12192000" cy="6858000"/>
  <p:notesSz cx="6858000" cy="9144000"/>
  <p:embeddedFontLst>
    <p:embeddedFont>
      <p:font typeface="Andika" panose="02000000000000000000" pitchFamily="2"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009F81-83DD-4DD2-992A-43776ACD2F66}" v="10" dt="2026-05-11T14:14:49.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8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4-28T13:29:05.621" v="19" actId="478"/>
      <pc:docMkLst>
        <pc:docMk/>
      </pc:docMkLst>
      <pc:sldChg chg="delSp modSp mod modAnim">
        <pc:chgData name="Glen Jones" userId="e846aaca-4b24-4b13-b0d0-f2308e16b284" providerId="ADAL" clId="{ED47ACC3-9597-4D89-A1DC-43CF280EF274}" dt="2026-04-28T13:29:05.621" v="19" actId="478"/>
        <pc:sldMkLst>
          <pc:docMk/>
          <pc:sldMk cId="0" sldId="269"/>
        </pc:sldMkLst>
        <pc:spChg chg="mod">
          <ac:chgData name="Glen Jones" userId="e846aaca-4b24-4b13-b0d0-f2308e16b284" providerId="ADAL" clId="{ED47ACC3-9597-4D89-A1DC-43CF280EF274}" dt="2026-04-28T13:28:59.746" v="18" actId="1076"/>
          <ac:spMkLst>
            <pc:docMk/>
            <pc:sldMk cId="0" sldId="269"/>
            <ac:spMk id="5" creationId="{0B1BFCE5-2BF5-481E-7DE3-9165F9E61BF7}"/>
          </ac:spMkLst>
        </pc:spChg>
        <pc:spChg chg="mod">
          <ac:chgData name="Glen Jones" userId="e846aaca-4b24-4b13-b0d0-f2308e16b284" providerId="ADAL" clId="{ED47ACC3-9597-4D89-A1DC-43CF280EF274}" dt="2026-04-28T13:28:59.746" v="18" actId="1076"/>
          <ac:spMkLst>
            <pc:docMk/>
            <pc:sldMk cId="0" sldId="269"/>
            <ac:spMk id="13" creationId="{FA36166D-F06A-ADBE-4322-D4989AFE2253}"/>
          </ac:spMkLst>
        </pc:spChg>
        <pc:spChg chg="mod">
          <ac:chgData name="Glen Jones" userId="e846aaca-4b24-4b13-b0d0-f2308e16b284" providerId="ADAL" clId="{ED47ACC3-9597-4D89-A1DC-43CF280EF274}" dt="2026-04-28T13:28:59.746" v="18" actId="1076"/>
          <ac:spMkLst>
            <pc:docMk/>
            <pc:sldMk cId="0" sldId="269"/>
            <ac:spMk id="16" creationId="{3C2D9989-7E05-630D-6427-B81E3AEC82D9}"/>
          </ac:spMkLst>
        </pc:spChg>
        <pc:spChg chg="mod">
          <ac:chgData name="Glen Jones" userId="e846aaca-4b24-4b13-b0d0-f2308e16b284" providerId="ADAL" clId="{ED47ACC3-9597-4D89-A1DC-43CF280EF274}" dt="2026-04-28T13:28:59.746" v="18" actId="1076"/>
          <ac:spMkLst>
            <pc:docMk/>
            <pc:sldMk cId="0" sldId="269"/>
            <ac:spMk id="17" creationId="{9FFC6E0C-537C-B410-4E47-EB4CB00BB13E}"/>
          </ac:spMkLst>
        </pc:spChg>
        <pc:spChg chg="mod">
          <ac:chgData name="Glen Jones" userId="e846aaca-4b24-4b13-b0d0-f2308e16b284" providerId="ADAL" clId="{ED47ACC3-9597-4D89-A1DC-43CF280EF274}" dt="2026-04-28T13:28:59.746" v="18" actId="1076"/>
          <ac:spMkLst>
            <pc:docMk/>
            <pc:sldMk cId="0" sldId="269"/>
            <ac:spMk id="19" creationId="{6752400C-3CA4-C4B1-460F-CF49CD9DEABA}"/>
          </ac:spMkLst>
        </pc:spChg>
        <pc:spChg chg="mod">
          <ac:chgData name="Glen Jones" userId="e846aaca-4b24-4b13-b0d0-f2308e16b284" providerId="ADAL" clId="{ED47ACC3-9597-4D89-A1DC-43CF280EF274}" dt="2026-04-28T13:28:59.746" v="18" actId="1076"/>
          <ac:spMkLst>
            <pc:docMk/>
            <pc:sldMk cId="0" sldId="269"/>
            <ac:spMk id="32" creationId="{A565D3DF-0BA1-021F-5254-0F044D9A948E}"/>
          </ac:spMkLst>
        </pc:spChg>
        <pc:grpChg chg="mod">
          <ac:chgData name="Glen Jones" userId="e846aaca-4b24-4b13-b0d0-f2308e16b284" providerId="ADAL" clId="{ED47ACC3-9597-4D89-A1DC-43CF280EF274}" dt="2026-04-28T13:28:59.017" v="15" actId="1076"/>
          <ac:grpSpMkLst>
            <pc:docMk/>
            <pc:sldMk cId="0" sldId="269"/>
            <ac:grpSpMk id="9" creationId="{FEE97E16-DE3C-1F25-B612-72671C894156}"/>
          </ac:grpSpMkLst>
        </pc:grpChg>
        <pc:grpChg chg="mod">
          <ac:chgData name="Glen Jones" userId="e846aaca-4b24-4b13-b0d0-f2308e16b284" providerId="ADAL" clId="{ED47ACC3-9597-4D89-A1DC-43CF280EF274}" dt="2026-04-28T13:28:59.543" v="17" actId="1076"/>
          <ac:grpSpMkLst>
            <pc:docMk/>
            <pc:sldMk cId="0" sldId="269"/>
            <ac:grpSpMk id="10" creationId="{2AEFEED7-6309-159A-6255-E4E2D26A926D}"/>
          </ac:grpSpMkLst>
        </pc:grpChg>
        <pc:grpChg chg="mod">
          <ac:chgData name="Glen Jones" userId="e846aaca-4b24-4b13-b0d0-f2308e16b284" providerId="ADAL" clId="{ED47ACC3-9597-4D89-A1DC-43CF280EF274}" dt="2026-04-28T13:28:58.364" v="12" actId="1076"/>
          <ac:grpSpMkLst>
            <pc:docMk/>
            <pc:sldMk cId="0" sldId="269"/>
            <ac:grpSpMk id="14" creationId="{11D1C496-5AC6-6CCC-3EC1-E4D6501A2A91}"/>
          </ac:grpSpMkLst>
        </pc:grpChg>
        <pc:picChg chg="mod">
          <ac:chgData name="Glen Jones" userId="e846aaca-4b24-4b13-b0d0-f2308e16b284" providerId="ADAL" clId="{ED47ACC3-9597-4D89-A1DC-43CF280EF274}" dt="2026-04-28T13:28:59.746" v="18" actId="1076"/>
          <ac:picMkLst>
            <pc:docMk/>
            <pc:sldMk cId="0" sldId="269"/>
            <ac:picMk id="6" creationId="{F94B9CEC-FEFE-D918-BC3E-D99374E37BC0}"/>
          </ac:picMkLst>
        </pc:picChg>
        <pc:picChg chg="mod">
          <ac:chgData name="Glen Jones" userId="e846aaca-4b24-4b13-b0d0-f2308e16b284" providerId="ADAL" clId="{ED47ACC3-9597-4D89-A1DC-43CF280EF274}" dt="2026-04-28T13:28:59.746" v="18" actId="1076"/>
          <ac:picMkLst>
            <pc:docMk/>
            <pc:sldMk cId="0" sldId="269"/>
            <ac:picMk id="8" creationId="{E148CC20-91D2-FA0C-64D2-59C007AB880D}"/>
          </ac:picMkLst>
        </pc:picChg>
        <pc:picChg chg="mod">
          <ac:chgData name="Glen Jones" userId="e846aaca-4b24-4b13-b0d0-f2308e16b284" providerId="ADAL" clId="{ED47ACC3-9597-4D89-A1DC-43CF280EF274}" dt="2026-04-28T13:28:59.746" v="18" actId="1076"/>
          <ac:picMkLst>
            <pc:docMk/>
            <pc:sldMk cId="0" sldId="269"/>
            <ac:picMk id="22" creationId="{42C18E3D-6B16-00FD-9F55-F84B10BD84C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11/05/2026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70F76AE7-E2C1-916A-AD1A-A5E8F391480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My dad is a mechanic.</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me</a:t>
            </a:r>
            <a:r>
              <a:rPr lang="en-GB" sz="8000" dirty="0">
                <a:solidFill>
                  <a:srgbClr val="FFFF00"/>
                </a:solidFill>
              </a:rPr>
              <a:t>ch</a:t>
            </a:r>
            <a:r>
              <a:rPr lang="en-GB" sz="8000" dirty="0">
                <a:solidFill>
                  <a:schemeClr val="bg1"/>
                </a:solidFill>
              </a:rPr>
              <a:t>anic</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534283"/>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 background pattern&#10;&#10;Description automatically generated">
            <a:extLst>
              <a:ext uri="{FF2B5EF4-FFF2-40B4-BE49-F238E27FC236}">
                <a16:creationId xmlns:a16="http://schemas.microsoft.com/office/drawing/2014/main" id="{80D270A7-68D2-A026-546E-629D3D18AAA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have an ache in my leg.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a</a:t>
            </a:r>
            <a:r>
              <a:rPr lang="en-GB" sz="8000" dirty="0">
                <a:solidFill>
                  <a:srgbClr val="7030A0"/>
                </a:solidFill>
              </a:rPr>
              <a:t>ch</a:t>
            </a:r>
            <a:r>
              <a:rPr lang="en-GB" sz="8000" dirty="0">
                <a:solidFill>
                  <a:schemeClr val="bg1"/>
                </a:solidFill>
              </a:rPr>
              <a:t>e</a:t>
            </a:r>
          </a:p>
        </p:txBody>
      </p:sp>
      <p:pic>
        <p:nvPicPr>
          <p:cNvPr id="5" name="Picture 4" descr="A picture containing toy, vector graphics&#10;&#10;Description automatically generated">
            <a:extLst>
              <a:ext uri="{FF2B5EF4-FFF2-40B4-BE49-F238E27FC236}">
                <a16:creationId xmlns:a16="http://schemas.microsoft.com/office/drawing/2014/main" id="{E3D9F07E-DE7F-3958-7626-44FA0F5C9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257" y="1986376"/>
            <a:ext cx="5337962" cy="4208681"/>
          </a:xfrm>
          <a:prstGeom prst="rect">
            <a:avLst/>
          </a:prstGeom>
        </p:spPr>
      </p:pic>
    </p:spTree>
    <p:extLst>
      <p:ext uri="{BB962C8B-B14F-4D97-AF65-F5344CB8AC3E}">
        <p14:creationId xmlns:p14="http://schemas.microsoft.com/office/powerpoint/2010/main" val="381780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6731B5DE-3DB8-0C0D-5C61-0376CDA0486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ship had an anchor.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an</a:t>
            </a:r>
            <a:r>
              <a:rPr lang="en-GB" sz="8000" dirty="0">
                <a:solidFill>
                  <a:srgbClr val="7030A0"/>
                </a:solidFill>
              </a:rPr>
              <a:t>ch</a:t>
            </a:r>
            <a:r>
              <a:rPr lang="en-GB" sz="8000" dirty="0">
                <a:solidFill>
                  <a:schemeClr val="bg1"/>
                </a:solidFill>
              </a:rPr>
              <a:t>or</a:t>
            </a:r>
          </a:p>
        </p:txBody>
      </p:sp>
      <p:pic>
        <p:nvPicPr>
          <p:cNvPr id="5" name="Picture 4" descr="A close-up of a toy&#10;&#10;Description automatically generated with medium confidence">
            <a:extLst>
              <a:ext uri="{FF2B5EF4-FFF2-40B4-BE49-F238E27FC236}">
                <a16:creationId xmlns:a16="http://schemas.microsoft.com/office/drawing/2014/main" id="{3328D6CB-6E18-212E-0E1E-AA20B9DC4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3360" y="2315274"/>
            <a:ext cx="3525247" cy="4542038"/>
          </a:xfrm>
          <a:prstGeom prst="rect">
            <a:avLst/>
          </a:prstGeom>
        </p:spPr>
      </p:pic>
    </p:spTree>
    <p:extLst>
      <p:ext uri="{BB962C8B-B14F-4D97-AF65-F5344CB8AC3E}">
        <p14:creationId xmlns:p14="http://schemas.microsoft.com/office/powerpoint/2010/main" val="1185402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B770E71-95F7-9659-09C2-AE941B7009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fire alarm caused chaos.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rPr>
              <a:t>ch</a:t>
            </a:r>
            <a:r>
              <a:rPr lang="en-GB" sz="8000" dirty="0">
                <a:solidFill>
                  <a:schemeClr val="bg1"/>
                </a:solidFill>
              </a:rPr>
              <a:t>aos</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401" y="1602592"/>
            <a:ext cx="5337962" cy="4208681"/>
          </a:xfrm>
          <a:prstGeom prst="rect">
            <a:avLst/>
          </a:prstGeom>
        </p:spPr>
      </p:pic>
    </p:spTree>
    <p:extLst>
      <p:ext uri="{BB962C8B-B14F-4D97-AF65-F5344CB8AC3E}">
        <p14:creationId xmlns:p14="http://schemas.microsoft.com/office/powerpoint/2010/main" val="1556135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64F6618-D0F5-26F6-9145-A5FEB939199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Who is the monarch of Emile's planet?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monar</a:t>
            </a:r>
            <a:r>
              <a:rPr lang="en-GB" sz="8000" dirty="0">
                <a:solidFill>
                  <a:srgbClr val="7030A0"/>
                </a:solidFill>
              </a:rPr>
              <a:t>ch</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7749" y="2187787"/>
            <a:ext cx="3525247" cy="4542038"/>
          </a:xfrm>
          <a:prstGeom prst="rect">
            <a:avLst/>
          </a:prstGeom>
        </p:spPr>
      </p:pic>
    </p:spTree>
    <p:extLst>
      <p:ext uri="{BB962C8B-B14F-4D97-AF65-F5344CB8AC3E}">
        <p14:creationId xmlns:p14="http://schemas.microsoft.com/office/powerpoint/2010/main" val="3312376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476248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&lt;ch&gt; pronounced /ch/</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954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church</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954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chemist</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587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charity</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954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echo</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954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change</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587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chorus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587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charge</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2587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anchor</a:t>
            </a:r>
          </a:p>
        </p:txBody>
      </p:sp>
      <p:sp>
        <p:nvSpPr>
          <p:cNvPr id="7" name="Title 1">
            <a:extLst>
              <a:ext uri="{FF2B5EF4-FFF2-40B4-BE49-F238E27FC236}">
                <a16:creationId xmlns:a16="http://schemas.microsoft.com/office/drawing/2014/main" id="{4218D7F5-CB77-4435-A646-6B0447FE5168}"/>
              </a:ext>
            </a:extLst>
          </p:cNvPr>
          <p:cNvSpPr txBox="1">
            <a:spLocks/>
          </p:cNvSpPr>
          <p:nvPr/>
        </p:nvSpPr>
        <p:spPr>
          <a:xfrm>
            <a:off x="809464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&lt;ch&gt; pronounced /k/</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7960806" y="2458046"/>
            <a:ext cx="0" cy="401304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Tree>
    <p:extLst>
      <p:ext uri="{BB962C8B-B14F-4D97-AF65-F5344CB8AC3E}">
        <p14:creationId xmlns:p14="http://schemas.microsoft.com/office/powerpoint/2010/main" val="3017591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24922 -0.01528 " pathEditMode="relative" rAng="0" ptsTypes="AA">
                                      <p:cBhvr>
                                        <p:cTn id="6" dur="2000" fill="hold"/>
                                        <p:tgtEl>
                                          <p:spTgt spid="28"/>
                                        </p:tgtEl>
                                        <p:attrNameLst>
                                          <p:attrName>ppt_x</p:attrName>
                                          <p:attrName>ppt_y</p:attrName>
                                        </p:attrNameLst>
                                      </p:cBhvr>
                                      <p:rCtr x="12461" y="-76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38307 -0.00717 " pathEditMode="relative" rAng="0" ptsTypes="AA">
                                      <p:cBhvr>
                                        <p:cTn id="11" dur="2000" fill="hold"/>
                                        <p:tgtEl>
                                          <p:spTgt spid="30"/>
                                        </p:tgtEl>
                                        <p:attrNameLst>
                                          <p:attrName>ppt_x</p:attrName>
                                          <p:attrName>ppt_y</p:attrName>
                                        </p:attrNameLst>
                                      </p:cBhvr>
                                      <p:rCtr x="19089" y="-394"/>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66406 -0.12199 " pathEditMode="relative" rAng="0" ptsTypes="AA">
                                      <p:cBhvr>
                                        <p:cTn id="16" dur="2000" fill="hold"/>
                                        <p:tgtEl>
                                          <p:spTgt spid="29"/>
                                        </p:tgtEl>
                                        <p:attrNameLst>
                                          <p:attrName>ppt_x</p:attrName>
                                          <p:attrName>ppt_y</p:attrName>
                                        </p:attrNameLst>
                                      </p:cBhvr>
                                      <p:rCtr x="33203" y="-6111"/>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38099 -0.00694 " pathEditMode="relative" rAng="0" ptsTypes="AA">
                                      <p:cBhvr>
                                        <p:cTn id="21" dur="2000" fill="hold"/>
                                        <p:tgtEl>
                                          <p:spTgt spid="26"/>
                                        </p:tgtEl>
                                        <p:attrNameLst>
                                          <p:attrName>ppt_x</p:attrName>
                                          <p:attrName>ppt_y</p:attrName>
                                        </p:attrNameLst>
                                      </p:cBhvr>
                                      <p:rCtr x="19245" y="-347"/>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66549 -0.01528 " pathEditMode="relative" rAng="0" ptsTypes="AA">
                                      <p:cBhvr>
                                        <p:cTn id="26" dur="2000" fill="hold"/>
                                        <p:tgtEl>
                                          <p:spTgt spid="27"/>
                                        </p:tgtEl>
                                        <p:attrNameLst>
                                          <p:attrName>ppt_x</p:attrName>
                                          <p:attrName>ppt_y</p:attrName>
                                        </p:attrNameLst>
                                      </p:cBhvr>
                                      <p:rCtr x="32487" y="-76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53386 -0.00694 " pathEditMode="relative" rAng="0" ptsTypes="AA">
                                      <p:cBhvr>
                                        <p:cTn id="31" dur="2000" fill="hold"/>
                                        <p:tgtEl>
                                          <p:spTgt spid="31"/>
                                        </p:tgtEl>
                                        <p:attrNameLst>
                                          <p:attrName>ppt_x</p:attrName>
                                          <p:attrName>ppt_y</p:attrName>
                                        </p:attrNameLst>
                                      </p:cBhvr>
                                      <p:rCtr x="26693" y="-347"/>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24857 0.10949 " pathEditMode="relative" rAng="0" ptsTypes="AA">
                                      <p:cBhvr>
                                        <p:cTn id="36" dur="2000" fill="hold"/>
                                        <p:tgtEl>
                                          <p:spTgt spid="32"/>
                                        </p:tgtEl>
                                        <p:attrNameLst>
                                          <p:attrName>ppt_x</p:attrName>
                                          <p:attrName>ppt_y</p:attrName>
                                        </p:attrNameLst>
                                      </p:cBhvr>
                                      <p:rCtr x="12422"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53164 -0.01505 " pathEditMode="relative" rAng="0" ptsTypes="AA">
                                      <p:cBhvr>
                                        <p:cTn id="41" dur="2000" fill="hold"/>
                                        <p:tgtEl>
                                          <p:spTgt spid="33"/>
                                        </p:tgtEl>
                                        <p:attrNameLst>
                                          <p:attrName>ppt_x</p:attrName>
                                          <p:attrName>ppt_y</p:attrName>
                                        </p:attrNameLst>
                                      </p:cBhvr>
                                      <p:rCtr x="26576" y="-764"/>
                                    </p:animMotion>
                                  </p:childTnLst>
                                </p:cTn>
                              </p:par>
                            </p:childTnLst>
                          </p:cTn>
                        </p:par>
                      </p:childTnLst>
                    </p:cTn>
                  </p:par>
                </p:childTnLst>
              </p:cTn>
              <p:nextCondLst>
                <p:cond evt="onClick" delay="0">
                  <p:tgtEl>
                    <p:spTgt spid="33"/>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Orchid of Light. The tales said it was guarded by a chorus of singing stars and hidden in a maze full of challenges.</a:t>
            </a:r>
          </a:p>
          <a:p>
            <a:pPr marL="0" indent="0">
              <a:buNone/>
            </a:pPr>
            <a:r>
              <a:rPr lang="en-GB" sz="2200" dirty="0"/>
              <a:t>As they travelled, Emile checked their map. “This maze is no joke! We’ll need a good scheme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BD40C-D2E3-75A3-04C1-7BFCBC6348A1}"/>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32A37AD-DB16-8E7B-B3D9-92ECAFD3FD3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A43DC75B-46A6-2BBF-2842-E83A593DA2C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scheme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2C7A5E81-B2F6-90F8-1C95-2FBC24E035D3}"/>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41382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D2C34-71A3-7C8D-FB92-10C0B36FC179}"/>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FEF1C1D1-0456-3BA6-C497-6C651EA8405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683B2AE-FA54-771F-9CC7-06FF8EBF6B37}"/>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mechanic working on a strange floating vehicle. “Be careful in there,” the mechanic warned. “If you get lost, your voice will echo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0406330A-EB96-8B2D-CA7D-AC040015FD22}"/>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968670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7D3C3-71C7-8D92-8D56-B4319064D9E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347CD8B-1EF3-F34B-9A03-CD50EB271A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911F8E01-D668-2552-0944-8ED7B1EC7EB1}"/>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anchor lodged in the ground. Another had a pool of glowing liquid. “That must have come from the chemist’s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B47D534D-E31D-1545-61B5-24BE2CE3AB6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3865792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B89D10-C210-9900-8902-37C9C2D4662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128822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/k/ sound spelt </a:t>
            </a:r>
            <a:r>
              <a:rPr lang="en-GB" u="sng" dirty="0">
                <a:solidFill>
                  <a:schemeClr val="bg1"/>
                </a:solidFill>
                <a:latin typeface="+mn-lt"/>
                <a:ea typeface="Andika"/>
                <a:cs typeface="Andika"/>
              </a:rPr>
              <a:t>ch</a:t>
            </a:r>
            <a:r>
              <a:rPr lang="en-GB" dirty="0">
                <a:solidFill>
                  <a:schemeClr val="bg1"/>
                </a:solidFill>
                <a:latin typeface="+mn-lt"/>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570A5595-0089-E6FD-86B3-C3E9D31069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4D1E2E4F-9DE5-8321-1DA9-F9671857E1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E4C08B81-0914-9BDF-1B63-1B2156882A3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2.08333E-7 -4.44444E-6 L 0.08138 0.48542 " pathEditMode="relative" rAng="0" ptsTypes="AA">
                                      <p:cBhvr>
                                        <p:cTn id="6" dur="2000" fill="hold"/>
                                        <p:tgtEl>
                                          <p:spTgt spid="9"/>
                                        </p:tgtEl>
                                        <p:attrNameLst>
                                          <p:attrName>ppt_x</p:attrName>
                                          <p:attrName>ppt_y</p:attrName>
                                        </p:attrNameLst>
                                      </p:cBhvr>
                                      <p:rCtr x="4062" y="24259"/>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086 -0.0794 " pathEditMode="relative" rAng="0" ptsTypes="AA">
                                      <p:cBhvr>
                                        <p:cTn id="9" dur="2000" fill="hold"/>
                                        <p:tgtEl>
                                          <p:spTgt spid="10"/>
                                        </p:tgtEl>
                                        <p:attrNameLst>
                                          <p:attrName>ppt_x</p:attrName>
                                          <p:attrName>ppt_y</p:attrName>
                                        </p:attrNameLst>
                                      </p:cBhvr>
                                      <p:rCtr x="-11549" y="-3981"/>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BD7FC-FB90-B619-DFF2-68D1225BFD6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E69118C0-7251-F068-AD09-F0743A956B6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0344F4CE-91AC-F1F8-991A-681A546DE948}"/>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t>
            </a:r>
            <a:r>
              <a:rPr lang="en-GB" sz="2200" b="1" u="sng" dirty="0">
                <a:solidFill>
                  <a:srgbClr val="7030A0"/>
                </a:solidFill>
              </a:rPr>
              <a:t>anchor</a:t>
            </a:r>
            <a:r>
              <a:rPr lang="en-GB" sz="2200" dirty="0"/>
              <a:t> lodged in the ground. Another had a pool of glowing liquid. “That must have come from the </a:t>
            </a:r>
            <a:r>
              <a:rPr lang="en-GB" sz="2200" b="1" u="sng" dirty="0">
                <a:solidFill>
                  <a:srgbClr val="7030A0"/>
                </a:solidFill>
              </a:rPr>
              <a:t>chemist’s</a:t>
            </a:r>
            <a:r>
              <a:rPr lang="en-GB" sz="2200" dirty="0"/>
              <a:t> experiments,” Aimee noted.</a:t>
            </a:r>
          </a:p>
          <a:p>
            <a:pPr marL="0" indent="0">
              <a:buNone/>
            </a:pPr>
            <a:r>
              <a:rPr lang="en-GB" sz="2200" dirty="0"/>
              <a:t>Deeper into the maze, they encountered chaos—walls shifting and glowing creatures darting around. “This place makes my antennas ache!” Emile groaned. Aimee stayed calm, using her sensors to guide them.</a:t>
            </a:r>
          </a:p>
        </p:txBody>
      </p:sp>
      <p:sp>
        <p:nvSpPr>
          <p:cNvPr id="5" name="Title 1">
            <a:extLst>
              <a:ext uri="{FF2B5EF4-FFF2-40B4-BE49-F238E27FC236}">
                <a16:creationId xmlns:a16="http://schemas.microsoft.com/office/drawing/2014/main" id="{345C03C5-4B01-DAB7-2E5E-F60C8EDB824D}"/>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3424739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B808A-A575-40B1-AA6C-BFFB40B6437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7B7CEFCF-F4A6-9D69-2D51-99B0606AA3B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E793AA68-DA5A-8E8B-8174-90ADF2B1937D}"/>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 a distant planet called Lumina, an alien named Emile and his robotic friend, Aimee, were on an exciting mission to find the legendary </a:t>
            </a:r>
            <a:r>
              <a:rPr lang="en-GB" sz="2200" b="1" u="sng" dirty="0">
                <a:solidFill>
                  <a:srgbClr val="7030A0"/>
                </a:solidFill>
              </a:rPr>
              <a:t>Orchid</a:t>
            </a:r>
            <a:r>
              <a:rPr lang="en-GB" sz="2200" dirty="0"/>
              <a:t> of Light. The tales said it was guarded by a </a:t>
            </a:r>
            <a:r>
              <a:rPr lang="en-GB" sz="2200" b="1" u="sng" dirty="0">
                <a:solidFill>
                  <a:srgbClr val="7030A0"/>
                </a:solidFill>
              </a:rPr>
              <a:t>chorus</a:t>
            </a:r>
            <a:r>
              <a:rPr lang="en-GB" sz="2200" dirty="0"/>
              <a:t> of singing stars and hidden in a maze full of challenges.</a:t>
            </a:r>
          </a:p>
          <a:p>
            <a:pPr marL="0" indent="0">
              <a:buNone/>
            </a:pPr>
            <a:r>
              <a:rPr lang="en-GB" sz="2200" dirty="0"/>
              <a:t>As they travelled, Emile checked their map. “This maze is no joke! We’ll need a good </a:t>
            </a:r>
            <a:r>
              <a:rPr lang="en-GB" sz="2200" b="1" u="sng" dirty="0">
                <a:solidFill>
                  <a:srgbClr val="7030A0"/>
                </a:solidFill>
              </a:rPr>
              <a:t>scheme</a:t>
            </a:r>
            <a:r>
              <a:rPr lang="en-GB" sz="2200" dirty="0"/>
              <a:t> to get through it,” he said. Aimee’s circuits buzzed. “Don’t worry! I’ve calculated the best route.”</a:t>
            </a:r>
          </a:p>
          <a:p>
            <a:pPr marL="0" indent="0">
              <a:buNone/>
            </a:pPr>
            <a:r>
              <a:rPr lang="en-GB" sz="2200" dirty="0"/>
              <a:t>At the entrance of the maze, they met a </a:t>
            </a:r>
            <a:r>
              <a:rPr lang="en-GB" sz="2200" b="1" u="sng" dirty="0">
                <a:solidFill>
                  <a:srgbClr val="7030A0"/>
                </a:solidFill>
              </a:rPr>
              <a:t>mechanic</a:t>
            </a:r>
            <a:r>
              <a:rPr lang="en-GB" sz="2200" dirty="0"/>
              <a:t> working on a strange floating vehicle. “Be careful in there,” the </a:t>
            </a:r>
            <a:r>
              <a:rPr lang="en-GB" sz="2200" b="1" u="sng" dirty="0">
                <a:solidFill>
                  <a:srgbClr val="7030A0"/>
                </a:solidFill>
              </a:rPr>
              <a:t>mechanic</a:t>
            </a:r>
            <a:r>
              <a:rPr lang="en-GB" sz="2200" dirty="0"/>
              <a:t> warned. “If you get lost, your voice will </a:t>
            </a:r>
            <a:r>
              <a:rPr lang="en-GB" sz="2200" b="1" u="sng" dirty="0">
                <a:solidFill>
                  <a:srgbClr val="7030A0"/>
                </a:solidFill>
              </a:rPr>
              <a:t>echo</a:t>
            </a:r>
            <a:r>
              <a:rPr lang="en-GB" sz="2200" dirty="0"/>
              <a:t> endlessly in the walls!”</a:t>
            </a:r>
          </a:p>
          <a:p>
            <a:pPr marL="0" indent="0">
              <a:buNone/>
            </a:pPr>
            <a:r>
              <a:rPr lang="en-GB" sz="2200" dirty="0"/>
              <a:t>Inside, the maze was full of twists, turns, and surprises. One path was blocked by a giant </a:t>
            </a:r>
            <a:r>
              <a:rPr lang="en-GB" sz="2200" b="1" u="sng" dirty="0">
                <a:solidFill>
                  <a:srgbClr val="7030A0"/>
                </a:solidFill>
              </a:rPr>
              <a:t>anchor</a:t>
            </a:r>
            <a:r>
              <a:rPr lang="en-GB" sz="2200" dirty="0"/>
              <a:t> lodged in the ground. Another had a pool of glowing liquid. “That must have come from the </a:t>
            </a:r>
            <a:r>
              <a:rPr lang="en-GB" sz="2200" b="1" u="sng" dirty="0">
                <a:solidFill>
                  <a:srgbClr val="7030A0"/>
                </a:solidFill>
              </a:rPr>
              <a:t>chemist’s</a:t>
            </a:r>
            <a:r>
              <a:rPr lang="en-GB" sz="2200" dirty="0"/>
              <a:t> experiments,” Aimee noted.</a:t>
            </a:r>
          </a:p>
          <a:p>
            <a:pPr marL="0" indent="0">
              <a:buNone/>
            </a:pPr>
            <a:r>
              <a:rPr lang="en-GB" sz="2200" dirty="0"/>
              <a:t>Deeper into the maze, they encountered </a:t>
            </a:r>
            <a:r>
              <a:rPr lang="en-GB" sz="2200" b="1" u="sng" dirty="0">
                <a:solidFill>
                  <a:srgbClr val="7030A0"/>
                </a:solidFill>
              </a:rPr>
              <a:t>chaos</a:t>
            </a:r>
            <a:r>
              <a:rPr lang="en-GB" sz="2200" dirty="0"/>
              <a:t>—walls shifting and glowing creatures darting around. “This place makes my antennas </a:t>
            </a:r>
            <a:r>
              <a:rPr lang="en-GB" sz="2200" b="1" u="sng" dirty="0">
                <a:solidFill>
                  <a:srgbClr val="7030A0"/>
                </a:solidFill>
              </a:rPr>
              <a:t>ache</a:t>
            </a:r>
            <a:r>
              <a:rPr lang="en-GB" sz="2200" dirty="0"/>
              <a:t>!” Emile groaned. Aimee stayed calm, using her sensors to guide them.</a:t>
            </a:r>
          </a:p>
        </p:txBody>
      </p:sp>
      <p:sp>
        <p:nvSpPr>
          <p:cNvPr id="5" name="Title 1">
            <a:extLst>
              <a:ext uri="{FF2B5EF4-FFF2-40B4-BE49-F238E27FC236}">
                <a16:creationId xmlns:a16="http://schemas.microsoft.com/office/drawing/2014/main" id="{89B66828-0DB3-23A7-7600-F45E80F201F1}"/>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/k/ sound spelt &lt;ch&gt;?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1855742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quickly realised that the kaos was his fault, and he needed to find a way to ankor the orkids' song.</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 quickly realised that the chaos was his fault, and he needed to find a way to anchor the orchids' song.</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 quickly realised that the </a:t>
            </a:r>
            <a:r>
              <a:rPr lang="en-GB" sz="3200" u="sng" dirty="0">
                <a:solidFill>
                  <a:schemeClr val="accent6">
                    <a:lumMod val="50000"/>
                  </a:schemeClr>
                </a:solidFill>
              </a:rPr>
              <a:t>chaos</a:t>
            </a:r>
            <a:r>
              <a:rPr lang="en-GB" sz="3200" dirty="0">
                <a:solidFill>
                  <a:schemeClr val="bg1"/>
                </a:solidFill>
              </a:rPr>
              <a:t> was his fault, and he needed to find a way to </a:t>
            </a:r>
            <a:r>
              <a:rPr lang="en-GB" sz="3200" u="sng" dirty="0">
                <a:solidFill>
                  <a:schemeClr val="accent6">
                    <a:lumMod val="50000"/>
                  </a:schemeClr>
                </a:solidFill>
              </a:rPr>
              <a:t>anchor</a:t>
            </a:r>
            <a:r>
              <a:rPr lang="en-GB" sz="3200" dirty="0">
                <a:solidFill>
                  <a:schemeClr val="bg1"/>
                </a:solidFill>
              </a:rPr>
              <a:t> the </a:t>
            </a:r>
            <a:r>
              <a:rPr lang="en-GB" sz="3200" u="sng" dirty="0">
                <a:solidFill>
                  <a:schemeClr val="accent6">
                    <a:lumMod val="50000"/>
                  </a:schemeClr>
                </a:solidFill>
              </a:rPr>
              <a:t>orchids</a:t>
            </a:r>
            <a:r>
              <a:rPr lang="en-GB" sz="3200" dirty="0">
                <a:solidFill>
                  <a:schemeClr val="bg1"/>
                </a:solidFill>
              </a:rPr>
              <a:t>' song.</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3C3F3-6185-EB96-7204-03F5EAB7C74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960E0A02-F73A-5E83-C5E4-5066886639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F674319-07A9-35F3-B735-613EDCFD42D3}"/>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00F9733D-AFA1-FCD2-8471-D622E460FAFC}"/>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0683B0DC-806E-2417-2D24-FE510331D4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F1C8134D-2BD8-DC1B-5792-41FEDAD2E9CC}"/>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The kemist gladly gave Emile a potion, warning him about the potential kaos it could cause.</a:t>
            </a:r>
          </a:p>
        </p:txBody>
      </p:sp>
      <p:cxnSp>
        <p:nvCxnSpPr>
          <p:cNvPr id="9" name="Straight Connector 8">
            <a:extLst>
              <a:ext uri="{FF2B5EF4-FFF2-40B4-BE49-F238E27FC236}">
                <a16:creationId xmlns:a16="http://schemas.microsoft.com/office/drawing/2014/main" id="{4A75DE65-D5E9-FCC0-8750-433EC146E412}"/>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392F902-8D27-D7BD-6EEE-8C2DA47A731C}"/>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C9B23A1-17B4-3CB5-94CA-4107D4DEE206}"/>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The chemist gladly gave Emile a potion, warning him about the potential chaos it could cause.</a:t>
            </a:r>
          </a:p>
        </p:txBody>
      </p:sp>
      <p:sp>
        <p:nvSpPr>
          <p:cNvPr id="3" name="TextBox 2">
            <a:extLst>
              <a:ext uri="{FF2B5EF4-FFF2-40B4-BE49-F238E27FC236}">
                <a16:creationId xmlns:a16="http://schemas.microsoft.com/office/drawing/2014/main" id="{EAAB9CFF-69D3-9975-90CF-A8DB57292D62}"/>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The </a:t>
            </a:r>
            <a:r>
              <a:rPr lang="en-GB" sz="3200" u="sng" dirty="0">
                <a:solidFill>
                  <a:schemeClr val="accent6">
                    <a:lumMod val="50000"/>
                  </a:schemeClr>
                </a:solidFill>
              </a:rPr>
              <a:t>chemist</a:t>
            </a:r>
            <a:r>
              <a:rPr lang="en-GB" sz="3200" dirty="0">
                <a:solidFill>
                  <a:schemeClr val="bg1"/>
                </a:solidFill>
              </a:rPr>
              <a:t> gladly gave Emile a potion, warning him about the potential </a:t>
            </a:r>
            <a:r>
              <a:rPr lang="en-GB" sz="3200" u="sng" dirty="0">
                <a:solidFill>
                  <a:schemeClr val="accent6">
                    <a:lumMod val="50000"/>
                  </a:schemeClr>
                </a:solidFill>
              </a:rPr>
              <a:t>chaos</a:t>
            </a:r>
            <a:r>
              <a:rPr lang="en-GB" sz="3200" dirty="0">
                <a:solidFill>
                  <a:schemeClr val="bg1"/>
                </a:solidFill>
              </a:rPr>
              <a:t> it could cause.</a:t>
            </a:r>
          </a:p>
        </p:txBody>
      </p:sp>
    </p:spTree>
    <p:extLst>
      <p:ext uri="{BB962C8B-B14F-4D97-AF65-F5344CB8AC3E}">
        <p14:creationId xmlns:p14="http://schemas.microsoft.com/office/powerpoint/2010/main" val="224172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a:bodyPr>
          <a:lstStyle/>
          <a:p>
            <a:pPr marL="0" indent="0" algn="ctr">
              <a:buNone/>
            </a:pPr>
            <a:r>
              <a:rPr lang="en-GB" sz="4400" dirty="0">
                <a:solidFill>
                  <a:schemeClr val="bg1"/>
                </a:solidFill>
              </a:rPr>
              <a:t>Scrambler has scrambled some words! Which four words has he scrambled?</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rochus</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chidor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misthec</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choe</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scheme </a:t>
            </a:r>
          </a:p>
          <a:p>
            <a:pPr algn="ctr"/>
            <a:r>
              <a:rPr lang="en-GB" sz="3200" dirty="0"/>
              <a:t>chorus </a:t>
            </a:r>
          </a:p>
          <a:p>
            <a:pPr algn="ctr"/>
            <a:r>
              <a:rPr lang="en-GB" sz="3200" dirty="0"/>
              <a:t>chemist </a:t>
            </a:r>
          </a:p>
          <a:p>
            <a:pPr algn="ctr"/>
            <a:r>
              <a:rPr lang="en-GB" sz="3200" dirty="0"/>
              <a:t>echo </a:t>
            </a:r>
          </a:p>
          <a:p>
            <a:pPr algn="ctr"/>
            <a:r>
              <a:rPr lang="en-GB" sz="3200" dirty="0"/>
              <a:t>character</a:t>
            </a:r>
          </a:p>
          <a:p>
            <a:pPr algn="ctr"/>
            <a:r>
              <a:rPr lang="en-GB" sz="3200" dirty="0"/>
              <a:t>orchid</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chorus</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orchid</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chemist</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echo</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scheme </a:t>
            </a:r>
          </a:p>
          <a:p>
            <a:pPr algn="ctr"/>
            <a:r>
              <a:rPr lang="en-GB" sz="3200" dirty="0">
                <a:solidFill>
                  <a:srgbClr val="FF0000"/>
                </a:solidFill>
              </a:rPr>
              <a:t>chorus</a:t>
            </a:r>
            <a:r>
              <a:rPr lang="en-GB" sz="3200" dirty="0"/>
              <a:t> </a:t>
            </a:r>
          </a:p>
          <a:p>
            <a:pPr algn="ctr"/>
            <a:r>
              <a:rPr lang="en-GB" sz="3200" dirty="0">
                <a:solidFill>
                  <a:srgbClr val="FF0000"/>
                </a:solidFill>
              </a:rPr>
              <a:t>chemist</a:t>
            </a:r>
            <a:r>
              <a:rPr lang="en-GB" sz="3200" dirty="0"/>
              <a:t> </a:t>
            </a:r>
          </a:p>
          <a:p>
            <a:pPr algn="ctr"/>
            <a:r>
              <a:rPr lang="en-GB" sz="3200" dirty="0">
                <a:solidFill>
                  <a:srgbClr val="FF0000"/>
                </a:solidFill>
              </a:rPr>
              <a:t>echo</a:t>
            </a:r>
            <a:r>
              <a:rPr lang="en-GB" sz="3200" dirty="0"/>
              <a:t> </a:t>
            </a:r>
          </a:p>
          <a:p>
            <a:pPr algn="ctr"/>
            <a:r>
              <a:rPr lang="en-GB" sz="3200" dirty="0"/>
              <a:t>character</a:t>
            </a:r>
          </a:p>
          <a:p>
            <a:pPr algn="ctr"/>
            <a:r>
              <a:rPr lang="en-GB" sz="3200" dirty="0">
                <a:solidFill>
                  <a:srgbClr val="FF0000"/>
                </a:solidFill>
              </a:rPr>
              <a:t>orchid</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1FFE54F0-4190-61C0-4DC9-3F3E882A2B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740185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988997E9-0427-189E-42BC-2DD15B6AE37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B9E239DB-EF8C-9D43-C6F4-DC0CB9F80C9B}"/>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C1E04168-990E-D511-A1A4-9BB485480B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scheme </a:t>
            </a:r>
          </a:p>
          <a:p>
            <a:pPr>
              <a:lnSpc>
                <a:spcPct val="150000"/>
              </a:lnSpc>
              <a:spcBef>
                <a:spcPct val="0"/>
              </a:spcBef>
              <a:buNone/>
            </a:pPr>
            <a:r>
              <a:rPr lang="en-GB" altLang="en-US" sz="2800" dirty="0">
                <a:solidFill>
                  <a:schemeClr val="tx1"/>
                </a:solidFill>
                <a:latin typeface="+mn-lt"/>
              </a:rPr>
              <a:t>2.	chorus </a:t>
            </a:r>
          </a:p>
          <a:p>
            <a:pPr>
              <a:lnSpc>
                <a:spcPct val="150000"/>
              </a:lnSpc>
              <a:spcBef>
                <a:spcPct val="0"/>
              </a:spcBef>
              <a:buNone/>
            </a:pPr>
            <a:r>
              <a:rPr lang="en-GB" altLang="en-US" sz="2800" dirty="0">
                <a:solidFill>
                  <a:schemeClr val="tx1"/>
                </a:solidFill>
                <a:latin typeface="+mn-lt"/>
              </a:rPr>
              <a:t>3.	chemist </a:t>
            </a:r>
          </a:p>
          <a:p>
            <a:pPr>
              <a:lnSpc>
                <a:spcPct val="150000"/>
              </a:lnSpc>
              <a:spcBef>
                <a:spcPct val="0"/>
              </a:spcBef>
              <a:buNone/>
            </a:pPr>
            <a:r>
              <a:rPr lang="en-GB" altLang="en-US" sz="2800" dirty="0">
                <a:solidFill>
                  <a:schemeClr val="tx1"/>
                </a:solidFill>
                <a:latin typeface="+mn-lt"/>
              </a:rPr>
              <a:t>4.	echo </a:t>
            </a:r>
          </a:p>
          <a:p>
            <a:pPr>
              <a:lnSpc>
                <a:spcPct val="150000"/>
              </a:lnSpc>
              <a:spcBef>
                <a:spcPct val="0"/>
              </a:spcBef>
              <a:buNone/>
            </a:pPr>
            <a:r>
              <a:rPr lang="en-GB" altLang="en-US" sz="2800" dirty="0">
                <a:solidFill>
                  <a:schemeClr val="tx1"/>
                </a:solidFill>
                <a:latin typeface="+mn-lt"/>
              </a:rPr>
              <a:t>5.	character</a:t>
            </a:r>
          </a:p>
          <a:p>
            <a:pPr>
              <a:lnSpc>
                <a:spcPct val="150000"/>
              </a:lnSpc>
              <a:spcBef>
                <a:spcPct val="0"/>
              </a:spcBef>
              <a:buNone/>
            </a:pPr>
            <a:r>
              <a:rPr lang="en-GB" altLang="en-US" sz="2800" dirty="0">
                <a:solidFill>
                  <a:schemeClr val="tx1"/>
                </a:solidFill>
                <a:latin typeface="+mn-lt"/>
              </a:rPr>
              <a:t>6.	orchid</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mechanic</a:t>
            </a:r>
          </a:p>
          <a:p>
            <a:pPr>
              <a:lnSpc>
                <a:spcPct val="150000"/>
              </a:lnSpc>
              <a:spcBef>
                <a:spcPct val="0"/>
              </a:spcBef>
              <a:buNone/>
            </a:pPr>
            <a:r>
              <a:rPr lang="en-GB" altLang="en-US" sz="2800" dirty="0">
                <a:solidFill>
                  <a:schemeClr val="tx1"/>
                </a:solidFill>
                <a:latin typeface="+mn-lt"/>
              </a:rPr>
              <a:t>8.	ache</a:t>
            </a:r>
          </a:p>
          <a:p>
            <a:pPr>
              <a:lnSpc>
                <a:spcPct val="150000"/>
              </a:lnSpc>
              <a:spcBef>
                <a:spcPct val="0"/>
              </a:spcBef>
              <a:buNone/>
            </a:pPr>
            <a:r>
              <a:rPr lang="en-GB" altLang="en-US" sz="2800" dirty="0">
                <a:solidFill>
                  <a:schemeClr val="tx1"/>
                </a:solidFill>
                <a:latin typeface="+mn-lt"/>
              </a:rPr>
              <a:t>9.	anchor</a:t>
            </a:r>
          </a:p>
          <a:p>
            <a:pPr>
              <a:lnSpc>
                <a:spcPct val="150000"/>
              </a:lnSpc>
              <a:spcBef>
                <a:spcPct val="0"/>
              </a:spcBef>
              <a:buNone/>
            </a:pPr>
            <a:r>
              <a:rPr lang="en-GB" altLang="en-US" sz="2800" dirty="0">
                <a:solidFill>
                  <a:schemeClr val="tx1"/>
                </a:solidFill>
                <a:latin typeface="+mn-lt"/>
              </a:rPr>
              <a:t>10.	chaos</a:t>
            </a:r>
          </a:p>
          <a:p>
            <a:pPr>
              <a:lnSpc>
                <a:spcPct val="150000"/>
              </a:lnSpc>
              <a:spcBef>
                <a:spcPct val="0"/>
              </a:spcBef>
              <a:buNone/>
            </a:pPr>
            <a:r>
              <a:rPr lang="en-GB" altLang="en-US" sz="2800" dirty="0">
                <a:solidFill>
                  <a:schemeClr val="tx1"/>
                </a:solidFill>
                <a:latin typeface="+mn-lt"/>
              </a:rPr>
              <a:t>11.	monarch</a:t>
            </a:r>
          </a:p>
        </p:txBody>
      </p:sp>
      <p:pic>
        <p:nvPicPr>
          <p:cNvPr id="10" name="Picture 9">
            <a:extLst>
              <a:ext uri="{FF2B5EF4-FFF2-40B4-BE49-F238E27FC236}">
                <a16:creationId xmlns:a16="http://schemas.microsoft.com/office/drawing/2014/main" id="{FC59C135-7C60-067A-9693-2E3690C2E32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1252376A-B211-2E28-0CCD-08F30B311C26}"/>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7F010E41-3262-098E-2650-C9CEA1136C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/k/ sound can be formed: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1836680" y="4732784"/>
            <a:ext cx="8535028" cy="1250535"/>
          </a:xfrm>
          <a:prstGeom prst="roundRect">
            <a:avLst/>
          </a:prstGeom>
          <a:solidFill>
            <a:srgbClr val="00B05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/k/ sound...</a:t>
            </a:r>
            <a:endParaRPr lang="en-GB" altLang="en-US" sz="3600" dirty="0">
              <a:solidFill>
                <a:schemeClr val="bg1"/>
              </a:solidFill>
              <a:latin typeface="+mj-lt"/>
            </a:endParaRPr>
          </a:p>
        </p:txBody>
      </p:sp>
      <p:grpSp>
        <p:nvGrpSpPr>
          <p:cNvPr id="9" name="Group 8">
            <a:extLst>
              <a:ext uri="{FF2B5EF4-FFF2-40B4-BE49-F238E27FC236}">
                <a16:creationId xmlns:a16="http://schemas.microsoft.com/office/drawing/2014/main" id="{FEE97E16-DE3C-1F25-B612-72671C894156}"/>
              </a:ext>
            </a:extLst>
          </p:cNvPr>
          <p:cNvGrpSpPr/>
          <p:nvPr/>
        </p:nvGrpSpPr>
        <p:grpSpPr>
          <a:xfrm>
            <a:off x="4569723" y="1760049"/>
            <a:ext cx="3249227" cy="2697448"/>
            <a:chOff x="4471386" y="1794653"/>
            <a:chExt cx="3249227" cy="2697448"/>
          </a:xfrm>
        </p:grpSpPr>
        <p:sp>
          <p:nvSpPr>
            <p:cNvPr id="32" name="Rectangle: Rounded Corners 31">
              <a:extLst>
                <a:ext uri="{FF2B5EF4-FFF2-40B4-BE49-F238E27FC236}">
                  <a16:creationId xmlns:a16="http://schemas.microsoft.com/office/drawing/2014/main" id="{A565D3DF-0BA1-021F-5254-0F044D9A948E}"/>
                </a:ext>
              </a:extLst>
            </p:cNvPr>
            <p:cNvSpPr/>
            <p:nvPr/>
          </p:nvSpPr>
          <p:spPr>
            <a:xfrm>
              <a:off x="4487776"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0B1BFCE5-2BF5-481E-7DE3-9165F9E61BF7}"/>
                </a:ext>
              </a:extLst>
            </p:cNvPr>
            <p:cNvSpPr>
              <a:spLocks noChangeArrowheads="1"/>
            </p:cNvSpPr>
            <p:nvPr/>
          </p:nvSpPr>
          <p:spPr bwMode="auto">
            <a:xfrm>
              <a:off x="4471386" y="1799135"/>
              <a:ext cx="3249227"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k as in s</a:t>
              </a:r>
              <a:r>
                <a:rPr lang="en-GB" altLang="en-US" sz="2800" b="1" u="sng" dirty="0">
                  <a:solidFill>
                    <a:srgbClr val="7030A0"/>
                  </a:solidFill>
                  <a:latin typeface="+mj-lt"/>
                </a:rPr>
                <a:t>k</a:t>
              </a:r>
              <a:r>
                <a:rPr lang="en-GB" altLang="en-US" sz="2800" dirty="0">
                  <a:solidFill>
                    <a:schemeClr val="bg1"/>
                  </a:solidFill>
                  <a:latin typeface="+mj-lt"/>
                </a:rPr>
                <a:t>y</a:t>
              </a:r>
            </a:p>
          </p:txBody>
        </p:sp>
      </p:grpSp>
      <p:grpSp>
        <p:nvGrpSpPr>
          <p:cNvPr id="10" name="Group 9">
            <a:extLst>
              <a:ext uri="{FF2B5EF4-FFF2-40B4-BE49-F238E27FC236}">
                <a16:creationId xmlns:a16="http://schemas.microsoft.com/office/drawing/2014/main" id="{2AEFEED7-6309-159A-6255-E4E2D26A926D}"/>
              </a:ext>
            </a:extLst>
          </p:cNvPr>
          <p:cNvGrpSpPr/>
          <p:nvPr/>
        </p:nvGrpSpPr>
        <p:grpSpPr>
          <a:xfrm>
            <a:off x="446109" y="1760049"/>
            <a:ext cx="3701143" cy="2697448"/>
            <a:chOff x="-1561" y="1794653"/>
            <a:chExt cx="3701143" cy="2697448"/>
          </a:xfrm>
        </p:grpSpPr>
        <p:sp>
          <p:nvSpPr>
            <p:cNvPr id="13" name="Rectangle: Rounded Corners 12">
              <a:extLst>
                <a:ext uri="{FF2B5EF4-FFF2-40B4-BE49-F238E27FC236}">
                  <a16:creationId xmlns:a16="http://schemas.microsoft.com/office/drawing/2014/main" id="{FA36166D-F06A-ADBE-4322-D4989AFE2253}"/>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FFC6E0C-537C-B410-4E47-EB4CB00BB13E}"/>
                </a:ext>
              </a:extLst>
            </p:cNvPr>
            <p:cNvSpPr>
              <a:spLocks noChangeArrowheads="1"/>
            </p:cNvSpPr>
            <p:nvPr/>
          </p:nvSpPr>
          <p:spPr bwMode="auto">
            <a:xfrm>
              <a:off x="-1561" y="1847521"/>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c as in </a:t>
              </a:r>
              <a:r>
                <a:rPr lang="en-GB" altLang="en-US" sz="2800" b="1" u="sng" dirty="0">
                  <a:solidFill>
                    <a:srgbClr val="7030A0"/>
                  </a:solidFill>
                  <a:latin typeface="+mj-lt"/>
                </a:rPr>
                <a:t>c</a:t>
              </a:r>
              <a:r>
                <a:rPr lang="en-GB" altLang="en-US" sz="2800" dirty="0">
                  <a:solidFill>
                    <a:schemeClr val="bg1"/>
                  </a:solidFill>
                  <a:latin typeface="+mj-lt"/>
                </a:rPr>
                <a:t>at</a:t>
              </a:r>
              <a:endParaRPr lang="en-GB" altLang="en-US" sz="2800" b="1" dirty="0">
                <a:solidFill>
                  <a:schemeClr val="bg1"/>
                </a:solidFill>
                <a:latin typeface="+mj-lt"/>
              </a:endParaRPr>
            </a:p>
          </p:txBody>
        </p:sp>
      </p:grpSp>
      <p:grpSp>
        <p:nvGrpSpPr>
          <p:cNvPr id="14" name="Group 13">
            <a:extLst>
              <a:ext uri="{FF2B5EF4-FFF2-40B4-BE49-F238E27FC236}">
                <a16:creationId xmlns:a16="http://schemas.microsoft.com/office/drawing/2014/main" id="{11D1C496-5AC6-6CCC-3EC1-E4D6501A2A91}"/>
              </a:ext>
            </a:extLst>
          </p:cNvPr>
          <p:cNvGrpSpPr/>
          <p:nvPr/>
        </p:nvGrpSpPr>
        <p:grpSpPr>
          <a:xfrm>
            <a:off x="8241421" y="1760049"/>
            <a:ext cx="3701143" cy="2697448"/>
            <a:chOff x="-1561" y="1794653"/>
            <a:chExt cx="3701143" cy="2697448"/>
          </a:xfrm>
        </p:grpSpPr>
        <p:sp>
          <p:nvSpPr>
            <p:cNvPr id="16" name="Rectangle: Rounded Corners 15">
              <a:extLst>
                <a:ext uri="{FF2B5EF4-FFF2-40B4-BE49-F238E27FC236}">
                  <a16:creationId xmlns:a16="http://schemas.microsoft.com/office/drawing/2014/main" id="{3C2D9989-7E05-630D-6427-B81E3AEC82D9}"/>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6752400C-3CA4-C4B1-460F-CF49CD9DEABA}"/>
                </a:ext>
              </a:extLst>
            </p:cNvPr>
            <p:cNvSpPr>
              <a:spLocks noChangeArrowheads="1"/>
            </p:cNvSpPr>
            <p:nvPr/>
          </p:nvSpPr>
          <p:spPr bwMode="auto">
            <a:xfrm>
              <a:off x="-1561" y="1847521"/>
              <a:ext cx="3701143"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ck as in du</a:t>
              </a:r>
              <a:r>
                <a:rPr lang="en-GB" altLang="en-US" sz="2800" b="1" u="sng" dirty="0">
                  <a:solidFill>
                    <a:srgbClr val="7030A0"/>
                  </a:solidFill>
                  <a:latin typeface="+mj-lt"/>
                </a:rPr>
                <a:t>ck</a:t>
              </a:r>
              <a:endParaRPr lang="en-GB" altLang="en-US" sz="2800" dirty="0">
                <a:solidFill>
                  <a:schemeClr val="bg1"/>
                </a:solidFill>
                <a:latin typeface="+mj-lt"/>
              </a:endParaRPr>
            </a:p>
          </p:txBody>
        </p:sp>
      </p:grpSp>
      <p:pic>
        <p:nvPicPr>
          <p:cNvPr id="6" name="Picture 5">
            <a:extLst>
              <a:ext uri="{FF2B5EF4-FFF2-40B4-BE49-F238E27FC236}">
                <a16:creationId xmlns:a16="http://schemas.microsoft.com/office/drawing/2014/main" id="{F94B9CEC-FEFE-D918-BC3E-D99374E37BC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8624" y="2323639"/>
            <a:ext cx="1858235" cy="1942136"/>
          </a:xfrm>
          <a:prstGeom prst="rect">
            <a:avLst/>
          </a:prstGeom>
        </p:spPr>
      </p:pic>
      <p:pic>
        <p:nvPicPr>
          <p:cNvPr id="8" name="Picture 7" descr="Clouds in the sky&#10;&#10;Description automatically generated with medium confidence">
            <a:extLst>
              <a:ext uri="{FF2B5EF4-FFF2-40B4-BE49-F238E27FC236}">
                <a16:creationId xmlns:a16="http://schemas.microsoft.com/office/drawing/2014/main" id="{E148CC20-91D2-FA0C-64D2-59C007AB880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72992" y="2323639"/>
            <a:ext cx="2727103" cy="1898424"/>
          </a:xfrm>
          <a:prstGeom prst="rect">
            <a:avLst/>
          </a:prstGeom>
        </p:spPr>
      </p:pic>
      <p:pic>
        <p:nvPicPr>
          <p:cNvPr id="22" name="Picture 21">
            <a:extLst>
              <a:ext uri="{FF2B5EF4-FFF2-40B4-BE49-F238E27FC236}">
                <a16:creationId xmlns:a16="http://schemas.microsoft.com/office/drawing/2014/main" id="{42C18E3D-6B16-00FD-9F55-F84B10BD84C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046000" y="2309519"/>
            <a:ext cx="1962786" cy="1926663"/>
          </a:xfrm>
          <a:prstGeom prst="rect">
            <a:avLst/>
          </a:prstGeom>
        </p:spPr>
      </p:pic>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905EED19-B6C2-882E-2E80-938774BC911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character</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262254" y="1916439"/>
            <a:ext cx="3297382" cy="3281524"/>
            <a:chOff x="689032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90327" y="2105891"/>
              <a:ext cx="3297382" cy="646331"/>
            </a:xfrm>
            <a:prstGeom prst="rect">
              <a:avLst/>
            </a:prstGeom>
            <a:noFill/>
          </p:spPr>
          <p:txBody>
            <a:bodyPr wrap="square" rtlCol="0">
              <a:spAutoFit/>
            </a:bodyPr>
            <a:lstStyle/>
            <a:p>
              <a:pPr algn="ctr"/>
              <a:r>
                <a:rPr lang="en-GB" sz="3600" dirty="0">
                  <a:solidFill>
                    <a:schemeClr val="bg1"/>
                  </a:solidFill>
                </a:rPr>
                <a:t>anchor</a:t>
              </a:r>
            </a:p>
          </p:txBody>
        </p:sp>
      </p:grpSp>
      <p:pic>
        <p:nvPicPr>
          <p:cNvPr id="3" name="Picture 2" descr="A person in a garment&#10;&#10;Description automatically generated with low confidence">
            <a:extLst>
              <a:ext uri="{FF2B5EF4-FFF2-40B4-BE49-F238E27FC236}">
                <a16:creationId xmlns:a16="http://schemas.microsoft.com/office/drawing/2014/main" id="{A991C9CB-4160-30C3-D886-2B5CA873353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13568" y="2594256"/>
            <a:ext cx="1905212" cy="2479027"/>
          </a:xfrm>
          <a:prstGeom prst="rect">
            <a:avLst/>
          </a:prstGeom>
        </p:spPr>
      </p:pic>
      <p:pic>
        <p:nvPicPr>
          <p:cNvPr id="12" name="Picture 11" descr="A picture containing sky, outdoor, water, ocean&#10;&#10;Description automatically generated">
            <a:extLst>
              <a:ext uri="{FF2B5EF4-FFF2-40B4-BE49-F238E27FC236}">
                <a16:creationId xmlns:a16="http://schemas.microsoft.com/office/drawing/2014/main" id="{D9D9992A-727C-45D8-B7AB-C1AD04EC2A1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hape, background pattern&#10;&#10;Description automatically generated">
            <a:extLst>
              <a:ext uri="{FF2B5EF4-FFF2-40B4-BE49-F238E27FC236}">
                <a16:creationId xmlns:a16="http://schemas.microsoft.com/office/drawing/2014/main" id="{96D8B549-A93A-D8A1-30F2-841CB7DB8D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/k/ sound can be spelt </a:t>
            </a:r>
            <a:r>
              <a:rPr lang="en-GB" sz="3600" u="sng" dirty="0">
                <a:solidFill>
                  <a:schemeClr val="bg1"/>
                </a:solidFill>
                <a:latin typeface="+mj-lt"/>
              </a:rPr>
              <a:t>ch</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u="sng" dirty="0">
                  <a:solidFill>
                    <a:srgbClr val="EF8023"/>
                  </a:solidFill>
                </a:rPr>
                <a:t>ch</a:t>
              </a:r>
              <a:r>
                <a:rPr lang="en-GB" sz="3600" dirty="0">
                  <a:solidFill>
                    <a:schemeClr val="bg1"/>
                  </a:solidFill>
                </a:rPr>
                <a:t>aracter</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262254" y="1916439"/>
            <a:ext cx="3297382" cy="3281524"/>
            <a:chOff x="689032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890327" y="2105891"/>
              <a:ext cx="3297382" cy="646331"/>
            </a:xfrm>
            <a:prstGeom prst="rect">
              <a:avLst/>
            </a:prstGeom>
            <a:noFill/>
          </p:spPr>
          <p:txBody>
            <a:bodyPr wrap="square" rtlCol="0">
              <a:spAutoFit/>
            </a:bodyPr>
            <a:lstStyle/>
            <a:p>
              <a:pPr algn="ctr"/>
              <a:r>
                <a:rPr lang="en-GB" sz="3600" dirty="0">
                  <a:solidFill>
                    <a:schemeClr val="bg1"/>
                  </a:solidFill>
                </a:rPr>
                <a:t>an</a:t>
              </a:r>
              <a:r>
                <a:rPr lang="en-GB" sz="3600" b="1" u="sng" dirty="0">
                  <a:solidFill>
                    <a:srgbClr val="EF8023"/>
                  </a:solidFill>
                </a:rPr>
                <a:t>ch</a:t>
              </a:r>
              <a:r>
                <a:rPr lang="en-GB" sz="3600" dirty="0">
                  <a:solidFill>
                    <a:schemeClr val="bg1"/>
                  </a:solidFill>
                </a:rPr>
                <a:t>or</a:t>
              </a:r>
            </a:p>
          </p:txBody>
        </p:sp>
      </p:grpSp>
      <p:pic>
        <p:nvPicPr>
          <p:cNvPr id="3" name="Picture 2" descr="A person in a garment&#10;&#10;Description automatically generated with low confidence">
            <a:extLst>
              <a:ext uri="{FF2B5EF4-FFF2-40B4-BE49-F238E27FC236}">
                <a16:creationId xmlns:a16="http://schemas.microsoft.com/office/drawing/2014/main" id="{A991C9CB-4160-30C3-D886-2B5CA873353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13568" y="2594256"/>
            <a:ext cx="1905212" cy="2479027"/>
          </a:xfrm>
          <a:prstGeom prst="rect">
            <a:avLst/>
          </a:prstGeom>
        </p:spPr>
      </p:pic>
      <p:pic>
        <p:nvPicPr>
          <p:cNvPr id="14" name="Picture 13" descr="A picture containing sky, outdoor, water, ocean&#10;&#10;Description automatically generated">
            <a:extLst>
              <a:ext uri="{FF2B5EF4-FFF2-40B4-BE49-F238E27FC236}">
                <a16:creationId xmlns:a16="http://schemas.microsoft.com/office/drawing/2014/main" id="{2B7BD2AC-333C-D808-8064-49E620E080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A359EDA6-F145-AA7A-6237-82FB70A92E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5183449" y="1889538"/>
            <a:ext cx="6064370" cy="2800767"/>
          </a:xfrm>
          <a:prstGeom prst="rect">
            <a:avLst/>
          </a:prstGeom>
          <a:noFill/>
        </p:spPr>
        <p:txBody>
          <a:bodyPr wrap="square" lIns="91440" tIns="45720" rIns="91440" bIns="45720" rtlCol="0" anchor="t">
            <a:spAutoFit/>
          </a:bodyPr>
          <a:lstStyle/>
          <a:p>
            <a:pPr algn="ctr"/>
            <a:r>
              <a:rPr lang="en-GB" sz="4400" dirty="0">
                <a:solidFill>
                  <a:schemeClr val="bg1"/>
                </a:solidFill>
              </a:rPr>
              <a:t>Most of the words that use </a:t>
            </a:r>
            <a:r>
              <a:rPr lang="en-GB" sz="4400" u="sng" dirty="0">
                <a:solidFill>
                  <a:schemeClr val="bg1"/>
                </a:solidFill>
              </a:rPr>
              <a:t>ch</a:t>
            </a:r>
            <a:r>
              <a:rPr lang="en-GB" sz="4400" dirty="0">
                <a:solidFill>
                  <a:schemeClr val="bg1"/>
                </a:solidFill>
              </a:rPr>
              <a:t> to make the /k/ sound are </a:t>
            </a:r>
            <a:r>
              <a:rPr lang="en-GB" sz="4400" b="1" u="sng" dirty="0">
                <a:solidFill>
                  <a:schemeClr val="bg1"/>
                </a:solidFill>
              </a:rPr>
              <a:t>Greek</a:t>
            </a:r>
            <a:r>
              <a:rPr lang="en-GB" sz="4400" dirty="0">
                <a:solidFill>
                  <a:schemeClr val="bg1"/>
                </a:solidFill>
              </a:rPr>
              <a:t> in origin. </a:t>
            </a:r>
          </a:p>
        </p:txBody>
      </p:sp>
      <p:pic>
        <p:nvPicPr>
          <p:cNvPr id="6" name="Picture 5" descr="The Parthenon">
            <a:extLst>
              <a:ext uri="{FF2B5EF4-FFF2-40B4-BE49-F238E27FC236}">
                <a16:creationId xmlns:a16="http://schemas.microsoft.com/office/drawing/2014/main" id="{5B5DF22B-32E9-E737-EF6B-18CFCDBB7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9100" y="1305337"/>
            <a:ext cx="3185488" cy="4247317"/>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834" y="3804249"/>
            <a:ext cx="1558415" cy="2007910"/>
          </a:xfrm>
          <a:prstGeom prst="rect">
            <a:avLst/>
          </a:prstGeom>
        </p:spPr>
      </p:pic>
      <p:sp>
        <p:nvSpPr>
          <p:cNvPr id="7" name="TextBox 6">
            <a:extLst>
              <a:ext uri="{FF2B5EF4-FFF2-40B4-BE49-F238E27FC236}">
                <a16:creationId xmlns:a16="http://schemas.microsoft.com/office/drawing/2014/main" id="{9E4AE5D9-55E4-6C1F-D103-3A437FDA86F0}"/>
              </a:ext>
            </a:extLst>
          </p:cNvPr>
          <p:cNvSpPr txBox="1"/>
          <p:nvPr/>
        </p:nvSpPr>
        <p:spPr>
          <a:xfrm>
            <a:off x="1932646" y="5552655"/>
            <a:ext cx="2304376" cy="369332"/>
          </a:xfrm>
          <a:prstGeom prst="rect">
            <a:avLst/>
          </a:prstGeom>
          <a:noFill/>
        </p:spPr>
        <p:txBody>
          <a:bodyPr wrap="square" rtlCol="0">
            <a:spAutoFit/>
          </a:bodyPr>
          <a:lstStyle/>
          <a:p>
            <a:r>
              <a:rPr lang="en-GB" dirty="0">
                <a:solidFill>
                  <a:schemeClr val="bg1"/>
                </a:solidFill>
              </a:rPr>
              <a:t>The Parthenon</a:t>
            </a:r>
          </a:p>
        </p:txBody>
      </p:sp>
    </p:spTree>
    <p:extLst>
      <p:ext uri="{BB962C8B-B14F-4D97-AF65-F5344CB8AC3E}">
        <p14:creationId xmlns:p14="http://schemas.microsoft.com/office/powerpoint/2010/main" val="898666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56F378A-A338-ED59-BCEF-651EC78A245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Will you be joining the play scheme?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s</a:t>
            </a:r>
            <a:r>
              <a:rPr lang="en-GB" sz="8000" dirty="0">
                <a:solidFill>
                  <a:srgbClr val="7030A0"/>
                </a:solidFill>
              </a:rPr>
              <a:t>ch</a:t>
            </a:r>
            <a:r>
              <a:rPr lang="en-GB" sz="8000" dirty="0">
                <a:solidFill>
                  <a:schemeClr val="bg1"/>
                </a:solidFill>
              </a:rPr>
              <a:t>eme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730439"/>
            <a:ext cx="5337962" cy="4208681"/>
          </a:xfrm>
          <a:prstGeom prst="rect">
            <a:avLst/>
          </a:prstGeom>
        </p:spPr>
      </p:pic>
    </p:spTree>
    <p:extLst>
      <p:ext uri="{BB962C8B-B14F-4D97-AF65-F5344CB8AC3E}">
        <p14:creationId xmlns:p14="http://schemas.microsoft.com/office/powerpoint/2010/main" val="1684973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6029C4C-255A-432C-18A8-157D9775C61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sang in the chorus.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rPr>
              <a:t>ch</a:t>
            </a:r>
            <a:r>
              <a:rPr lang="en-GB" sz="8000" dirty="0">
                <a:solidFill>
                  <a:schemeClr val="bg1"/>
                </a:solidFill>
              </a:rPr>
              <a:t>orus</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9" y="1631938"/>
            <a:ext cx="4342450" cy="4051442"/>
          </a:xfrm>
          <a:prstGeom prst="rect">
            <a:avLst/>
          </a:prstGeom>
        </p:spPr>
      </p:pic>
    </p:spTree>
    <p:extLst>
      <p:ext uri="{BB962C8B-B14F-4D97-AF65-F5344CB8AC3E}">
        <p14:creationId xmlns:p14="http://schemas.microsoft.com/office/powerpoint/2010/main" val="592821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40DEEFE5-6D66-046E-135F-CCA9ABA6368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grew an orchid in my greenhouse.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or</a:t>
            </a:r>
            <a:r>
              <a:rPr lang="en-GB" sz="8000" dirty="0">
                <a:solidFill>
                  <a:srgbClr val="7030A0"/>
                </a:solidFill>
              </a:rPr>
              <a:t>ch</a:t>
            </a:r>
            <a:r>
              <a:rPr lang="en-GB" sz="8000" dirty="0">
                <a:solidFill>
                  <a:schemeClr val="bg1"/>
                </a:solidFill>
              </a:rPr>
              <a:t>id</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0509" y="2134522"/>
            <a:ext cx="3525247" cy="4542038"/>
          </a:xfrm>
          <a:prstGeom prst="rect">
            <a:avLst/>
          </a:prstGeom>
        </p:spPr>
      </p:pic>
    </p:spTree>
    <p:extLst>
      <p:ext uri="{BB962C8B-B14F-4D97-AF65-F5344CB8AC3E}">
        <p14:creationId xmlns:p14="http://schemas.microsoft.com/office/powerpoint/2010/main" val="1630529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2018</Words>
  <Application>Microsoft Office PowerPoint</Application>
  <PresentationFormat>Widescreen</PresentationFormat>
  <Paragraphs>143</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Andika</vt:lpstr>
      <vt:lpstr>Arial</vt:lpstr>
      <vt:lpstr>Office Theme</vt:lpstr>
      <vt:lpstr> How to Use this PowerPoint</vt:lpstr>
      <vt:lpstr>The /k/ sound spelt ch.</vt:lpstr>
      <vt:lpstr>The /k/ sound can be formed: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 sound spelt ch</dc:title>
  <dc:creator>Glen Jones</dc:creator>
  <cp:lastModifiedBy>Glen Jones</cp:lastModifiedBy>
  <cp:revision>44</cp:revision>
  <dcterms:created xsi:type="dcterms:W3CDTF">2022-05-31T09:42:07Z</dcterms:created>
  <dcterms:modified xsi:type="dcterms:W3CDTF">2026-05-11T14:14:50Z</dcterms:modified>
</cp:coreProperties>
</file>