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7"/>
  </p:notesMasterIdLst>
  <p:sldIdLst>
    <p:sldId id="390" r:id="rId2"/>
    <p:sldId id="419" r:id="rId3"/>
    <p:sldId id="527" r:id="rId4"/>
    <p:sldId id="426" r:id="rId5"/>
    <p:sldId id="587" r:id="rId6"/>
    <p:sldId id="588" r:id="rId7"/>
    <p:sldId id="589" r:id="rId8"/>
    <p:sldId id="590" r:id="rId9"/>
    <p:sldId id="591" r:id="rId10"/>
    <p:sldId id="592" r:id="rId11"/>
    <p:sldId id="593" r:id="rId12"/>
    <p:sldId id="594" r:id="rId13"/>
    <p:sldId id="550" r:id="rId14"/>
    <p:sldId id="551" r:id="rId15"/>
    <p:sldId id="552" r:id="rId16"/>
    <p:sldId id="553" r:id="rId17"/>
    <p:sldId id="554" r:id="rId18"/>
    <p:sldId id="529" r:id="rId19"/>
    <p:sldId id="530" r:id="rId20"/>
    <p:sldId id="531" r:id="rId21"/>
    <p:sldId id="433" r:id="rId22"/>
    <p:sldId id="274" r:id="rId23"/>
    <p:sldId id="377" r:id="rId24"/>
    <p:sldId id="575" r:id="rId25"/>
    <p:sldId id="595" r:id="rId26"/>
    <p:sldId id="596" r:id="rId27"/>
    <p:sldId id="408" r:id="rId28"/>
    <p:sldId id="405" r:id="rId29"/>
    <p:sldId id="597" r:id="rId30"/>
    <p:sldId id="406" r:id="rId31"/>
    <p:sldId id="281" r:id="rId32"/>
    <p:sldId id="407" r:id="rId33"/>
    <p:sldId id="556" r:id="rId34"/>
    <p:sldId id="557" r:id="rId35"/>
    <p:sldId id="558" r:id="rId36"/>
    <p:sldId id="599" r:id="rId37"/>
    <p:sldId id="486" r:id="rId38"/>
    <p:sldId id="487" r:id="rId39"/>
    <p:sldId id="511" r:id="rId40"/>
    <p:sldId id="512" r:id="rId41"/>
    <p:sldId id="513" r:id="rId42"/>
    <p:sldId id="514" r:id="rId43"/>
    <p:sldId id="523" r:id="rId44"/>
    <p:sldId id="524" r:id="rId45"/>
    <p:sldId id="277" r:id="rId46"/>
  </p:sldIdLst>
  <p:sldSz cx="12192000" cy="6858000"/>
  <p:notesSz cx="6858000" cy="9144000"/>
  <p:embeddedFontLst>
    <p:embeddedFont>
      <p:font typeface="Andika" panose="02000000000000000000" pitchFamily="2" charset="0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8FEC76-AF60-4DC5-9E10-B7A573B2A790}" v="4" dt="2026-06-03T10:45:33.2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74968" autoAdjust="0"/>
  </p:normalViewPr>
  <p:slideViewPr>
    <p:cSldViewPr snapToGrid="0">
      <p:cViewPr varScale="1">
        <p:scale>
          <a:sx n="76" d="100"/>
          <a:sy n="76" d="100"/>
        </p:scale>
        <p:origin x="414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8" Type="http://schemas.microsoft.com/office/2018/10/relationships/authors" Target="author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3T10:45:54.503" v="3721" actId="1076"/>
      <pc:docMkLst>
        <pc:docMk/>
      </pc:docMkLst>
      <pc:sldChg chg="modSp mod modTransition modNotesTx">
        <pc:chgData name="Glen Jones" userId="e846aaca-4b24-4b13-b0d0-f2308e16b284" providerId="ADAL" clId="{ED47ACC3-9597-4D89-A1DC-43CF280EF274}" dt="2026-05-12T08:40:57.703" v="252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2T08:35:18.946" v="2385" actId="242"/>
          <ac:spMkLst>
            <pc:docMk/>
            <pc:sldMk cId="4010327805" sldId="274"/>
            <ac:spMk id="2" creationId="{702E7211-B3C0-8C62-17A1-5F712D739FBA}"/>
          </ac:spMkLst>
        </pc:spChg>
      </pc:sldChg>
      <pc:sldChg chg="addSp modSp mod modTransition">
        <pc:chgData name="Glen Jones" userId="e846aaca-4b24-4b13-b0d0-f2308e16b284" providerId="ADAL" clId="{ED47ACC3-9597-4D89-A1DC-43CF280EF274}" dt="2026-05-12T09:06:19.180" v="3124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2T09:06:19.180" v="3124" actId="20577"/>
          <ac:spMkLst>
            <pc:docMk/>
            <pc:sldMk cId="0" sldId="277"/>
            <ac:spMk id="3" creationId="{14A98FF5-4F3C-D9B6-7AF1-1894F0939983}"/>
          </ac:spMkLst>
        </pc:spChg>
      </pc:sldChg>
      <pc:sldChg chg="modSp mod ord modTransition modNotesTx">
        <pc:chgData name="Glen Jones" userId="e846aaca-4b24-4b13-b0d0-f2308e16b284" providerId="ADAL" clId="{ED47ACC3-9597-4D89-A1DC-43CF280EF274}" dt="2026-05-12T09:23:11.960" v="3681" actId="115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12T09:17:53.708" v="3499" actId="115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2T09:23:11.960" v="3681" actId="115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5-12T08:59:03.951" v="2894" actId="20577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5-12T08:59:13.491" v="2918" actId="20577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5-12T09:18:02.063" v="3500" actId="115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5-12T08:59:09.092" v="2914" actId="6549"/>
          <ac:spMkLst>
            <pc:docMk/>
            <pc:sldMk cId="418504607" sldId="281"/>
            <ac:spMk id="14" creationId="{999CB0EB-973A-37A1-1A6E-70F1576968AC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6-03T10:45:33.265" v="3718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5-12T08:37:49.037" v="2408" actId="20577"/>
          <ac:spMkLst>
            <pc:docMk/>
            <pc:sldMk cId="294792751" sldId="377"/>
            <ac:spMk id="2" creationId="{871F52B6-B1E5-A1FF-1BD3-5FF6AF4DC0F8}"/>
          </ac:spMkLst>
        </pc:spChg>
        <pc:picChg chg="mod">
          <ac:chgData name="Glen Jones" userId="e846aaca-4b24-4b13-b0d0-f2308e16b284" providerId="ADAL" clId="{ED47ACC3-9597-4D89-A1DC-43CF280EF274}" dt="2026-05-12T08:36:06.716" v="2388" actId="732"/>
          <ac:picMkLst>
            <pc:docMk/>
            <pc:sldMk cId="294792751" sldId="377"/>
            <ac:picMk id="9" creationId="{191502DD-7090-32DD-8E77-B267ACB860EB}"/>
          </ac:picMkLst>
        </pc:picChg>
      </pc:sldChg>
      <pc:sldChg chg="modTransition">
        <pc:chgData name="Glen Jones" userId="e846aaca-4b24-4b13-b0d0-f2308e16b284" providerId="ADAL" clId="{ED47ACC3-9597-4D89-A1DC-43CF280EF274}" dt="2026-05-12T08:40:57.703" v="2527"/>
        <pc:sldMkLst>
          <pc:docMk/>
          <pc:sldMk cId="461087981" sldId="390"/>
        </pc:sldMkLst>
      </pc:sldChg>
      <pc:sldChg chg="addSp delSp modSp mod modTransition addAnim delAnim modAnim modNotesTx">
        <pc:chgData name="Glen Jones" userId="e846aaca-4b24-4b13-b0d0-f2308e16b284" providerId="ADAL" clId="{ED47ACC3-9597-4D89-A1DC-43CF280EF274}" dt="2026-05-12T08:51:01.259" v="2841" actId="207"/>
        <pc:sldMkLst>
          <pc:docMk/>
          <pc:sldMk cId="78502529" sldId="405"/>
        </pc:sldMkLst>
        <pc:spChg chg="mod">
          <ac:chgData name="Glen Jones" userId="e846aaca-4b24-4b13-b0d0-f2308e16b284" providerId="ADAL" clId="{ED47ACC3-9597-4D89-A1DC-43CF280EF274}" dt="2026-05-12T08:48:17.549" v="2768" actId="20577"/>
          <ac:spMkLst>
            <pc:docMk/>
            <pc:sldMk cId="78502529" sldId="405"/>
            <ac:spMk id="2" creationId="{14258DC2-2870-8FE9-4366-C3ADAF3E1C4D}"/>
          </ac:spMkLst>
        </pc:spChg>
        <pc:spChg chg="add mod">
          <ac:chgData name="Glen Jones" userId="e846aaca-4b24-4b13-b0d0-f2308e16b284" providerId="ADAL" clId="{ED47ACC3-9597-4D89-A1DC-43CF280EF274}" dt="2026-05-12T08:50:09.666" v="2809" actId="20577"/>
          <ac:spMkLst>
            <pc:docMk/>
            <pc:sldMk cId="78502529" sldId="405"/>
            <ac:spMk id="5" creationId="{190257AF-A8B9-61DB-2EEF-A539EB40D485}"/>
          </ac:spMkLst>
        </pc:spChg>
        <pc:spChg chg="add mod">
          <ac:chgData name="Glen Jones" userId="e846aaca-4b24-4b13-b0d0-f2308e16b284" providerId="ADAL" clId="{ED47ACC3-9597-4D89-A1DC-43CF280EF274}" dt="2026-05-12T08:49:59.668" v="2798" actId="1037"/>
          <ac:spMkLst>
            <pc:docMk/>
            <pc:sldMk cId="78502529" sldId="405"/>
            <ac:spMk id="7" creationId="{3AA27214-F235-908D-22F8-5E1F4B1B14FF}"/>
          </ac:spMkLst>
        </pc:spChg>
        <pc:spChg chg="add mod">
          <ac:chgData name="Glen Jones" userId="e846aaca-4b24-4b13-b0d0-f2308e16b284" providerId="ADAL" clId="{ED47ACC3-9597-4D89-A1DC-43CF280EF274}" dt="2026-05-12T08:50:44.593" v="2832" actId="20577"/>
          <ac:spMkLst>
            <pc:docMk/>
            <pc:sldMk cId="78502529" sldId="405"/>
            <ac:spMk id="9" creationId="{C0DDB391-52A6-1E3C-1CDC-E0F5D79B619C}"/>
          </ac:spMkLst>
        </pc:spChg>
        <pc:spChg chg="add mod">
          <ac:chgData name="Glen Jones" userId="e846aaca-4b24-4b13-b0d0-f2308e16b284" providerId="ADAL" clId="{ED47ACC3-9597-4D89-A1DC-43CF280EF274}" dt="2026-05-12T08:49:33.085" v="2784" actId="1076"/>
          <ac:spMkLst>
            <pc:docMk/>
            <pc:sldMk cId="78502529" sldId="405"/>
            <ac:spMk id="10" creationId="{093DA7C3-1102-C859-090B-9C8FCC36DA57}"/>
          </ac:spMkLst>
        </pc:spChg>
        <pc:spChg chg="add mod">
          <ac:chgData name="Glen Jones" userId="e846aaca-4b24-4b13-b0d0-f2308e16b284" providerId="ADAL" clId="{ED47ACC3-9597-4D89-A1DC-43CF280EF274}" dt="2026-05-12T08:50:47.893" v="2835" actId="20577"/>
          <ac:spMkLst>
            <pc:docMk/>
            <pc:sldMk cId="78502529" sldId="405"/>
            <ac:spMk id="14" creationId="{855CFFA0-9D09-EDE5-1BB7-A27AB5F0F895}"/>
          </ac:spMkLst>
        </pc:spChg>
        <pc:spChg chg="add mod">
          <ac:chgData name="Glen Jones" userId="e846aaca-4b24-4b13-b0d0-f2308e16b284" providerId="ADAL" clId="{ED47ACC3-9597-4D89-A1DC-43CF280EF274}" dt="2026-05-12T08:49:56.303" v="2793" actId="12789"/>
          <ac:spMkLst>
            <pc:docMk/>
            <pc:sldMk cId="78502529" sldId="405"/>
            <ac:spMk id="18" creationId="{86877D44-ECC1-E987-EC9A-D3F5C5CA2F54}"/>
          </ac:spMkLst>
        </pc:spChg>
        <pc:spChg chg="add mod">
          <ac:chgData name="Glen Jones" userId="e846aaca-4b24-4b13-b0d0-f2308e16b284" providerId="ADAL" clId="{ED47ACC3-9597-4D89-A1DC-43CF280EF274}" dt="2026-05-12T08:50:55.733" v="2840"/>
          <ac:spMkLst>
            <pc:docMk/>
            <pc:sldMk cId="78502529" sldId="405"/>
            <ac:spMk id="19" creationId="{BF629FA6-35C3-1572-307B-114E511EAD9F}"/>
          </ac:spMkLst>
        </pc:spChg>
        <pc:spChg chg="add mod">
          <ac:chgData name="Glen Jones" userId="e846aaca-4b24-4b13-b0d0-f2308e16b284" providerId="ADAL" clId="{ED47ACC3-9597-4D89-A1DC-43CF280EF274}" dt="2026-05-12T08:49:56.303" v="2793" actId="12789"/>
          <ac:spMkLst>
            <pc:docMk/>
            <pc:sldMk cId="78502529" sldId="405"/>
            <ac:spMk id="20" creationId="{962C624B-060D-A4FA-E61D-AFBCC23BB6B8}"/>
          </ac:spMkLst>
        </pc:spChg>
        <pc:spChg chg="add mod">
          <ac:chgData name="Glen Jones" userId="e846aaca-4b24-4b13-b0d0-f2308e16b284" providerId="ADAL" clId="{ED47ACC3-9597-4D89-A1DC-43CF280EF274}" dt="2026-05-12T08:49:56.303" v="2793" actId="12789"/>
          <ac:spMkLst>
            <pc:docMk/>
            <pc:sldMk cId="78502529" sldId="405"/>
            <ac:spMk id="21" creationId="{8157F157-B4D2-F8DF-A258-2038B7C447A7}"/>
          </ac:spMkLst>
        </pc:spChg>
        <pc:spChg chg="add mod">
          <ac:chgData name="Glen Jones" userId="e846aaca-4b24-4b13-b0d0-f2308e16b284" providerId="ADAL" clId="{ED47ACC3-9597-4D89-A1DC-43CF280EF274}" dt="2026-05-12T08:49:00.964" v="2773" actId="1076"/>
          <ac:spMkLst>
            <pc:docMk/>
            <pc:sldMk cId="78502529" sldId="405"/>
            <ac:spMk id="22" creationId="{00B08733-DDEA-E320-DE5A-4C2B38050762}"/>
          </ac:spMkLst>
        </pc:spChg>
        <pc:spChg chg="add mod">
          <ac:chgData name="Glen Jones" userId="e846aaca-4b24-4b13-b0d0-f2308e16b284" providerId="ADAL" clId="{ED47ACC3-9597-4D89-A1DC-43CF280EF274}" dt="2026-05-12T08:51:01.259" v="2841" actId="207"/>
          <ac:spMkLst>
            <pc:docMk/>
            <pc:sldMk cId="78502529" sldId="405"/>
            <ac:spMk id="23" creationId="{9E570B81-4A6E-6588-EC2C-0B9E59908D71}"/>
          </ac:spMkLst>
        </pc:spChg>
        <pc:spChg chg="add mod">
          <ac:chgData name="Glen Jones" userId="e846aaca-4b24-4b13-b0d0-f2308e16b284" providerId="ADAL" clId="{ED47ACC3-9597-4D89-A1DC-43CF280EF274}" dt="2026-05-12T08:51:01.259" v="2841" actId="207"/>
          <ac:spMkLst>
            <pc:docMk/>
            <pc:sldMk cId="78502529" sldId="405"/>
            <ac:spMk id="24" creationId="{ECAFB024-3BBC-92BF-4512-F3780B119DD3}"/>
          </ac:spMkLst>
        </pc:spChg>
        <pc:spChg chg="add mod">
          <ac:chgData name="Glen Jones" userId="e846aaca-4b24-4b13-b0d0-f2308e16b284" providerId="ADAL" clId="{ED47ACC3-9597-4D89-A1DC-43CF280EF274}" dt="2026-05-12T08:49:56.303" v="2793" actId="12789"/>
          <ac:spMkLst>
            <pc:docMk/>
            <pc:sldMk cId="78502529" sldId="405"/>
            <ac:spMk id="25" creationId="{DF8709E8-2FD2-0873-BCD3-8FED61C0B99B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2T08:58:42.704" v="2879" actId="27636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5-12T08:58:15.572" v="2857" actId="20577"/>
          <ac:spMkLst>
            <pc:docMk/>
            <pc:sldMk cId="4093245020" sldId="406"/>
            <ac:spMk id="2" creationId="{D442547C-F205-F409-11ED-55153E826CB6}"/>
          </ac:spMkLst>
        </pc:spChg>
        <pc:spChg chg="mod">
          <ac:chgData name="Glen Jones" userId="e846aaca-4b24-4b13-b0d0-f2308e16b284" providerId="ADAL" clId="{ED47ACC3-9597-4D89-A1DC-43CF280EF274}" dt="2026-05-12T08:58:22.508" v="2863" actId="20577"/>
          <ac:spMkLst>
            <pc:docMk/>
            <pc:sldMk cId="4093245020" sldId="406"/>
            <ac:spMk id="8" creationId="{E2D330F7-66CB-6809-E8C7-BCC1E2A327CF}"/>
          </ac:spMkLst>
        </pc:spChg>
        <pc:spChg chg="mod">
          <ac:chgData name="Glen Jones" userId="e846aaca-4b24-4b13-b0d0-f2308e16b284" providerId="ADAL" clId="{ED47ACC3-9597-4D89-A1DC-43CF280EF274}" dt="2026-05-12T08:58:30.894" v="2875" actId="20577"/>
          <ac:spMkLst>
            <pc:docMk/>
            <pc:sldMk cId="4093245020" sldId="406"/>
            <ac:spMk id="12" creationId="{55C9ECE4-19A7-042D-B243-C63E24C66B5F}"/>
          </ac:spMkLst>
        </pc:spChg>
        <pc:spChg chg="mod">
          <ac:chgData name="Glen Jones" userId="e846aaca-4b24-4b13-b0d0-f2308e16b284" providerId="ADAL" clId="{ED47ACC3-9597-4D89-A1DC-43CF280EF274}" dt="2026-05-12T08:58:19.942" v="2858"/>
          <ac:spMkLst>
            <pc:docMk/>
            <pc:sldMk cId="4093245020" sldId="406"/>
            <ac:spMk id="13" creationId="{C685E1CC-0246-3B37-ACB6-9ADD7A1DDAE3}"/>
          </ac:spMkLst>
        </pc:spChg>
        <pc:spChg chg="mod">
          <ac:chgData name="Glen Jones" userId="e846aaca-4b24-4b13-b0d0-f2308e16b284" providerId="ADAL" clId="{ED47ACC3-9597-4D89-A1DC-43CF280EF274}" dt="2026-05-12T08:58:25.292" v="2866" actId="20577"/>
          <ac:spMkLst>
            <pc:docMk/>
            <pc:sldMk cId="4093245020" sldId="406"/>
            <ac:spMk id="15" creationId="{DE4E5016-796D-9156-7FCA-893D4AFA48AF}"/>
          </ac:spMkLst>
        </pc:spChg>
        <pc:spChg chg="mod">
          <ac:chgData name="Glen Jones" userId="e846aaca-4b24-4b13-b0d0-f2308e16b284" providerId="ADAL" clId="{ED47ACC3-9597-4D89-A1DC-43CF280EF274}" dt="2026-05-12T08:58:42.704" v="2879" actId="27636"/>
          <ac:spMkLst>
            <pc:docMk/>
            <pc:sldMk cId="4093245020" sldId="406"/>
            <ac:spMk id="17" creationId="{2A08F792-A439-88C7-35FE-8A8BEEE3ECD3}"/>
          </ac:spMkLst>
        </pc:spChg>
      </pc:sldChg>
      <pc:sldChg chg="addSp delSp modSp mod ord modTransition delAnim modAnim">
        <pc:chgData name="Glen Jones" userId="e846aaca-4b24-4b13-b0d0-f2308e16b284" providerId="ADAL" clId="{ED47ACC3-9597-4D89-A1DC-43CF280EF274}" dt="2026-05-12T09:23:49.320" v="3699" actId="27636"/>
        <pc:sldMkLst>
          <pc:docMk/>
          <pc:sldMk cId="1531151529" sldId="407"/>
        </pc:sldMkLst>
        <pc:spChg chg="add mod">
          <ac:chgData name="Glen Jones" userId="e846aaca-4b24-4b13-b0d0-f2308e16b284" providerId="ADAL" clId="{ED47ACC3-9597-4D89-A1DC-43CF280EF274}" dt="2026-05-12T09:03:48.791" v="3054" actId="20577"/>
          <ac:spMkLst>
            <pc:docMk/>
            <pc:sldMk cId="1531151529" sldId="407"/>
            <ac:spMk id="2" creationId="{C84D4D29-EF62-B3CE-5BC0-C30A80D54C53}"/>
          </ac:spMkLst>
        </pc:spChg>
        <pc:spChg chg="add mod">
          <ac:chgData name="Glen Jones" userId="e846aaca-4b24-4b13-b0d0-f2308e16b284" providerId="ADAL" clId="{ED47ACC3-9597-4D89-A1DC-43CF280EF274}" dt="2026-05-12T09:03:55.703" v="3062"/>
          <ac:spMkLst>
            <pc:docMk/>
            <pc:sldMk cId="1531151529" sldId="407"/>
            <ac:spMk id="10" creationId="{DE5EEC6E-843C-3095-DFEF-56CEF89ED2AD}"/>
          </ac:spMkLst>
        </pc:spChg>
        <pc:spChg chg="add mod">
          <ac:chgData name="Glen Jones" userId="e846aaca-4b24-4b13-b0d0-f2308e16b284" providerId="ADAL" clId="{ED47ACC3-9597-4D89-A1DC-43CF280EF274}" dt="2026-05-12T09:03:42.971" v="3043"/>
          <ac:spMkLst>
            <pc:docMk/>
            <pc:sldMk cId="1531151529" sldId="407"/>
            <ac:spMk id="14" creationId="{B3E56FA8-21B1-0FE9-96C3-230FEFF709CC}"/>
          </ac:spMkLst>
        </pc:spChg>
        <pc:spChg chg="add mod">
          <ac:chgData name="Glen Jones" userId="e846aaca-4b24-4b13-b0d0-f2308e16b284" providerId="ADAL" clId="{ED47ACC3-9597-4D89-A1DC-43CF280EF274}" dt="2026-05-12T09:03:51.551" v="3061" actId="20577"/>
          <ac:spMkLst>
            <pc:docMk/>
            <pc:sldMk cId="1531151529" sldId="407"/>
            <ac:spMk id="18" creationId="{CA557C57-A2DA-48A3-7DB1-8536A0D3122A}"/>
          </ac:spMkLst>
        </pc:spChg>
        <pc:spChg chg="add mod">
          <ac:chgData name="Glen Jones" userId="e846aaca-4b24-4b13-b0d0-f2308e16b284" providerId="ADAL" clId="{ED47ACC3-9597-4D89-A1DC-43CF280EF274}" dt="2026-05-12T09:03:46.075" v="3051" actId="20577"/>
          <ac:spMkLst>
            <pc:docMk/>
            <pc:sldMk cId="1531151529" sldId="407"/>
            <ac:spMk id="19" creationId="{89DC95C3-C216-6C82-DE7C-89D2B40E9148}"/>
          </ac:spMkLst>
        </pc:spChg>
        <pc:spChg chg="add mod">
          <ac:chgData name="Glen Jones" userId="e846aaca-4b24-4b13-b0d0-f2308e16b284" providerId="ADAL" clId="{ED47ACC3-9597-4D89-A1DC-43CF280EF274}" dt="2026-05-12T09:03:42.971" v="3043"/>
          <ac:spMkLst>
            <pc:docMk/>
            <pc:sldMk cId="1531151529" sldId="407"/>
            <ac:spMk id="20" creationId="{3D4D68AF-5835-F802-AA68-FDB1D778684D}"/>
          </ac:spMkLst>
        </pc:spChg>
        <pc:spChg chg="add mod">
          <ac:chgData name="Glen Jones" userId="e846aaca-4b24-4b13-b0d0-f2308e16b284" providerId="ADAL" clId="{ED47ACC3-9597-4D89-A1DC-43CF280EF274}" dt="2026-05-12T09:03:42.971" v="3043"/>
          <ac:spMkLst>
            <pc:docMk/>
            <pc:sldMk cId="1531151529" sldId="407"/>
            <ac:spMk id="21" creationId="{C55D71E1-BA98-BF7D-BE5E-01BC0D4EFAC9}"/>
          </ac:spMkLst>
        </pc:spChg>
        <pc:spChg chg="add mod">
          <ac:chgData name="Glen Jones" userId="e846aaca-4b24-4b13-b0d0-f2308e16b284" providerId="ADAL" clId="{ED47ACC3-9597-4D89-A1DC-43CF280EF274}" dt="2026-05-12T09:23:49.320" v="3699" actId="27636"/>
          <ac:spMkLst>
            <pc:docMk/>
            <pc:sldMk cId="1531151529" sldId="407"/>
            <ac:spMk id="22" creationId="{8A5F3F57-A084-74DB-4DC5-0DEE323077F2}"/>
          </ac:spMkLst>
        </pc:spChg>
        <pc:spChg chg="add mod">
          <ac:chgData name="Glen Jones" userId="e846aaca-4b24-4b13-b0d0-f2308e16b284" providerId="ADAL" clId="{ED47ACC3-9597-4D89-A1DC-43CF280EF274}" dt="2026-05-12T09:03:42.971" v="3043"/>
          <ac:spMkLst>
            <pc:docMk/>
            <pc:sldMk cId="1531151529" sldId="407"/>
            <ac:spMk id="23" creationId="{A3AEED65-6F51-C29C-EAD6-4098B04343A5}"/>
          </ac:spMkLst>
        </pc:spChg>
        <pc:spChg chg="add mod">
          <ac:chgData name="Glen Jones" userId="e846aaca-4b24-4b13-b0d0-f2308e16b284" providerId="ADAL" clId="{ED47ACC3-9597-4D89-A1DC-43CF280EF274}" dt="2026-05-12T09:03:42.971" v="3043"/>
          <ac:spMkLst>
            <pc:docMk/>
            <pc:sldMk cId="1531151529" sldId="407"/>
            <ac:spMk id="24" creationId="{0F41264F-B3D7-86DB-45FA-7A56510AD285}"/>
          </ac:spMkLst>
        </pc:spChg>
        <pc:spChg chg="add mod">
          <ac:chgData name="Glen Jones" userId="e846aaca-4b24-4b13-b0d0-f2308e16b284" providerId="ADAL" clId="{ED47ACC3-9597-4D89-A1DC-43CF280EF274}" dt="2026-05-12T09:03:42.971" v="3043"/>
          <ac:spMkLst>
            <pc:docMk/>
            <pc:sldMk cId="1531151529" sldId="407"/>
            <ac:spMk id="25" creationId="{217DDFFC-301E-B26A-A4D8-8EE2E20C0682}"/>
          </ac:spMkLst>
        </pc:spChg>
      </pc:sldChg>
      <pc:sldChg chg="addSp delSp modSp mod ord modTransition delAnim modAnim">
        <pc:chgData name="Glen Jones" userId="e846aaca-4b24-4b13-b0d0-f2308e16b284" providerId="ADAL" clId="{ED47ACC3-9597-4D89-A1DC-43CF280EF274}" dt="2026-05-12T08:48:03.475" v="2754" actId="207"/>
        <pc:sldMkLst>
          <pc:docMk/>
          <pc:sldMk cId="2158107227" sldId="408"/>
        </pc:sldMkLst>
        <pc:spChg chg="mod">
          <ac:chgData name="Glen Jones" userId="e846aaca-4b24-4b13-b0d0-f2308e16b284" providerId="ADAL" clId="{ED47ACC3-9597-4D89-A1DC-43CF280EF274}" dt="2026-05-12T08:46:24.944" v="2696" actId="20577"/>
          <ac:spMkLst>
            <pc:docMk/>
            <pc:sldMk cId="2158107227" sldId="408"/>
            <ac:spMk id="2" creationId="{E8A14D9D-E705-5A0E-C3F9-8B1EAA7CCA23}"/>
          </ac:spMkLst>
        </pc:spChg>
        <pc:spChg chg="add mod">
          <ac:chgData name="Glen Jones" userId="e846aaca-4b24-4b13-b0d0-f2308e16b284" providerId="ADAL" clId="{ED47ACC3-9597-4D89-A1DC-43CF280EF274}" dt="2026-05-12T08:47:56.303" v="2753" actId="207"/>
          <ac:spMkLst>
            <pc:docMk/>
            <pc:sldMk cId="2158107227" sldId="408"/>
            <ac:spMk id="4" creationId="{E7C9E9EA-2627-2181-84E5-6120330545AD}"/>
          </ac:spMkLst>
        </pc:spChg>
        <pc:spChg chg="add mod">
          <ac:chgData name="Glen Jones" userId="e846aaca-4b24-4b13-b0d0-f2308e16b284" providerId="ADAL" clId="{ED47ACC3-9597-4D89-A1DC-43CF280EF274}" dt="2026-05-12T08:46:52.200" v="2698"/>
          <ac:spMkLst>
            <pc:docMk/>
            <pc:sldMk cId="2158107227" sldId="408"/>
            <ac:spMk id="6" creationId="{612B0B79-13FD-F4E0-16A5-1B555C1441DB}"/>
          </ac:spMkLst>
        </pc:spChg>
        <pc:spChg chg="add mod">
          <ac:chgData name="Glen Jones" userId="e846aaca-4b24-4b13-b0d0-f2308e16b284" providerId="ADAL" clId="{ED47ACC3-9597-4D89-A1DC-43CF280EF274}" dt="2026-05-12T08:47:56.303" v="2753" actId="207"/>
          <ac:spMkLst>
            <pc:docMk/>
            <pc:sldMk cId="2158107227" sldId="408"/>
            <ac:spMk id="15" creationId="{9E504DB2-5A6A-2DD6-464E-28F39CB702C6}"/>
          </ac:spMkLst>
        </pc:spChg>
        <pc:spChg chg="add mod">
          <ac:chgData name="Glen Jones" userId="e846aaca-4b24-4b13-b0d0-f2308e16b284" providerId="ADAL" clId="{ED47ACC3-9597-4D89-A1DC-43CF280EF274}" dt="2026-05-12T08:46:55.244" v="2699"/>
          <ac:spMkLst>
            <pc:docMk/>
            <pc:sldMk cId="2158107227" sldId="408"/>
            <ac:spMk id="16" creationId="{3BAD7A96-72E8-2EA4-C607-3EA38FEF902F}"/>
          </ac:spMkLst>
        </pc:spChg>
        <pc:spChg chg="add mod">
          <ac:chgData name="Glen Jones" userId="e846aaca-4b24-4b13-b0d0-f2308e16b284" providerId="ADAL" clId="{ED47ACC3-9597-4D89-A1DC-43CF280EF274}" dt="2026-05-12T08:48:03.475" v="2754" actId="207"/>
          <ac:spMkLst>
            <pc:docMk/>
            <pc:sldMk cId="2158107227" sldId="408"/>
            <ac:spMk id="17" creationId="{F65D06A5-F591-3C14-20FD-F2574962F1C1}"/>
          </ac:spMkLst>
        </pc:spChg>
        <pc:spChg chg="add mod">
          <ac:chgData name="Glen Jones" userId="e846aaca-4b24-4b13-b0d0-f2308e16b284" providerId="ADAL" clId="{ED47ACC3-9597-4D89-A1DC-43CF280EF274}" dt="2026-05-12T08:46:52.200" v="2698"/>
          <ac:spMkLst>
            <pc:docMk/>
            <pc:sldMk cId="2158107227" sldId="408"/>
            <ac:spMk id="18" creationId="{7A5A888F-D5A6-DC84-E80F-206F827BC133}"/>
          </ac:spMkLst>
        </pc:spChg>
        <pc:spChg chg="add mod">
          <ac:chgData name="Glen Jones" userId="e846aaca-4b24-4b13-b0d0-f2308e16b284" providerId="ADAL" clId="{ED47ACC3-9597-4D89-A1DC-43CF280EF274}" dt="2026-05-12T08:48:03.475" v="2754" actId="207"/>
          <ac:spMkLst>
            <pc:docMk/>
            <pc:sldMk cId="2158107227" sldId="408"/>
            <ac:spMk id="19" creationId="{0F26E071-8A79-91CE-AA7C-13A54A02EBE7}"/>
          </ac:spMkLst>
        </pc:spChg>
        <pc:spChg chg="add mod">
          <ac:chgData name="Glen Jones" userId="e846aaca-4b24-4b13-b0d0-f2308e16b284" providerId="ADAL" clId="{ED47ACC3-9597-4D89-A1DC-43CF280EF274}" dt="2026-05-12T08:47:04.867" v="2707" actId="20577"/>
          <ac:spMkLst>
            <pc:docMk/>
            <pc:sldMk cId="2158107227" sldId="408"/>
            <ac:spMk id="20" creationId="{CFCA542E-CF37-0EED-7851-DD4FE11E7F75}"/>
          </ac:spMkLst>
        </pc:spChg>
        <pc:spChg chg="add mod">
          <ac:chgData name="Glen Jones" userId="e846aaca-4b24-4b13-b0d0-f2308e16b284" providerId="ADAL" clId="{ED47ACC3-9597-4D89-A1DC-43CF280EF274}" dt="2026-05-12T08:46:52.200" v="2698"/>
          <ac:spMkLst>
            <pc:docMk/>
            <pc:sldMk cId="2158107227" sldId="408"/>
            <ac:spMk id="21" creationId="{1A8601C1-ED25-D5D4-3201-C9D37B7A9A2E}"/>
          </ac:spMkLst>
        </pc:spChg>
        <pc:spChg chg="add mod">
          <ac:chgData name="Glen Jones" userId="e846aaca-4b24-4b13-b0d0-f2308e16b284" providerId="ADAL" clId="{ED47ACC3-9597-4D89-A1DC-43CF280EF274}" dt="2026-05-12T08:47:29.404" v="2738" actId="20577"/>
          <ac:spMkLst>
            <pc:docMk/>
            <pc:sldMk cId="2158107227" sldId="408"/>
            <ac:spMk id="22" creationId="{888A9B38-34CF-C5BF-F6CA-067603813E0A}"/>
          </ac:spMkLst>
        </pc:spChg>
      </pc:sldChg>
      <pc:sldChg chg="modTransition">
        <pc:chgData name="Glen Jones" userId="e846aaca-4b24-4b13-b0d0-f2308e16b284" providerId="ADAL" clId="{ED47ACC3-9597-4D89-A1DC-43CF280EF274}" dt="2026-05-12T08:40:57.703" v="2527"/>
        <pc:sldMkLst>
          <pc:docMk/>
          <pc:sldMk cId="3197748305" sldId="419"/>
        </pc:sldMkLst>
      </pc:sldChg>
      <pc:sldChg chg="modSp mod modTransition modAnim">
        <pc:chgData name="Glen Jones" userId="e846aaca-4b24-4b13-b0d0-f2308e16b284" providerId="ADAL" clId="{ED47ACC3-9597-4D89-A1DC-43CF280EF274}" dt="2026-06-03T10:44:56.162" v="3717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12T08:31:22.809" v="2303" actId="20577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2T08:31:20.315" v="2300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2T08:31:25.176" v="2307" actId="20577"/>
          <ac:spMkLst>
            <pc:docMk/>
            <pc:sldMk cId="2761761787" sldId="426"/>
            <ac:spMk id="4" creationId="{56A0487B-0C99-D676-8A57-F22B27A31A0A}"/>
          </ac:spMkLst>
        </pc:spChg>
      </pc:sldChg>
      <pc:sldChg chg="modSp modTransition">
        <pc:chgData name="Glen Jones" userId="e846aaca-4b24-4b13-b0d0-f2308e16b284" providerId="ADAL" clId="{ED47ACC3-9597-4D89-A1DC-43CF280EF274}" dt="2026-05-12T08:40:57.703" v="2527"/>
        <pc:sldMkLst>
          <pc:docMk/>
          <pc:sldMk cId="3749588094" sldId="433"/>
        </pc:sldMkLst>
      </pc:sldChg>
      <pc:sldChg chg="modSp mod modTransition">
        <pc:chgData name="Glen Jones" userId="e846aaca-4b24-4b13-b0d0-f2308e16b284" providerId="ADAL" clId="{ED47ACC3-9597-4D89-A1DC-43CF280EF274}" dt="2026-05-12T09:06:40.041" v="3134" actId="20577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5-12T09:06:37.160" v="3128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12T09:05:49.901" v="3114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5-12T09:06:40.041" v="3134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2T09:07:08.628" v="3167" actId="20577"/>
        <pc:sldMkLst>
          <pc:docMk/>
          <pc:sldMk cId="2193475781" sldId="487"/>
        </pc:sldMkLst>
        <pc:spChg chg="mod">
          <ac:chgData name="Glen Jones" userId="e846aaca-4b24-4b13-b0d0-f2308e16b284" providerId="ADAL" clId="{ED47ACC3-9597-4D89-A1DC-43CF280EF274}" dt="2026-05-12T09:06:55.216" v="3153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12T09:07:08.628" v="3167" actId="20577"/>
          <ac:spMkLst>
            <pc:docMk/>
            <pc:sldMk cId="2193475781" sldId="487"/>
            <ac:spMk id="5" creationId="{ED62A170-5EC0-06E6-9D76-D65C8AEC4CBA}"/>
          </ac:spMkLst>
        </pc:spChg>
        <pc:spChg chg="mod">
          <ac:chgData name="Glen Jones" userId="e846aaca-4b24-4b13-b0d0-f2308e16b284" providerId="ADAL" clId="{ED47ACC3-9597-4D89-A1DC-43CF280EF274}" dt="2026-05-12T09:06:46.570" v="3139" actId="20577"/>
          <ac:spMkLst>
            <pc:docMk/>
            <pc:sldMk cId="2193475781" sldId="487"/>
            <ac:spMk id="13" creationId="{2FD49EA8-7E30-7548-3118-A9B9825B087D}"/>
          </ac:spMkLst>
        </pc:spChg>
        <pc:spChg chg="mod">
          <ac:chgData name="Glen Jones" userId="e846aaca-4b24-4b13-b0d0-f2308e16b284" providerId="ADAL" clId="{ED47ACC3-9597-4D89-A1DC-43CF280EF274}" dt="2026-05-12T09:06:49.747" v="3146" actId="20577"/>
          <ac:spMkLst>
            <pc:docMk/>
            <pc:sldMk cId="2193475781" sldId="487"/>
            <ac:spMk id="14" creationId="{4C3CD8BE-590E-E2D2-BF1F-D969225A0745}"/>
          </ac:spMkLst>
        </pc:spChg>
        <pc:spChg chg="mod">
          <ac:chgData name="Glen Jones" userId="e846aaca-4b24-4b13-b0d0-f2308e16b284" providerId="ADAL" clId="{ED47ACC3-9597-4D89-A1DC-43CF280EF274}" dt="2026-05-12T09:06:52.527" v="3152" actId="20577"/>
          <ac:spMkLst>
            <pc:docMk/>
            <pc:sldMk cId="2193475781" sldId="487"/>
            <ac:spMk id="16" creationId="{2BAB6A00-2755-2C49-6BE6-17A83B5CA09F}"/>
          </ac:spMkLst>
        </pc:spChg>
      </pc:sldChg>
      <pc:sldChg chg="modSp mod modTransition">
        <pc:chgData name="Glen Jones" userId="e846aaca-4b24-4b13-b0d0-f2308e16b284" providerId="ADAL" clId="{ED47ACC3-9597-4D89-A1DC-43CF280EF274}" dt="2026-05-12T09:07:38.380" v="3185" actId="20577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5-12T09:07:32.100" v="3173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12T09:07:34.626" v="3176" actId="20577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5-12T09:07:38.380" v="3185" actId="20577"/>
          <ac:spMkLst>
            <pc:docMk/>
            <pc:sldMk cId="2039260386" sldId="511"/>
            <ac:spMk id="9" creationId="{D6179489-1408-EE2F-D4AC-3A7FE246FD4E}"/>
          </ac:spMkLst>
        </pc:spChg>
      </pc:sldChg>
      <pc:sldChg chg="modSp mod modTransition modAnim modNotesTx">
        <pc:chgData name="Glen Jones" userId="e846aaca-4b24-4b13-b0d0-f2308e16b284" providerId="ADAL" clId="{ED47ACC3-9597-4D89-A1DC-43CF280EF274}" dt="2026-05-12T09:11:04.649" v="3308" actId="1076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5-12T09:07:55.851" v="3204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5-12T09:11:04.649" v="3308" actId="1076"/>
          <ac:spMkLst>
            <pc:docMk/>
            <pc:sldMk cId="3920872163" sldId="512"/>
            <ac:spMk id="3" creationId="{913960AE-D6BA-4EC7-B2D7-A82A27137C3E}"/>
          </ac:spMkLst>
        </pc:spChg>
        <pc:spChg chg="mod">
          <ac:chgData name="Glen Jones" userId="e846aaca-4b24-4b13-b0d0-f2308e16b284" providerId="ADAL" clId="{ED47ACC3-9597-4D89-A1DC-43CF280EF274}" dt="2026-05-12T09:07:44.170" v="3192" actId="20577"/>
          <ac:spMkLst>
            <pc:docMk/>
            <pc:sldMk cId="3920872163" sldId="512"/>
            <ac:spMk id="13" creationId="{C99015A0-E9CC-E5D7-B925-9FF84F0B2681}"/>
          </ac:spMkLst>
        </pc:spChg>
        <pc:spChg chg="mod">
          <ac:chgData name="Glen Jones" userId="e846aaca-4b24-4b13-b0d0-f2308e16b284" providerId="ADAL" clId="{ED47ACC3-9597-4D89-A1DC-43CF280EF274}" dt="2026-05-12T09:07:46.770" v="3195" actId="20577"/>
          <ac:spMkLst>
            <pc:docMk/>
            <pc:sldMk cId="3920872163" sldId="512"/>
            <ac:spMk id="14" creationId="{7DC73099-EF52-CB2B-A2D1-E523BEA587CC}"/>
          </ac:spMkLst>
        </pc:spChg>
        <pc:spChg chg="mod">
          <ac:chgData name="Glen Jones" userId="e846aaca-4b24-4b13-b0d0-f2308e16b284" providerId="ADAL" clId="{ED47ACC3-9597-4D89-A1DC-43CF280EF274}" dt="2026-05-12T09:07:51.860" v="3203" actId="20577"/>
          <ac:spMkLst>
            <pc:docMk/>
            <pc:sldMk cId="3920872163" sldId="512"/>
            <ac:spMk id="16" creationId="{FA704AE0-C4CA-4BFF-AAE3-51E30C6E2A7A}"/>
          </ac:spMkLst>
        </pc:spChg>
      </pc:sldChg>
      <pc:sldChg chg="modSp mod modTransition">
        <pc:chgData name="Glen Jones" userId="e846aaca-4b24-4b13-b0d0-f2308e16b284" providerId="ADAL" clId="{ED47ACC3-9597-4D89-A1DC-43CF280EF274}" dt="2026-05-12T09:11:43.539" v="3341" actId="20577"/>
        <pc:sldMkLst>
          <pc:docMk/>
          <pc:sldMk cId="326002052" sldId="513"/>
        </pc:sldMkLst>
        <pc:spChg chg="mod">
          <ac:chgData name="Glen Jones" userId="e846aaca-4b24-4b13-b0d0-f2308e16b284" providerId="ADAL" clId="{ED47ACC3-9597-4D89-A1DC-43CF280EF274}" dt="2026-05-12T09:11:38.659" v="3330" actId="20577"/>
          <ac:spMkLst>
            <pc:docMk/>
            <pc:sldMk cId="326002052" sldId="513"/>
            <ac:spMk id="3" creationId="{08529A31-DB2B-AE39-1142-6F65736A5C90}"/>
          </ac:spMkLst>
        </pc:spChg>
        <pc:spChg chg="mod">
          <ac:chgData name="Glen Jones" userId="e846aaca-4b24-4b13-b0d0-f2308e16b284" providerId="ADAL" clId="{ED47ACC3-9597-4D89-A1DC-43CF280EF274}" dt="2026-05-12T09:11:21.295" v="3322" actId="20577"/>
          <ac:spMkLst>
            <pc:docMk/>
            <pc:sldMk cId="326002052" sldId="513"/>
            <ac:spMk id="4" creationId="{32B2F1B4-0016-6898-97E2-1A64C32F9ABE}"/>
          </ac:spMkLst>
        </pc:spChg>
        <pc:spChg chg="mod">
          <ac:chgData name="Glen Jones" userId="e846aaca-4b24-4b13-b0d0-f2308e16b284" providerId="ADAL" clId="{ED47ACC3-9597-4D89-A1DC-43CF280EF274}" dt="2026-05-12T09:11:43.539" v="3341" actId="20577"/>
          <ac:spMkLst>
            <pc:docMk/>
            <pc:sldMk cId="326002052" sldId="513"/>
            <ac:spMk id="9" creationId="{82A7C1B1-2D8C-33A4-B74F-7C4D6DE1F69B}"/>
          </ac:spMkLst>
        </pc:spChg>
      </pc:sldChg>
      <pc:sldChg chg="addSp delSp modSp mod modTransition delAnim modAnim">
        <pc:chgData name="Glen Jones" userId="e846aaca-4b24-4b13-b0d0-f2308e16b284" providerId="ADAL" clId="{ED47ACC3-9597-4D89-A1DC-43CF280EF274}" dt="2026-05-12T09:12:13.029" v="3387" actId="1076"/>
        <pc:sldMkLst>
          <pc:docMk/>
          <pc:sldMk cId="1763556576" sldId="514"/>
        </pc:sldMkLst>
        <pc:spChg chg="mod">
          <ac:chgData name="Glen Jones" userId="e846aaca-4b24-4b13-b0d0-f2308e16b284" providerId="ADAL" clId="{ED47ACC3-9597-4D89-A1DC-43CF280EF274}" dt="2026-05-12T09:12:13.029" v="3387" actId="1076"/>
          <ac:spMkLst>
            <pc:docMk/>
            <pc:sldMk cId="1763556576" sldId="514"/>
            <ac:spMk id="4" creationId="{605F1767-6820-9C08-6AF3-C9EFDF04117C}"/>
          </ac:spMkLst>
        </pc:spChg>
        <pc:spChg chg="add mod">
          <ac:chgData name="Glen Jones" userId="e846aaca-4b24-4b13-b0d0-f2308e16b284" providerId="ADAL" clId="{ED47ACC3-9597-4D89-A1DC-43CF280EF274}" dt="2026-05-12T09:11:55.699" v="3361" actId="1076"/>
          <ac:spMkLst>
            <pc:docMk/>
            <pc:sldMk cId="1763556576" sldId="514"/>
            <ac:spMk id="5" creationId="{5D7A67BA-2D2B-B3B9-A4BC-A0C321CD099D}"/>
          </ac:spMkLst>
        </pc:spChg>
        <pc:spChg chg="mod">
          <ac:chgData name="Glen Jones" userId="e846aaca-4b24-4b13-b0d0-f2308e16b284" providerId="ADAL" clId="{ED47ACC3-9597-4D89-A1DC-43CF280EF274}" dt="2026-05-12T09:12:00.980" v="3370" actId="20577"/>
          <ac:spMkLst>
            <pc:docMk/>
            <pc:sldMk cId="1763556576" sldId="514"/>
            <ac:spMk id="8" creationId="{36459439-7EDC-197E-4047-ED3E418106C2}"/>
          </ac:spMkLst>
        </pc:spChg>
        <pc:spChg chg="mod">
          <ac:chgData name="Glen Jones" userId="e846aaca-4b24-4b13-b0d0-f2308e16b284" providerId="ADAL" clId="{ED47ACC3-9597-4D89-A1DC-43CF280EF274}" dt="2026-05-12T09:12:03.639" v="3373" actId="20577"/>
          <ac:spMkLst>
            <pc:docMk/>
            <pc:sldMk cId="1763556576" sldId="514"/>
            <ac:spMk id="10" creationId="{A5DE002A-D79E-F51C-60B5-77FDF9BB701E}"/>
          </ac:spMkLst>
        </pc:spChg>
        <pc:spChg chg="mod">
          <ac:chgData name="Glen Jones" userId="e846aaca-4b24-4b13-b0d0-f2308e16b284" providerId="ADAL" clId="{ED47ACC3-9597-4D89-A1DC-43CF280EF274}" dt="2026-05-12T09:12:09.954" v="3386" actId="20577"/>
          <ac:spMkLst>
            <pc:docMk/>
            <pc:sldMk cId="1763556576" sldId="514"/>
            <ac:spMk id="12" creationId="{70A0C693-CB0C-D384-5431-5AA42EA4A3C3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2T09:13:35.899" v="3405" actId="20577"/>
        <pc:sldMkLst>
          <pc:docMk/>
          <pc:sldMk cId="2773714083" sldId="523"/>
        </pc:sldMkLst>
        <pc:spChg chg="mod">
          <ac:chgData name="Glen Jones" userId="e846aaca-4b24-4b13-b0d0-f2308e16b284" providerId="ADAL" clId="{ED47ACC3-9597-4D89-A1DC-43CF280EF274}" dt="2026-05-12T09:13:17.039" v="3395" actId="108"/>
          <ac:spMkLst>
            <pc:docMk/>
            <pc:sldMk cId="2773714083" sldId="523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5-12T09:13:35.899" v="3405" actId="20577"/>
          <ac:spMkLst>
            <pc:docMk/>
            <pc:sldMk cId="2773714083" sldId="523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5-12T09:13:04.705" v="3390"/>
          <ac:spMkLst>
            <pc:docMk/>
            <pc:sldMk cId="2773714083" sldId="523"/>
            <ac:spMk id="7" creationId="{701AC5E5-F858-1376-1967-8E87160B40CF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2T09:19:15.738" v="3520" actId="20577"/>
        <pc:sldMkLst>
          <pc:docMk/>
          <pc:sldMk cId="60051273" sldId="524"/>
        </pc:sldMkLst>
        <pc:spChg chg="mod">
          <ac:chgData name="Glen Jones" userId="e846aaca-4b24-4b13-b0d0-f2308e16b284" providerId="ADAL" clId="{ED47ACC3-9597-4D89-A1DC-43CF280EF274}" dt="2026-05-12T09:18:56.820" v="3511" actId="108"/>
          <ac:spMkLst>
            <pc:docMk/>
            <pc:sldMk cId="60051273" sldId="524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5-12T09:19:15.738" v="3520" actId="20577"/>
          <ac:spMkLst>
            <pc:docMk/>
            <pc:sldMk cId="60051273" sldId="524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5-12T09:18:44.918" v="3505"/>
          <ac:spMkLst>
            <pc:docMk/>
            <pc:sldMk cId="60051273" sldId="524"/>
            <ac:spMk id="7" creationId="{4B61AE4A-0112-9150-6799-0DE8C8578EF6}"/>
          </ac:spMkLst>
        </pc:spChg>
      </pc:sldChg>
      <pc:sldChg chg="add modTransition">
        <pc:chgData name="Glen Jones" userId="e846aaca-4b24-4b13-b0d0-f2308e16b284" providerId="ADAL" clId="{ED47ACC3-9597-4D89-A1DC-43CF280EF274}" dt="2026-05-12T08:40:57.703" v="2527"/>
        <pc:sldMkLst>
          <pc:docMk/>
          <pc:sldMk cId="454304887" sldId="527"/>
        </pc:sldMkLst>
      </pc:sldChg>
      <pc:sldChg chg="add modTransition">
        <pc:chgData name="Glen Jones" userId="e846aaca-4b24-4b13-b0d0-f2308e16b284" providerId="ADAL" clId="{ED47ACC3-9597-4D89-A1DC-43CF280EF274}" dt="2026-05-12T08:40:57.703" v="2527"/>
        <pc:sldMkLst>
          <pc:docMk/>
          <pc:sldMk cId="3886899833" sldId="529"/>
        </pc:sldMkLst>
      </pc:sldChg>
      <pc:sldChg chg="add modTransition">
        <pc:chgData name="Glen Jones" userId="e846aaca-4b24-4b13-b0d0-f2308e16b284" providerId="ADAL" clId="{ED47ACC3-9597-4D89-A1DC-43CF280EF274}" dt="2026-05-12T08:40:57.703" v="2527"/>
        <pc:sldMkLst>
          <pc:docMk/>
          <pc:sldMk cId="4091638585" sldId="530"/>
        </pc:sldMkLst>
      </pc:sldChg>
      <pc:sldChg chg="add modTransition">
        <pc:chgData name="Glen Jones" userId="e846aaca-4b24-4b13-b0d0-f2308e16b284" providerId="ADAL" clId="{ED47ACC3-9597-4D89-A1DC-43CF280EF274}" dt="2026-05-12T08:40:57.703" v="2527"/>
        <pc:sldMkLst>
          <pc:docMk/>
          <pc:sldMk cId="3944482732" sldId="531"/>
        </pc:sldMkLst>
      </pc:sldChg>
      <pc:sldChg chg="add modTransition">
        <pc:chgData name="Glen Jones" userId="e846aaca-4b24-4b13-b0d0-f2308e16b284" providerId="ADAL" clId="{ED47ACC3-9597-4D89-A1DC-43CF280EF274}" dt="2026-05-12T08:40:57.703" v="2527"/>
        <pc:sldMkLst>
          <pc:docMk/>
          <pc:sldMk cId="747008054" sldId="550"/>
        </pc:sldMkLst>
      </pc:sldChg>
      <pc:sldChg chg="add modTransition">
        <pc:chgData name="Glen Jones" userId="e846aaca-4b24-4b13-b0d0-f2308e16b284" providerId="ADAL" clId="{ED47ACC3-9597-4D89-A1DC-43CF280EF274}" dt="2026-05-12T08:40:57.703" v="2527"/>
        <pc:sldMkLst>
          <pc:docMk/>
          <pc:sldMk cId="2289494072" sldId="551"/>
        </pc:sldMkLst>
      </pc:sldChg>
      <pc:sldChg chg="add modTransition">
        <pc:chgData name="Glen Jones" userId="e846aaca-4b24-4b13-b0d0-f2308e16b284" providerId="ADAL" clId="{ED47ACC3-9597-4D89-A1DC-43CF280EF274}" dt="2026-05-12T08:40:57.703" v="2527"/>
        <pc:sldMkLst>
          <pc:docMk/>
          <pc:sldMk cId="3141505610" sldId="552"/>
        </pc:sldMkLst>
      </pc:sldChg>
      <pc:sldChg chg="add del modTransition">
        <pc:chgData name="Glen Jones" userId="e846aaca-4b24-4b13-b0d0-f2308e16b284" providerId="ADAL" clId="{ED47ACC3-9597-4D89-A1DC-43CF280EF274}" dt="2026-05-12T08:40:57.703" v="2527"/>
        <pc:sldMkLst>
          <pc:docMk/>
          <pc:sldMk cId="4101653724" sldId="553"/>
        </pc:sldMkLst>
      </pc:sldChg>
      <pc:sldChg chg="add modTransition">
        <pc:chgData name="Glen Jones" userId="e846aaca-4b24-4b13-b0d0-f2308e16b284" providerId="ADAL" clId="{ED47ACC3-9597-4D89-A1DC-43CF280EF274}" dt="2026-05-12T08:40:57.703" v="2527"/>
        <pc:sldMkLst>
          <pc:docMk/>
          <pc:sldMk cId="2548321326" sldId="554"/>
        </pc:sldMkLst>
      </pc:sldChg>
      <pc:sldChg chg="addSp delSp modSp add mod ord modTransition delAnim modAnim modNotesTx">
        <pc:chgData name="Glen Jones" userId="e846aaca-4b24-4b13-b0d0-f2308e16b284" providerId="ADAL" clId="{ED47ACC3-9597-4D89-A1DC-43CF280EF274}" dt="2026-05-12T09:23:53.607" v="3701" actId="27636"/>
        <pc:sldMkLst>
          <pc:docMk/>
          <pc:sldMk cId="4032499140" sldId="556"/>
        </pc:sldMkLst>
        <pc:spChg chg="mod">
          <ac:chgData name="Glen Jones" userId="e846aaca-4b24-4b13-b0d0-f2308e16b284" providerId="ADAL" clId="{ED47ACC3-9597-4D89-A1DC-43CF280EF274}" dt="2026-05-12T09:02:23.737" v="3006" actId="20577"/>
          <ac:spMkLst>
            <pc:docMk/>
            <pc:sldMk cId="4032499140" sldId="556"/>
            <ac:spMk id="2" creationId="{9408AEA9-4BA0-6C74-FD51-04E8027A0127}"/>
          </ac:spMkLst>
        </pc:spChg>
        <pc:spChg chg="add mod">
          <ac:chgData name="Glen Jones" userId="e846aaca-4b24-4b13-b0d0-f2308e16b284" providerId="ADAL" clId="{ED47ACC3-9597-4D89-A1DC-43CF280EF274}" dt="2026-05-12T09:03:09.741" v="3029" actId="20577"/>
          <ac:spMkLst>
            <pc:docMk/>
            <pc:sldMk cId="4032499140" sldId="556"/>
            <ac:spMk id="5" creationId="{53D46229-91E7-CA53-194D-C0E9AC9E36D7}"/>
          </ac:spMkLst>
        </pc:spChg>
        <pc:spChg chg="add mod">
          <ac:chgData name="Glen Jones" userId="e846aaca-4b24-4b13-b0d0-f2308e16b284" providerId="ADAL" clId="{ED47ACC3-9597-4D89-A1DC-43CF280EF274}" dt="2026-05-12T09:03:01.497" v="3016"/>
          <ac:spMkLst>
            <pc:docMk/>
            <pc:sldMk cId="4032499140" sldId="556"/>
            <ac:spMk id="7" creationId="{3AD6DCA3-0641-556B-5C5B-4F909C29E5B7}"/>
          </ac:spMkLst>
        </pc:spChg>
        <pc:spChg chg="add mod">
          <ac:chgData name="Glen Jones" userId="e846aaca-4b24-4b13-b0d0-f2308e16b284" providerId="ADAL" clId="{ED47ACC3-9597-4D89-A1DC-43CF280EF274}" dt="2026-05-12T09:03:21.100" v="3041" actId="20577"/>
          <ac:spMkLst>
            <pc:docMk/>
            <pc:sldMk cId="4032499140" sldId="556"/>
            <ac:spMk id="9" creationId="{47F04DC6-F491-68DD-E07C-5FA316CF432B}"/>
          </ac:spMkLst>
        </pc:spChg>
        <pc:spChg chg="add mod">
          <ac:chgData name="Glen Jones" userId="e846aaca-4b24-4b13-b0d0-f2308e16b284" providerId="ADAL" clId="{ED47ACC3-9597-4D89-A1DC-43CF280EF274}" dt="2026-05-12T09:03:06.901" v="3026" actId="20577"/>
          <ac:spMkLst>
            <pc:docMk/>
            <pc:sldMk cId="4032499140" sldId="556"/>
            <ac:spMk id="10" creationId="{320019B8-AE3E-6F6E-FEA2-F2F0D5A89EFB}"/>
          </ac:spMkLst>
        </pc:spChg>
        <pc:spChg chg="add mod">
          <ac:chgData name="Glen Jones" userId="e846aaca-4b24-4b13-b0d0-f2308e16b284" providerId="ADAL" clId="{ED47ACC3-9597-4D89-A1DC-43CF280EF274}" dt="2026-05-12T09:03:12.101" v="3031" actId="20577"/>
          <ac:spMkLst>
            <pc:docMk/>
            <pc:sldMk cId="4032499140" sldId="556"/>
            <ac:spMk id="14" creationId="{FC781C10-95E3-2173-7C67-58B1BCA79626}"/>
          </ac:spMkLst>
        </pc:spChg>
        <pc:spChg chg="add mod">
          <ac:chgData name="Glen Jones" userId="e846aaca-4b24-4b13-b0d0-f2308e16b284" providerId="ADAL" clId="{ED47ACC3-9597-4D89-A1DC-43CF280EF274}" dt="2026-05-12T09:03:01.497" v="3016"/>
          <ac:spMkLst>
            <pc:docMk/>
            <pc:sldMk cId="4032499140" sldId="556"/>
            <ac:spMk id="18" creationId="{28288E37-92D1-4A69-37D9-1C47AA22F608}"/>
          </ac:spMkLst>
        </pc:spChg>
        <pc:spChg chg="add mod">
          <ac:chgData name="Glen Jones" userId="e846aaca-4b24-4b13-b0d0-f2308e16b284" providerId="ADAL" clId="{ED47ACC3-9597-4D89-A1DC-43CF280EF274}" dt="2026-05-12T09:23:53.607" v="3701" actId="27636"/>
          <ac:spMkLst>
            <pc:docMk/>
            <pc:sldMk cId="4032499140" sldId="556"/>
            <ac:spMk id="19" creationId="{021D3B06-AAC1-7773-0B04-7AD095A2C8A0}"/>
          </ac:spMkLst>
        </pc:spChg>
        <pc:spChg chg="add mod">
          <ac:chgData name="Glen Jones" userId="e846aaca-4b24-4b13-b0d0-f2308e16b284" providerId="ADAL" clId="{ED47ACC3-9597-4D89-A1DC-43CF280EF274}" dt="2026-05-12T09:03:01.497" v="3016"/>
          <ac:spMkLst>
            <pc:docMk/>
            <pc:sldMk cId="4032499140" sldId="556"/>
            <ac:spMk id="20" creationId="{616BC112-84CC-C3C2-950E-9BCB3BD79D2A}"/>
          </ac:spMkLst>
        </pc:spChg>
        <pc:spChg chg="add mod">
          <ac:chgData name="Glen Jones" userId="e846aaca-4b24-4b13-b0d0-f2308e16b284" providerId="ADAL" clId="{ED47ACC3-9597-4D89-A1DC-43CF280EF274}" dt="2026-05-12T09:03:01.497" v="3016"/>
          <ac:spMkLst>
            <pc:docMk/>
            <pc:sldMk cId="4032499140" sldId="556"/>
            <ac:spMk id="21" creationId="{9D46DE2B-9112-638E-1FD9-5635950E51DF}"/>
          </ac:spMkLst>
        </pc:spChg>
        <pc:spChg chg="add mod">
          <ac:chgData name="Glen Jones" userId="e846aaca-4b24-4b13-b0d0-f2308e16b284" providerId="ADAL" clId="{ED47ACC3-9597-4D89-A1DC-43CF280EF274}" dt="2026-05-12T09:03:01.497" v="3016"/>
          <ac:spMkLst>
            <pc:docMk/>
            <pc:sldMk cId="4032499140" sldId="556"/>
            <ac:spMk id="22" creationId="{777A21BF-1804-A30A-3D74-A3DCBC2630DA}"/>
          </ac:spMkLst>
        </pc:spChg>
      </pc:sldChg>
      <pc:sldChg chg="addSp delSp modSp add mod ord modTransition delAnim modAnim">
        <pc:chgData name="Glen Jones" userId="e846aaca-4b24-4b13-b0d0-f2308e16b284" providerId="ADAL" clId="{ED47ACC3-9597-4D89-A1DC-43CF280EF274}" dt="2026-05-12T09:04:46.730" v="3104" actId="20577"/>
        <pc:sldMkLst>
          <pc:docMk/>
          <pc:sldMk cId="1459061346" sldId="557"/>
        </pc:sldMkLst>
        <pc:spChg chg="mod">
          <ac:chgData name="Glen Jones" userId="e846aaca-4b24-4b13-b0d0-f2308e16b284" providerId="ADAL" clId="{ED47ACC3-9597-4D89-A1DC-43CF280EF274}" dt="2026-05-12T09:04:18.515" v="3072" actId="20577"/>
          <ac:spMkLst>
            <pc:docMk/>
            <pc:sldMk cId="1459061346" sldId="557"/>
            <ac:spMk id="2" creationId="{A5AB1164-3F13-C9D0-1ED1-DE46A82202BA}"/>
          </ac:spMkLst>
        </pc:spChg>
        <pc:spChg chg="add mod">
          <ac:chgData name="Glen Jones" userId="e846aaca-4b24-4b13-b0d0-f2308e16b284" providerId="ADAL" clId="{ED47ACC3-9597-4D89-A1DC-43CF280EF274}" dt="2026-05-12T09:04:31.741" v="3085" actId="20577"/>
          <ac:spMkLst>
            <pc:docMk/>
            <pc:sldMk cId="1459061346" sldId="557"/>
            <ac:spMk id="10" creationId="{8ABF1EDB-4047-3C73-A870-E56668D6D43D}"/>
          </ac:spMkLst>
        </pc:spChg>
        <pc:spChg chg="add mod">
          <ac:chgData name="Glen Jones" userId="e846aaca-4b24-4b13-b0d0-f2308e16b284" providerId="ADAL" clId="{ED47ACC3-9597-4D89-A1DC-43CF280EF274}" dt="2026-05-12T09:04:25.189" v="3074"/>
          <ac:spMkLst>
            <pc:docMk/>
            <pc:sldMk cId="1459061346" sldId="557"/>
            <ac:spMk id="14" creationId="{8DB581AE-9FD2-7D9E-C05E-3C24EDF4E5E3}"/>
          </ac:spMkLst>
        </pc:spChg>
        <pc:spChg chg="add mod">
          <ac:chgData name="Glen Jones" userId="e846aaca-4b24-4b13-b0d0-f2308e16b284" providerId="ADAL" clId="{ED47ACC3-9597-4D89-A1DC-43CF280EF274}" dt="2026-05-12T09:04:46.730" v="3104" actId="20577"/>
          <ac:spMkLst>
            <pc:docMk/>
            <pc:sldMk cId="1459061346" sldId="557"/>
            <ac:spMk id="15" creationId="{5414B29D-E35D-FC67-8CF2-6CA8D5B4800F}"/>
          </ac:spMkLst>
        </pc:spChg>
        <pc:spChg chg="add mod">
          <ac:chgData name="Glen Jones" userId="e846aaca-4b24-4b13-b0d0-f2308e16b284" providerId="ADAL" clId="{ED47ACC3-9597-4D89-A1DC-43CF280EF274}" dt="2026-05-12T09:04:28.821" v="3082" actId="20577"/>
          <ac:spMkLst>
            <pc:docMk/>
            <pc:sldMk cId="1459061346" sldId="557"/>
            <ac:spMk id="16" creationId="{4E143522-36A3-0FC1-1C3B-659C54366C4B}"/>
          </ac:spMkLst>
        </pc:spChg>
        <pc:spChg chg="add mod">
          <ac:chgData name="Glen Jones" userId="e846aaca-4b24-4b13-b0d0-f2308e16b284" providerId="ADAL" clId="{ED47ACC3-9597-4D89-A1DC-43CF280EF274}" dt="2026-05-12T09:04:33.890" v="3087" actId="20577"/>
          <ac:spMkLst>
            <pc:docMk/>
            <pc:sldMk cId="1459061346" sldId="557"/>
            <ac:spMk id="17" creationId="{F55E42E5-57FE-569F-1A25-04F04A94CA15}"/>
          </ac:spMkLst>
        </pc:spChg>
        <pc:spChg chg="add mod">
          <ac:chgData name="Glen Jones" userId="e846aaca-4b24-4b13-b0d0-f2308e16b284" providerId="ADAL" clId="{ED47ACC3-9597-4D89-A1DC-43CF280EF274}" dt="2026-05-12T09:04:25.189" v="3074"/>
          <ac:spMkLst>
            <pc:docMk/>
            <pc:sldMk cId="1459061346" sldId="557"/>
            <ac:spMk id="18" creationId="{D01D3424-2DD2-C4C0-6713-99B293406D77}"/>
          </ac:spMkLst>
        </pc:spChg>
        <pc:spChg chg="add mod">
          <ac:chgData name="Glen Jones" userId="e846aaca-4b24-4b13-b0d0-f2308e16b284" providerId="ADAL" clId="{ED47ACC3-9597-4D89-A1DC-43CF280EF274}" dt="2026-05-12T09:04:43.904" v="3099" actId="27636"/>
          <ac:spMkLst>
            <pc:docMk/>
            <pc:sldMk cId="1459061346" sldId="557"/>
            <ac:spMk id="19" creationId="{F73715B6-9ED6-E642-3582-2807A0AC4701}"/>
          </ac:spMkLst>
        </pc:spChg>
        <pc:spChg chg="add mod">
          <ac:chgData name="Glen Jones" userId="e846aaca-4b24-4b13-b0d0-f2308e16b284" providerId="ADAL" clId="{ED47ACC3-9597-4D89-A1DC-43CF280EF274}" dt="2026-05-12T09:04:25.189" v="3074"/>
          <ac:spMkLst>
            <pc:docMk/>
            <pc:sldMk cId="1459061346" sldId="557"/>
            <ac:spMk id="20" creationId="{8334408E-DD27-8D0A-2BE7-2628415BF078}"/>
          </ac:spMkLst>
        </pc:spChg>
        <pc:spChg chg="add mod">
          <ac:chgData name="Glen Jones" userId="e846aaca-4b24-4b13-b0d0-f2308e16b284" providerId="ADAL" clId="{ED47ACC3-9597-4D89-A1DC-43CF280EF274}" dt="2026-05-12T09:04:25.189" v="3074"/>
          <ac:spMkLst>
            <pc:docMk/>
            <pc:sldMk cId="1459061346" sldId="557"/>
            <ac:spMk id="21" creationId="{0DD8E6DA-13E4-53BE-DCA8-3A5B7400025B}"/>
          </ac:spMkLst>
        </pc:spChg>
        <pc:spChg chg="add mod">
          <ac:chgData name="Glen Jones" userId="e846aaca-4b24-4b13-b0d0-f2308e16b284" providerId="ADAL" clId="{ED47ACC3-9597-4D89-A1DC-43CF280EF274}" dt="2026-05-12T09:04:25.189" v="3074"/>
          <ac:spMkLst>
            <pc:docMk/>
            <pc:sldMk cId="1459061346" sldId="557"/>
            <ac:spMk id="22" creationId="{D9820120-FE42-D072-4A4F-A2F549118D7D}"/>
          </ac:spMkLst>
        </pc:spChg>
      </pc:sldChg>
      <pc:sldChg chg="addSp delSp modSp add mod ord modTransition">
        <pc:chgData name="Glen Jones" userId="e846aaca-4b24-4b13-b0d0-f2308e16b284" providerId="ADAL" clId="{ED47ACC3-9597-4D89-A1DC-43CF280EF274}" dt="2026-05-12T09:01:27.868" v="2987" actId="20577"/>
        <pc:sldMkLst>
          <pc:docMk/>
          <pc:sldMk cId="1226973067" sldId="558"/>
        </pc:sldMkLst>
        <pc:spChg chg="mod">
          <ac:chgData name="Glen Jones" userId="e846aaca-4b24-4b13-b0d0-f2308e16b284" providerId="ADAL" clId="{ED47ACC3-9597-4D89-A1DC-43CF280EF274}" dt="2026-05-12T09:00:44.391" v="2960" actId="20577"/>
          <ac:spMkLst>
            <pc:docMk/>
            <pc:sldMk cId="1226973067" sldId="558"/>
            <ac:spMk id="4" creationId="{4638AC67-4F83-9349-E1E2-DFFF61455AC0}"/>
          </ac:spMkLst>
        </pc:spChg>
        <pc:spChg chg="mod">
          <ac:chgData name="Glen Jones" userId="e846aaca-4b24-4b13-b0d0-f2308e16b284" providerId="ADAL" clId="{ED47ACC3-9597-4D89-A1DC-43CF280EF274}" dt="2026-05-12T09:01:24.409" v="2983" actId="207"/>
          <ac:spMkLst>
            <pc:docMk/>
            <pc:sldMk cId="1226973067" sldId="558"/>
            <ac:spMk id="8" creationId="{B166E689-C92A-8323-6520-4F95665D2EDB}"/>
          </ac:spMkLst>
        </pc:spChg>
        <pc:spChg chg="mod">
          <ac:chgData name="Glen Jones" userId="e846aaca-4b24-4b13-b0d0-f2308e16b284" providerId="ADAL" clId="{ED47ACC3-9597-4D89-A1DC-43CF280EF274}" dt="2026-05-12T09:00:56.291" v="2964" actId="20577"/>
          <ac:spMkLst>
            <pc:docMk/>
            <pc:sldMk cId="1226973067" sldId="558"/>
            <ac:spMk id="9" creationId="{0225BB81-27BF-F093-3BDF-12DE2E4C7117}"/>
          </ac:spMkLst>
        </pc:spChg>
        <pc:spChg chg="mod">
          <ac:chgData name="Glen Jones" userId="e846aaca-4b24-4b13-b0d0-f2308e16b284" providerId="ADAL" clId="{ED47ACC3-9597-4D89-A1DC-43CF280EF274}" dt="2026-05-12T09:00:33.501" v="2943" actId="20577"/>
          <ac:spMkLst>
            <pc:docMk/>
            <pc:sldMk cId="1226973067" sldId="558"/>
            <ac:spMk id="10" creationId="{493EFB8B-8328-C454-1542-400BAE934E27}"/>
          </ac:spMkLst>
        </pc:spChg>
        <pc:spChg chg="mod">
          <ac:chgData name="Glen Jones" userId="e846aaca-4b24-4b13-b0d0-f2308e16b284" providerId="ADAL" clId="{ED47ACC3-9597-4D89-A1DC-43CF280EF274}" dt="2026-05-12T09:01:27.868" v="2987" actId="20577"/>
          <ac:spMkLst>
            <pc:docMk/>
            <pc:sldMk cId="1226973067" sldId="558"/>
            <ac:spMk id="12" creationId="{3615F434-78DF-91CA-2E0F-96C2AF5D0642}"/>
          </ac:spMkLst>
        </pc:spChg>
        <pc:spChg chg="mod">
          <ac:chgData name="Glen Jones" userId="e846aaca-4b24-4b13-b0d0-f2308e16b284" providerId="ADAL" clId="{ED47ACC3-9597-4D89-A1DC-43CF280EF274}" dt="2026-05-12T09:00:37.057" v="2951" actId="20577"/>
          <ac:spMkLst>
            <pc:docMk/>
            <pc:sldMk cId="1226973067" sldId="558"/>
            <ac:spMk id="13" creationId="{70FD7AA5-C996-E99A-8F97-803C3AF61D7A}"/>
          </ac:spMkLst>
        </pc:spChg>
        <pc:spChg chg="mod">
          <ac:chgData name="Glen Jones" userId="e846aaca-4b24-4b13-b0d0-f2308e16b284" providerId="ADAL" clId="{ED47ACC3-9597-4D89-A1DC-43CF280EF274}" dt="2026-05-12T09:01:20.911" v="2982" actId="207"/>
          <ac:spMkLst>
            <pc:docMk/>
            <pc:sldMk cId="1226973067" sldId="558"/>
            <ac:spMk id="15" creationId="{8427A482-C6A8-898F-6064-4F5EDFEABF79}"/>
          </ac:spMkLst>
        </pc:spChg>
        <pc:spChg chg="mod">
          <ac:chgData name="Glen Jones" userId="e846aaca-4b24-4b13-b0d0-f2308e16b284" providerId="ADAL" clId="{ED47ACC3-9597-4D89-A1DC-43CF280EF274}" dt="2026-05-12T09:01:20.911" v="2982" actId="207"/>
          <ac:spMkLst>
            <pc:docMk/>
            <pc:sldMk cId="1226973067" sldId="558"/>
            <ac:spMk id="17" creationId="{016DB057-5583-58B4-C119-9948831E9870}"/>
          </ac:spMkLst>
        </pc:spChg>
      </pc:sldChg>
      <pc:sldChg chg="delSp modSp add mod modTransition">
        <pc:chgData name="Glen Jones" userId="e846aaca-4b24-4b13-b0d0-f2308e16b284" providerId="ADAL" clId="{ED47ACC3-9597-4D89-A1DC-43CF280EF274}" dt="2026-06-03T10:45:54.503" v="3721" actId="1076"/>
        <pc:sldMkLst>
          <pc:docMk/>
          <pc:sldMk cId="2950287934" sldId="575"/>
        </pc:sldMkLst>
        <pc:spChg chg="mod">
          <ac:chgData name="Glen Jones" userId="e846aaca-4b24-4b13-b0d0-f2308e16b284" providerId="ADAL" clId="{ED47ACC3-9597-4D89-A1DC-43CF280EF274}" dt="2026-05-12T08:37:58.618" v="2413" actId="20577"/>
          <ac:spMkLst>
            <pc:docMk/>
            <pc:sldMk cId="2950287934" sldId="575"/>
            <ac:spMk id="4" creationId="{0BEEF024-1A4F-B245-12DA-12E609017DAB}"/>
          </ac:spMkLst>
        </pc:spChg>
        <pc:spChg chg="del">
          <ac:chgData name="Glen Jones" userId="e846aaca-4b24-4b13-b0d0-f2308e16b284" providerId="ADAL" clId="{ED47ACC3-9597-4D89-A1DC-43CF280EF274}" dt="2026-06-03T10:45:50.332" v="3720" actId="478"/>
          <ac:spMkLst>
            <pc:docMk/>
            <pc:sldMk cId="2950287934" sldId="575"/>
            <ac:spMk id="7" creationId="{5D90E978-96C0-5890-4257-87E1E3856A6A}"/>
          </ac:spMkLst>
        </pc:spChg>
        <pc:spChg chg="mod">
          <ac:chgData name="Glen Jones" userId="e846aaca-4b24-4b13-b0d0-f2308e16b284" providerId="ADAL" clId="{ED47ACC3-9597-4D89-A1DC-43CF280EF274}" dt="2026-05-12T08:38:01.967" v="2414" actId="20577"/>
          <ac:spMkLst>
            <pc:docMk/>
            <pc:sldMk cId="2950287934" sldId="575"/>
            <ac:spMk id="10" creationId="{BBA757F5-B9B6-EE8B-7A2E-C1F6C59CBF77}"/>
          </ac:spMkLst>
        </pc:spChg>
        <pc:spChg chg="mod">
          <ac:chgData name="Glen Jones" userId="e846aaca-4b24-4b13-b0d0-f2308e16b284" providerId="ADAL" clId="{ED47ACC3-9597-4D89-A1DC-43CF280EF274}" dt="2026-05-12T08:38:10.537" v="2426" actId="20577"/>
          <ac:spMkLst>
            <pc:docMk/>
            <pc:sldMk cId="2950287934" sldId="575"/>
            <ac:spMk id="14" creationId="{B18E591C-F602-19D6-7FB8-283EB672416F}"/>
          </ac:spMkLst>
        </pc:spChg>
        <pc:spChg chg="mod">
          <ac:chgData name="Glen Jones" userId="e846aaca-4b24-4b13-b0d0-f2308e16b284" providerId="ADAL" clId="{ED47ACC3-9597-4D89-A1DC-43CF280EF274}" dt="2026-05-12T08:38:29.520" v="2451" actId="20577"/>
          <ac:spMkLst>
            <pc:docMk/>
            <pc:sldMk cId="2950287934" sldId="575"/>
            <ac:spMk id="15" creationId="{E0D517F5-2A50-079C-7E9A-CEDAD1B9CD9B}"/>
          </ac:spMkLst>
        </pc:spChg>
        <pc:spChg chg="mod">
          <ac:chgData name="Glen Jones" userId="e846aaca-4b24-4b13-b0d0-f2308e16b284" providerId="ADAL" clId="{ED47ACC3-9597-4D89-A1DC-43CF280EF274}" dt="2026-05-12T08:38:04.320" v="2415"/>
          <ac:spMkLst>
            <pc:docMk/>
            <pc:sldMk cId="2950287934" sldId="575"/>
            <ac:spMk id="17" creationId="{E72A283E-8E4B-CD74-7CF7-55787E3F6D49}"/>
          </ac:spMkLst>
        </pc:spChg>
        <pc:spChg chg="mod">
          <ac:chgData name="Glen Jones" userId="e846aaca-4b24-4b13-b0d0-f2308e16b284" providerId="ADAL" clId="{ED47ACC3-9597-4D89-A1DC-43CF280EF274}" dt="2026-05-12T08:38:32.658" v="2459" actId="20577"/>
          <ac:spMkLst>
            <pc:docMk/>
            <pc:sldMk cId="2950287934" sldId="575"/>
            <ac:spMk id="20" creationId="{A594C3D8-B9CE-E4F5-C471-7F9F7A6AAD5A}"/>
          </ac:spMkLst>
        </pc:spChg>
        <pc:spChg chg="mod">
          <ac:chgData name="Glen Jones" userId="e846aaca-4b24-4b13-b0d0-f2308e16b284" providerId="ADAL" clId="{ED47ACC3-9597-4D89-A1DC-43CF280EF274}" dt="2026-05-12T08:38:38.872" v="2463" actId="20577"/>
          <ac:spMkLst>
            <pc:docMk/>
            <pc:sldMk cId="2950287934" sldId="575"/>
            <ac:spMk id="21" creationId="{F131C3FD-14D8-FD71-E47A-B5E5671157E4}"/>
          </ac:spMkLst>
        </pc:spChg>
        <pc:spChg chg="mod">
          <ac:chgData name="Glen Jones" userId="e846aaca-4b24-4b13-b0d0-f2308e16b284" providerId="ADAL" clId="{ED47ACC3-9597-4D89-A1DC-43CF280EF274}" dt="2026-05-12T08:38:05.205" v="2416"/>
          <ac:spMkLst>
            <pc:docMk/>
            <pc:sldMk cId="2950287934" sldId="575"/>
            <ac:spMk id="23" creationId="{C084BAD9-7950-49AD-63BC-F16B175ECB3F}"/>
          </ac:spMkLst>
        </pc:spChg>
        <pc:spChg chg="mod">
          <ac:chgData name="Glen Jones" userId="e846aaca-4b24-4b13-b0d0-f2308e16b284" providerId="ADAL" clId="{ED47ACC3-9597-4D89-A1DC-43CF280EF274}" dt="2026-05-12T08:38:41.535" v="2470" actId="20577"/>
          <ac:spMkLst>
            <pc:docMk/>
            <pc:sldMk cId="2950287934" sldId="575"/>
            <ac:spMk id="26" creationId="{114285F2-0757-716A-9161-6C6DAC26765C}"/>
          </ac:spMkLst>
        </pc:spChg>
        <pc:spChg chg="mod">
          <ac:chgData name="Glen Jones" userId="e846aaca-4b24-4b13-b0d0-f2308e16b284" providerId="ADAL" clId="{ED47ACC3-9597-4D89-A1DC-43CF280EF274}" dt="2026-06-03T10:45:54.503" v="3721" actId="1076"/>
          <ac:spMkLst>
            <pc:docMk/>
            <pc:sldMk cId="2950287934" sldId="575"/>
            <ac:spMk id="27" creationId="{6957012F-8AF5-4BE1-E5A5-040275458497}"/>
          </ac:spMkLst>
        </pc:spChg>
        <pc:spChg chg="mod">
          <ac:chgData name="Glen Jones" userId="e846aaca-4b24-4b13-b0d0-f2308e16b284" providerId="ADAL" clId="{ED47ACC3-9597-4D89-A1DC-43CF280EF274}" dt="2026-05-12T08:38:06.022" v="2417"/>
          <ac:spMkLst>
            <pc:docMk/>
            <pc:sldMk cId="2950287934" sldId="575"/>
            <ac:spMk id="29" creationId="{9EF4D264-EFA9-6259-08A6-C852D38F2CAD}"/>
          </ac:spMkLst>
        </pc:spChg>
        <pc:spChg chg="mod">
          <ac:chgData name="Glen Jones" userId="e846aaca-4b24-4b13-b0d0-f2308e16b284" providerId="ADAL" clId="{ED47ACC3-9597-4D89-A1DC-43CF280EF274}" dt="2026-05-12T08:38:48.865" v="2484" actId="20577"/>
          <ac:spMkLst>
            <pc:docMk/>
            <pc:sldMk cId="2950287934" sldId="575"/>
            <ac:spMk id="32" creationId="{24E78FA5-2A3B-D8F5-BE02-C760BE9E0AF6}"/>
          </ac:spMkLst>
        </pc:spChg>
        <pc:spChg chg="mod">
          <ac:chgData name="Glen Jones" userId="e846aaca-4b24-4b13-b0d0-f2308e16b284" providerId="ADAL" clId="{ED47ACC3-9597-4D89-A1DC-43CF280EF274}" dt="2026-05-12T08:38:06.935" v="2418"/>
          <ac:spMkLst>
            <pc:docMk/>
            <pc:sldMk cId="2950287934" sldId="575"/>
            <ac:spMk id="35" creationId="{B1343073-D37E-6F61-70B7-9DC7753CB914}"/>
          </ac:spMkLst>
        </pc:spChg>
      </pc:sldChg>
      <pc:sldChg chg="modSp add mod ord modTransition modAnim modNotesTx">
        <pc:chgData name="Glen Jones" userId="e846aaca-4b24-4b13-b0d0-f2308e16b284" providerId="ADAL" clId="{ED47ACC3-9597-4D89-A1DC-43CF280EF274}" dt="2026-05-12T12:03:49.073" v="3702" actId="6549"/>
        <pc:sldMkLst>
          <pc:docMk/>
          <pc:sldMk cId="2557644018" sldId="587"/>
        </pc:sldMkLst>
        <pc:graphicFrameChg chg="modGraphic">
          <ac:chgData name="Glen Jones" userId="e846aaca-4b24-4b13-b0d0-f2308e16b284" providerId="ADAL" clId="{ED47ACC3-9597-4D89-A1DC-43CF280EF274}" dt="2026-05-12T08:33:38.266" v="2328" actId="207"/>
          <ac:graphicFrameMkLst>
            <pc:docMk/>
            <pc:sldMk cId="2557644018" sldId="587"/>
            <ac:graphicFrameMk id="4" creationId="{79EF82C7-8ABB-EC1E-4CB3-990DCD111646}"/>
          </ac:graphicFrameMkLst>
        </pc:graphicFrameChg>
        <pc:graphicFrameChg chg="modGraphic">
          <ac:chgData name="Glen Jones" userId="e846aaca-4b24-4b13-b0d0-f2308e16b284" providerId="ADAL" clId="{ED47ACC3-9597-4D89-A1DC-43CF280EF274}" dt="2026-05-12T08:33:46.671" v="2332" actId="207"/>
          <ac:graphicFrameMkLst>
            <pc:docMk/>
            <pc:sldMk cId="2557644018" sldId="587"/>
            <ac:graphicFrameMk id="9" creationId="{F303249B-D191-56E1-987C-B5275D550D47}"/>
          </ac:graphicFrameMkLst>
        </pc:graphicFrameChg>
      </pc:sldChg>
      <pc:sldChg chg="modSp add mod modTransition modNotesTx">
        <pc:chgData name="Glen Jones" userId="e846aaca-4b24-4b13-b0d0-f2308e16b284" providerId="ADAL" clId="{ED47ACC3-9597-4D89-A1DC-43CF280EF274}" dt="2026-05-12T12:03:53.492" v="3707" actId="6549"/>
        <pc:sldMkLst>
          <pc:docMk/>
          <pc:sldMk cId="3666137045" sldId="588"/>
        </pc:sldMkLst>
        <pc:graphicFrameChg chg="modGraphic">
          <ac:chgData name="Glen Jones" userId="e846aaca-4b24-4b13-b0d0-f2308e16b284" providerId="ADAL" clId="{ED47ACC3-9597-4D89-A1DC-43CF280EF274}" dt="2026-05-12T08:34:08.256" v="2341" actId="20577"/>
          <ac:graphicFrameMkLst>
            <pc:docMk/>
            <pc:sldMk cId="3666137045" sldId="588"/>
            <ac:graphicFrameMk id="4" creationId="{60114156-E60D-4975-3C8A-3262F2D4F435}"/>
          </ac:graphicFrameMkLst>
        </pc:graphicFrameChg>
      </pc:sldChg>
      <pc:sldChg chg="modSp add mod modTransition modNotesTx">
        <pc:chgData name="Glen Jones" userId="e846aaca-4b24-4b13-b0d0-f2308e16b284" providerId="ADAL" clId="{ED47ACC3-9597-4D89-A1DC-43CF280EF274}" dt="2026-05-12T12:03:56.547" v="3708" actId="6549"/>
        <pc:sldMkLst>
          <pc:docMk/>
          <pc:sldMk cId="795533262" sldId="589"/>
        </pc:sldMkLst>
        <pc:graphicFrameChg chg="modGraphic">
          <ac:chgData name="Glen Jones" userId="e846aaca-4b24-4b13-b0d0-f2308e16b284" providerId="ADAL" clId="{ED47ACC3-9597-4D89-A1DC-43CF280EF274}" dt="2026-05-12T08:34:13.907" v="2348" actId="20577"/>
          <ac:graphicFrameMkLst>
            <pc:docMk/>
            <pc:sldMk cId="795533262" sldId="589"/>
            <ac:graphicFrameMk id="4" creationId="{B7D65144-08FB-4CA3-14C1-37FB880C4C2C}"/>
          </ac:graphicFrameMkLst>
        </pc:graphicFrameChg>
      </pc:sldChg>
      <pc:sldChg chg="modSp add modTransition modNotesTx">
        <pc:chgData name="Glen Jones" userId="e846aaca-4b24-4b13-b0d0-f2308e16b284" providerId="ADAL" clId="{ED47ACC3-9597-4D89-A1DC-43CF280EF274}" dt="2026-05-12T12:03:58.613" v="3709" actId="6549"/>
        <pc:sldMkLst>
          <pc:docMk/>
          <pc:sldMk cId="2721858432" sldId="590"/>
        </pc:sldMkLst>
        <pc:graphicFrameChg chg="mod">
          <ac:chgData name="Glen Jones" userId="e846aaca-4b24-4b13-b0d0-f2308e16b284" providerId="ADAL" clId="{ED47ACC3-9597-4D89-A1DC-43CF280EF274}" dt="2026-05-12T08:34:35.400" v="2350"/>
          <ac:graphicFrameMkLst>
            <pc:docMk/>
            <pc:sldMk cId="2721858432" sldId="590"/>
            <ac:graphicFrameMk id="4" creationId="{D9A8A808-BB9E-3EAA-F189-A85EC32C2B04}"/>
          </ac:graphicFrameMkLst>
        </pc:graphicFrameChg>
      </pc:sldChg>
      <pc:sldChg chg="modSp add mod modTransition modNotesTx">
        <pc:chgData name="Glen Jones" userId="e846aaca-4b24-4b13-b0d0-f2308e16b284" providerId="ADAL" clId="{ED47ACC3-9597-4D89-A1DC-43CF280EF274}" dt="2026-05-12T12:04:01.986" v="3711" actId="6549"/>
        <pc:sldMkLst>
          <pc:docMk/>
          <pc:sldMk cId="3900481997" sldId="591"/>
        </pc:sldMkLst>
        <pc:graphicFrameChg chg="modGraphic">
          <ac:chgData name="Glen Jones" userId="e846aaca-4b24-4b13-b0d0-f2308e16b284" providerId="ADAL" clId="{ED47ACC3-9597-4D89-A1DC-43CF280EF274}" dt="2026-05-12T08:34:41.307" v="2357" actId="20577"/>
          <ac:graphicFrameMkLst>
            <pc:docMk/>
            <pc:sldMk cId="3900481997" sldId="591"/>
            <ac:graphicFrameMk id="4" creationId="{295991B0-325D-A069-9D3B-00900BE49065}"/>
          </ac:graphicFrameMkLst>
        </pc:graphicFrameChg>
      </pc:sldChg>
      <pc:sldChg chg="modSp add mod modTransition modNotesTx">
        <pc:chgData name="Glen Jones" userId="e846aaca-4b24-4b13-b0d0-f2308e16b284" providerId="ADAL" clId="{ED47ACC3-9597-4D89-A1DC-43CF280EF274}" dt="2026-05-12T12:04:05.693" v="3712" actId="6549"/>
        <pc:sldMkLst>
          <pc:docMk/>
          <pc:sldMk cId="550704653" sldId="592"/>
        </pc:sldMkLst>
        <pc:graphicFrameChg chg="modGraphic">
          <ac:chgData name="Glen Jones" userId="e846aaca-4b24-4b13-b0d0-f2308e16b284" providerId="ADAL" clId="{ED47ACC3-9597-4D89-A1DC-43CF280EF274}" dt="2026-05-12T08:34:46.787" v="2364" actId="20577"/>
          <ac:graphicFrameMkLst>
            <pc:docMk/>
            <pc:sldMk cId="550704653" sldId="592"/>
            <ac:graphicFrameMk id="4" creationId="{9011F86A-A4E9-6FC3-D2F1-8DBEB7B080E9}"/>
          </ac:graphicFrameMkLst>
        </pc:graphicFrameChg>
      </pc:sldChg>
      <pc:sldChg chg="modSp add mod modTransition modNotesTx">
        <pc:chgData name="Glen Jones" userId="e846aaca-4b24-4b13-b0d0-f2308e16b284" providerId="ADAL" clId="{ED47ACC3-9597-4D89-A1DC-43CF280EF274}" dt="2026-05-12T12:04:07.490" v="3713" actId="6549"/>
        <pc:sldMkLst>
          <pc:docMk/>
          <pc:sldMk cId="4010667436" sldId="593"/>
        </pc:sldMkLst>
        <pc:graphicFrameChg chg="modGraphic">
          <ac:chgData name="Glen Jones" userId="e846aaca-4b24-4b13-b0d0-f2308e16b284" providerId="ADAL" clId="{ED47ACC3-9597-4D89-A1DC-43CF280EF274}" dt="2026-05-12T08:34:54.226" v="2372" actId="20577"/>
          <ac:graphicFrameMkLst>
            <pc:docMk/>
            <pc:sldMk cId="4010667436" sldId="593"/>
            <ac:graphicFrameMk id="9" creationId="{222CE715-7C87-B351-3230-49246240A0F5}"/>
          </ac:graphicFrameMkLst>
        </pc:graphicFrameChg>
      </pc:sldChg>
      <pc:sldChg chg="modSp add mod modTransition modNotesTx">
        <pc:chgData name="Glen Jones" userId="e846aaca-4b24-4b13-b0d0-f2308e16b284" providerId="ADAL" clId="{ED47ACC3-9597-4D89-A1DC-43CF280EF274}" dt="2026-05-12T12:04:09.083" v="3714" actId="6549"/>
        <pc:sldMkLst>
          <pc:docMk/>
          <pc:sldMk cId="821874627" sldId="594"/>
        </pc:sldMkLst>
        <pc:graphicFrameChg chg="modGraphic">
          <ac:chgData name="Glen Jones" userId="e846aaca-4b24-4b13-b0d0-f2308e16b284" providerId="ADAL" clId="{ED47ACC3-9597-4D89-A1DC-43CF280EF274}" dt="2026-05-12T08:34:59.616" v="2379" actId="20577"/>
          <ac:graphicFrameMkLst>
            <pc:docMk/>
            <pc:sldMk cId="821874627" sldId="594"/>
            <ac:graphicFrameMk id="9" creationId="{BD2F7705-1844-4BA4-00EC-88D3B9562A0E}"/>
          </ac:graphicFrameMkLst>
        </pc:graphicFrameChg>
      </pc:sldChg>
      <pc:sldChg chg="modSp add modTransition modAnim">
        <pc:chgData name="Glen Jones" userId="e846aaca-4b24-4b13-b0d0-f2308e16b284" providerId="ADAL" clId="{ED47ACC3-9597-4D89-A1DC-43CF280EF274}" dt="2026-05-12T08:40:57.703" v="2527"/>
        <pc:sldMkLst>
          <pc:docMk/>
          <pc:sldMk cId="626169366" sldId="595"/>
        </pc:sldMkLst>
        <pc:spChg chg="mod">
          <ac:chgData name="Glen Jones" userId="e846aaca-4b24-4b13-b0d0-f2308e16b284" providerId="ADAL" clId="{ED47ACC3-9597-4D89-A1DC-43CF280EF274}" dt="2026-05-12T08:39:47.835" v="2514" actId="20577"/>
          <ac:spMkLst>
            <pc:docMk/>
            <pc:sldMk cId="626169366" sldId="595"/>
            <ac:spMk id="2" creationId="{C146C30A-2096-E6F4-391B-47C463A57B00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5-12T08:41:37.477" v="2635" actId="20577"/>
        <pc:sldMkLst>
          <pc:docMk/>
          <pc:sldMk cId="125782102" sldId="596"/>
        </pc:sldMkLst>
        <pc:spChg chg="mod">
          <ac:chgData name="Glen Jones" userId="e846aaca-4b24-4b13-b0d0-f2308e16b284" providerId="ADAL" clId="{ED47ACC3-9597-4D89-A1DC-43CF280EF274}" dt="2026-05-12T08:41:37.477" v="2635" actId="20577"/>
          <ac:spMkLst>
            <pc:docMk/>
            <pc:sldMk cId="125782102" sldId="596"/>
            <ac:spMk id="2" creationId="{28D38748-DF9C-5D22-0D41-A385AF4C6566}"/>
          </ac:spMkLst>
        </pc:spChg>
      </pc:sldChg>
      <pc:sldChg chg="addSp modSp add mod modAnim">
        <pc:chgData name="Glen Jones" userId="e846aaca-4b24-4b13-b0d0-f2308e16b284" providerId="ADAL" clId="{ED47ACC3-9597-4D89-A1DC-43CF280EF274}" dt="2026-05-12T08:51:46.647" v="2849" actId="1076"/>
        <pc:sldMkLst>
          <pc:docMk/>
          <pc:sldMk cId="4088923306" sldId="597"/>
        </pc:sldMkLst>
        <pc:spChg chg="mod">
          <ac:chgData name="Glen Jones" userId="e846aaca-4b24-4b13-b0d0-f2308e16b284" providerId="ADAL" clId="{ED47ACC3-9597-4D89-A1DC-43CF280EF274}" dt="2026-05-12T08:51:19.613" v="2844" actId="1076"/>
          <ac:spMkLst>
            <pc:docMk/>
            <pc:sldMk cId="4088923306" sldId="597"/>
            <ac:spMk id="2" creationId="{62962914-30A5-CBD0-4B25-A771AD58D34A}"/>
          </ac:spMkLst>
        </pc:spChg>
        <pc:spChg chg="mod">
          <ac:chgData name="Glen Jones" userId="e846aaca-4b24-4b13-b0d0-f2308e16b284" providerId="ADAL" clId="{ED47ACC3-9597-4D89-A1DC-43CF280EF274}" dt="2026-05-12T08:51:15.685" v="2843" actId="6549"/>
          <ac:spMkLst>
            <pc:docMk/>
            <pc:sldMk cId="4088923306" sldId="597"/>
            <ac:spMk id="3" creationId="{C4451FAC-D67F-5BBE-391E-A1654E28088A}"/>
          </ac:spMkLst>
        </pc:spChg>
        <pc:spChg chg="mod">
          <ac:chgData name="Glen Jones" userId="e846aaca-4b24-4b13-b0d0-f2308e16b284" providerId="ADAL" clId="{ED47ACC3-9597-4D89-A1DC-43CF280EF274}" dt="2026-05-12T08:51:26.293" v="2846" actId="1076"/>
          <ac:spMkLst>
            <pc:docMk/>
            <pc:sldMk cId="4088923306" sldId="597"/>
            <ac:spMk id="5" creationId="{939360EA-9F7C-207E-DF89-3C98FE6FA4B2}"/>
          </ac:spMkLst>
        </pc:spChg>
        <pc:spChg chg="mod">
          <ac:chgData name="Glen Jones" userId="e846aaca-4b24-4b13-b0d0-f2308e16b284" providerId="ADAL" clId="{ED47ACC3-9597-4D89-A1DC-43CF280EF274}" dt="2026-05-12T08:51:26.293" v="2846" actId="1076"/>
          <ac:spMkLst>
            <pc:docMk/>
            <pc:sldMk cId="4088923306" sldId="597"/>
            <ac:spMk id="7" creationId="{73259A1B-8577-1E2C-4265-716F8D794D6D}"/>
          </ac:spMkLst>
        </pc:spChg>
        <pc:spChg chg="add mod">
          <ac:chgData name="Glen Jones" userId="e846aaca-4b24-4b13-b0d0-f2308e16b284" providerId="ADAL" clId="{ED47ACC3-9597-4D89-A1DC-43CF280EF274}" dt="2026-05-12T08:51:42.385" v="2848"/>
          <ac:spMkLst>
            <pc:docMk/>
            <pc:sldMk cId="4088923306" sldId="597"/>
            <ac:spMk id="8" creationId="{8B81CB8B-F0B0-DFE5-3BB0-2BC0717ABEA7}"/>
          </ac:spMkLst>
        </pc:spChg>
        <pc:spChg chg="mod">
          <ac:chgData name="Glen Jones" userId="e846aaca-4b24-4b13-b0d0-f2308e16b284" providerId="ADAL" clId="{ED47ACC3-9597-4D89-A1DC-43CF280EF274}" dt="2026-05-12T08:51:26.293" v="2846" actId="1076"/>
          <ac:spMkLst>
            <pc:docMk/>
            <pc:sldMk cId="4088923306" sldId="597"/>
            <ac:spMk id="9" creationId="{48E1CAC0-AA6C-DBD4-7E86-B4242977CE71}"/>
          </ac:spMkLst>
        </pc:spChg>
        <pc:spChg chg="add mod">
          <ac:chgData name="Glen Jones" userId="e846aaca-4b24-4b13-b0d0-f2308e16b284" providerId="ADAL" clId="{ED47ACC3-9597-4D89-A1DC-43CF280EF274}" dt="2026-05-12T08:51:46.647" v="2849" actId="1076"/>
          <ac:spMkLst>
            <pc:docMk/>
            <pc:sldMk cId="4088923306" sldId="597"/>
            <ac:spMk id="11" creationId="{EAF14477-5133-B5A7-3769-5E8C178B1FC7}"/>
          </ac:spMkLst>
        </pc:spChg>
        <pc:spChg chg="add mod">
          <ac:chgData name="Glen Jones" userId="e846aaca-4b24-4b13-b0d0-f2308e16b284" providerId="ADAL" clId="{ED47ACC3-9597-4D89-A1DC-43CF280EF274}" dt="2026-05-12T08:51:42.385" v="2848"/>
          <ac:spMkLst>
            <pc:docMk/>
            <pc:sldMk cId="4088923306" sldId="597"/>
            <ac:spMk id="12" creationId="{D6349DBF-7E50-A49C-3312-3743073372E6}"/>
          </ac:spMkLst>
        </pc:spChg>
        <pc:spChg chg="mod">
          <ac:chgData name="Glen Jones" userId="e846aaca-4b24-4b13-b0d0-f2308e16b284" providerId="ADAL" clId="{ED47ACC3-9597-4D89-A1DC-43CF280EF274}" dt="2026-05-12T08:51:26.293" v="2846" actId="1076"/>
          <ac:spMkLst>
            <pc:docMk/>
            <pc:sldMk cId="4088923306" sldId="597"/>
            <ac:spMk id="14" creationId="{0D2F853A-7A8A-65C8-4F1A-2834996F467F}"/>
          </ac:spMkLst>
        </pc:spChg>
        <pc:spChg chg="mod">
          <ac:chgData name="Glen Jones" userId="e846aaca-4b24-4b13-b0d0-f2308e16b284" providerId="ADAL" clId="{ED47ACC3-9597-4D89-A1DC-43CF280EF274}" dt="2026-05-12T08:51:26.293" v="2846" actId="1076"/>
          <ac:spMkLst>
            <pc:docMk/>
            <pc:sldMk cId="4088923306" sldId="597"/>
            <ac:spMk id="18" creationId="{55880E5D-CB5D-6661-4493-23CC27FC48D2}"/>
          </ac:spMkLst>
        </pc:spChg>
        <pc:spChg chg="mod">
          <ac:chgData name="Glen Jones" userId="e846aaca-4b24-4b13-b0d0-f2308e16b284" providerId="ADAL" clId="{ED47ACC3-9597-4D89-A1DC-43CF280EF274}" dt="2026-05-12T08:51:26.293" v="2846" actId="1076"/>
          <ac:spMkLst>
            <pc:docMk/>
            <pc:sldMk cId="4088923306" sldId="597"/>
            <ac:spMk id="19" creationId="{496C200A-D29A-117A-EA32-C8496DE3DCB6}"/>
          </ac:spMkLst>
        </pc:spChg>
        <pc:spChg chg="mod">
          <ac:chgData name="Glen Jones" userId="e846aaca-4b24-4b13-b0d0-f2308e16b284" providerId="ADAL" clId="{ED47ACC3-9597-4D89-A1DC-43CF280EF274}" dt="2026-05-12T08:51:26.293" v="2846" actId="1076"/>
          <ac:spMkLst>
            <pc:docMk/>
            <pc:sldMk cId="4088923306" sldId="597"/>
            <ac:spMk id="20" creationId="{4A7CA0D0-0D9A-8CCF-E4B8-993202D3808A}"/>
          </ac:spMkLst>
        </pc:spChg>
        <pc:spChg chg="mod">
          <ac:chgData name="Glen Jones" userId="e846aaca-4b24-4b13-b0d0-f2308e16b284" providerId="ADAL" clId="{ED47ACC3-9597-4D89-A1DC-43CF280EF274}" dt="2026-05-12T08:51:26.293" v="2846" actId="1076"/>
          <ac:spMkLst>
            <pc:docMk/>
            <pc:sldMk cId="4088923306" sldId="597"/>
            <ac:spMk id="23" creationId="{12448A8C-21ED-0B81-7587-E420CB825598}"/>
          </ac:spMkLst>
        </pc:spChg>
        <pc:spChg chg="mod">
          <ac:chgData name="Glen Jones" userId="e846aaca-4b24-4b13-b0d0-f2308e16b284" providerId="ADAL" clId="{ED47ACC3-9597-4D89-A1DC-43CF280EF274}" dt="2026-05-12T08:51:26.293" v="2846" actId="1076"/>
          <ac:spMkLst>
            <pc:docMk/>
            <pc:sldMk cId="4088923306" sldId="597"/>
            <ac:spMk id="24" creationId="{40657861-79B2-F46A-9070-90CC23D1E0B5}"/>
          </ac:spMkLst>
        </pc:spChg>
        <pc:spChg chg="mod">
          <ac:chgData name="Glen Jones" userId="e846aaca-4b24-4b13-b0d0-f2308e16b284" providerId="ADAL" clId="{ED47ACC3-9597-4D89-A1DC-43CF280EF274}" dt="2026-05-12T08:51:26.293" v="2846" actId="1076"/>
          <ac:spMkLst>
            <pc:docMk/>
            <pc:sldMk cId="4088923306" sldId="597"/>
            <ac:spMk id="25" creationId="{EF3B0C9A-9840-82F9-8638-89F34E206829}"/>
          </ac:spMkLst>
        </pc:spChg>
        <pc:picChg chg="mod">
          <ac:chgData name="Glen Jones" userId="e846aaca-4b24-4b13-b0d0-f2308e16b284" providerId="ADAL" clId="{ED47ACC3-9597-4D89-A1DC-43CF280EF274}" dt="2026-05-12T08:51:22.063" v="2845" actId="1076"/>
          <ac:picMkLst>
            <pc:docMk/>
            <pc:sldMk cId="4088923306" sldId="597"/>
            <ac:picMk id="6" creationId="{384EEE56-215F-FE00-4703-3C6F21650C5E}"/>
          </ac:picMkLst>
        </pc:picChg>
      </pc:sldChg>
      <pc:sldChg chg="addSp modSp add mod modAnim">
        <pc:chgData name="Glen Jones" userId="e846aaca-4b24-4b13-b0d0-f2308e16b284" providerId="ADAL" clId="{ED47ACC3-9597-4D89-A1DC-43CF280EF274}" dt="2026-05-12T09:02:06.301" v="2998" actId="1076"/>
        <pc:sldMkLst>
          <pc:docMk/>
          <pc:sldMk cId="1832840672" sldId="599"/>
        </pc:sldMkLst>
        <pc:spChg chg="mod">
          <ac:chgData name="Glen Jones" userId="e846aaca-4b24-4b13-b0d0-f2308e16b284" providerId="ADAL" clId="{ED47ACC3-9597-4D89-A1DC-43CF280EF274}" dt="2026-05-12T09:01:34.881" v="2989" actId="6549"/>
          <ac:spMkLst>
            <pc:docMk/>
            <pc:sldMk cId="1832840672" sldId="599"/>
            <ac:spMk id="3" creationId="{C4092B80-48F4-385A-995C-90A50C7A7853}"/>
          </ac:spMkLst>
        </pc:spChg>
        <pc:spChg chg="mod">
          <ac:chgData name="Glen Jones" userId="e846aaca-4b24-4b13-b0d0-f2308e16b284" providerId="ADAL" clId="{ED47ACC3-9597-4D89-A1DC-43CF280EF274}" dt="2026-05-12T09:01:40.062" v="2991" actId="1076"/>
          <ac:spMkLst>
            <pc:docMk/>
            <pc:sldMk cId="1832840672" sldId="599"/>
            <ac:spMk id="4" creationId="{1A8B27D9-451B-E076-B2E8-9E2C76D784ED}"/>
          </ac:spMkLst>
        </pc:spChg>
        <pc:spChg chg="add mod">
          <ac:chgData name="Glen Jones" userId="e846aaca-4b24-4b13-b0d0-f2308e16b284" providerId="ADAL" clId="{ED47ACC3-9597-4D89-A1DC-43CF280EF274}" dt="2026-05-12T09:02:01.871" v="2997"/>
          <ac:spMkLst>
            <pc:docMk/>
            <pc:sldMk cId="1832840672" sldId="599"/>
            <ac:spMk id="5" creationId="{53EFA3D0-7469-586D-56F5-2920E6902F52}"/>
          </ac:spMkLst>
        </pc:spChg>
        <pc:spChg chg="mod">
          <ac:chgData name="Glen Jones" userId="e846aaca-4b24-4b13-b0d0-f2308e16b284" providerId="ADAL" clId="{ED47ACC3-9597-4D89-A1DC-43CF280EF274}" dt="2026-05-12T09:01:40.062" v="2991" actId="1076"/>
          <ac:spMkLst>
            <pc:docMk/>
            <pc:sldMk cId="1832840672" sldId="599"/>
            <ac:spMk id="6" creationId="{E84E5A3D-CD8F-8306-3916-998395504E0F}"/>
          </ac:spMkLst>
        </pc:spChg>
        <pc:spChg chg="mod">
          <ac:chgData name="Glen Jones" userId="e846aaca-4b24-4b13-b0d0-f2308e16b284" providerId="ADAL" clId="{ED47ACC3-9597-4D89-A1DC-43CF280EF274}" dt="2026-05-12T09:01:40.062" v="2991" actId="1076"/>
          <ac:spMkLst>
            <pc:docMk/>
            <pc:sldMk cId="1832840672" sldId="599"/>
            <ac:spMk id="8" creationId="{057137B7-536E-DE95-2E13-D72264189191}"/>
          </ac:spMkLst>
        </pc:spChg>
        <pc:spChg chg="mod">
          <ac:chgData name="Glen Jones" userId="e846aaca-4b24-4b13-b0d0-f2308e16b284" providerId="ADAL" clId="{ED47ACC3-9597-4D89-A1DC-43CF280EF274}" dt="2026-05-12T09:01:40.062" v="2991" actId="1076"/>
          <ac:spMkLst>
            <pc:docMk/>
            <pc:sldMk cId="1832840672" sldId="599"/>
            <ac:spMk id="9" creationId="{03C0DA2A-4560-1A78-3D26-2C3B11F3BF9A}"/>
          </ac:spMkLst>
        </pc:spChg>
        <pc:spChg chg="mod">
          <ac:chgData name="Glen Jones" userId="e846aaca-4b24-4b13-b0d0-f2308e16b284" providerId="ADAL" clId="{ED47ACC3-9597-4D89-A1DC-43CF280EF274}" dt="2026-05-12T09:01:37.169" v="2990" actId="1076"/>
          <ac:spMkLst>
            <pc:docMk/>
            <pc:sldMk cId="1832840672" sldId="599"/>
            <ac:spMk id="10" creationId="{53CCF97B-75B0-726C-20A3-9D25C341A052}"/>
          </ac:spMkLst>
        </pc:spChg>
        <pc:spChg chg="mod">
          <ac:chgData name="Glen Jones" userId="e846aaca-4b24-4b13-b0d0-f2308e16b284" providerId="ADAL" clId="{ED47ACC3-9597-4D89-A1DC-43CF280EF274}" dt="2026-05-12T09:01:40.062" v="2991" actId="1076"/>
          <ac:spMkLst>
            <pc:docMk/>
            <pc:sldMk cId="1832840672" sldId="599"/>
            <ac:spMk id="11" creationId="{AD3691E0-9F74-6BF1-1666-9DD9746E721C}"/>
          </ac:spMkLst>
        </pc:spChg>
        <pc:spChg chg="mod">
          <ac:chgData name="Glen Jones" userId="e846aaca-4b24-4b13-b0d0-f2308e16b284" providerId="ADAL" clId="{ED47ACC3-9597-4D89-A1DC-43CF280EF274}" dt="2026-05-12T09:01:40.062" v="2991" actId="1076"/>
          <ac:spMkLst>
            <pc:docMk/>
            <pc:sldMk cId="1832840672" sldId="599"/>
            <ac:spMk id="12" creationId="{FB494723-2DA2-3800-CC21-D1359737CE9F}"/>
          </ac:spMkLst>
        </pc:spChg>
        <pc:spChg chg="mod">
          <ac:chgData name="Glen Jones" userId="e846aaca-4b24-4b13-b0d0-f2308e16b284" providerId="ADAL" clId="{ED47ACC3-9597-4D89-A1DC-43CF280EF274}" dt="2026-05-12T09:01:40.062" v="2991" actId="1076"/>
          <ac:spMkLst>
            <pc:docMk/>
            <pc:sldMk cId="1832840672" sldId="599"/>
            <ac:spMk id="13" creationId="{8FEDE6B4-E6A6-D8B7-80A2-159A73E69266}"/>
          </ac:spMkLst>
        </pc:spChg>
        <pc:spChg chg="add mod">
          <ac:chgData name="Glen Jones" userId="e846aaca-4b24-4b13-b0d0-f2308e16b284" providerId="ADAL" clId="{ED47ACC3-9597-4D89-A1DC-43CF280EF274}" dt="2026-05-12T09:02:06.301" v="2998" actId="1076"/>
          <ac:spMkLst>
            <pc:docMk/>
            <pc:sldMk cId="1832840672" sldId="599"/>
            <ac:spMk id="14" creationId="{AE4756C3-09CE-BD68-76DA-97387C3F152F}"/>
          </ac:spMkLst>
        </pc:spChg>
        <pc:spChg chg="mod">
          <ac:chgData name="Glen Jones" userId="e846aaca-4b24-4b13-b0d0-f2308e16b284" providerId="ADAL" clId="{ED47ACC3-9597-4D89-A1DC-43CF280EF274}" dt="2026-05-12T09:01:40.062" v="2991" actId="1076"/>
          <ac:spMkLst>
            <pc:docMk/>
            <pc:sldMk cId="1832840672" sldId="599"/>
            <ac:spMk id="15" creationId="{259444B4-A8C8-289E-6D20-2AC79D0BAEC8}"/>
          </ac:spMkLst>
        </pc:spChg>
        <pc:spChg chg="mod">
          <ac:chgData name="Glen Jones" userId="e846aaca-4b24-4b13-b0d0-f2308e16b284" providerId="ADAL" clId="{ED47ACC3-9597-4D89-A1DC-43CF280EF274}" dt="2026-05-12T09:01:40.062" v="2991" actId="1076"/>
          <ac:spMkLst>
            <pc:docMk/>
            <pc:sldMk cId="1832840672" sldId="599"/>
            <ac:spMk id="16" creationId="{10997223-A3F6-80E7-DA12-B166D4F170EF}"/>
          </ac:spMkLst>
        </pc:spChg>
        <pc:spChg chg="mod">
          <ac:chgData name="Glen Jones" userId="e846aaca-4b24-4b13-b0d0-f2308e16b284" providerId="ADAL" clId="{ED47ACC3-9597-4D89-A1DC-43CF280EF274}" dt="2026-05-12T09:01:40.062" v="2991" actId="1076"/>
          <ac:spMkLst>
            <pc:docMk/>
            <pc:sldMk cId="1832840672" sldId="599"/>
            <ac:spMk id="17" creationId="{8A56908A-185F-E55D-6B52-E9D3531E1DF4}"/>
          </ac:spMkLst>
        </pc:spChg>
        <pc:spChg chg="add mod">
          <ac:chgData name="Glen Jones" userId="e846aaca-4b24-4b13-b0d0-f2308e16b284" providerId="ADAL" clId="{ED47ACC3-9597-4D89-A1DC-43CF280EF274}" dt="2026-05-12T09:02:01.871" v="2997"/>
          <ac:spMkLst>
            <pc:docMk/>
            <pc:sldMk cId="1832840672" sldId="599"/>
            <ac:spMk id="18" creationId="{54A1A5FE-700D-AA69-B008-1D182B577C41}"/>
          </ac:spMkLst>
        </pc:spChg>
        <pc:picChg chg="mod">
          <ac:chgData name="Glen Jones" userId="e846aaca-4b24-4b13-b0d0-f2308e16b284" providerId="ADAL" clId="{ED47ACC3-9597-4D89-A1DC-43CF280EF274}" dt="2026-05-12T09:01:50.147" v="2996" actId="1076"/>
          <ac:picMkLst>
            <pc:docMk/>
            <pc:sldMk cId="1832840672" sldId="599"/>
            <ac:picMk id="7" creationId="{E9F7E981-D210-D1ED-4F57-29A920E3EDE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76426-329A-2952-8564-8E892A4A15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7CBE4A-EE87-B6EC-640D-DB9290CE5B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F19861-A8C8-E61B-1780-4ADE63C872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21FB2A-4BA6-CC18-4395-797AE65CCD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67867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C28A2-6D36-EAC3-87AC-6FA55E7C3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81787D-3183-1C08-4848-D304AB9A72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3D369E-B6CE-7B8A-D02F-3C178277F8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744B57-8DB5-AB14-30BB-6D973BD4EE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78715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Many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ity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words quietly use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Rule 3: drop the silent 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: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39389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state of being the same person (who you are)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state of being a favourable or timely chance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80254D-A78D-1DD0-F62C-D06238C6D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3AF8C5-247A-438A-5A15-621A22B315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959191-B46F-ACA3-A527-84C8318A57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state of being a favourable or timely chance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73C824-DCCC-5771-5A46-E3BB510EE6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94116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ability does not come from able + ‑</a:t>
            </a:r>
            <a:r>
              <a:rPr lang="en-GB" dirty="0" err="1"/>
              <a:t>ity</a:t>
            </a:r>
            <a:endParaRPr lang="en-GB" dirty="0"/>
          </a:p>
          <a:p>
            <a:endParaRPr lang="en-GB" dirty="0"/>
          </a:p>
          <a:p>
            <a:r>
              <a:rPr lang="en-GB" dirty="0"/>
              <a:t>Latin had the word habilis = able, from this came the noun </a:t>
            </a:r>
            <a:r>
              <a:rPr lang="en-GB" dirty="0" err="1"/>
              <a:t>habilitas</a:t>
            </a:r>
            <a:r>
              <a:rPr lang="en-GB" dirty="0"/>
              <a:t> = ability</a:t>
            </a:r>
          </a:p>
          <a:p>
            <a:endParaRPr lang="en-GB" dirty="0"/>
          </a:p>
          <a:p>
            <a:r>
              <a:rPr lang="en-GB" dirty="0"/>
              <a:t>In French, the h was dropped </a:t>
            </a:r>
            <a:r>
              <a:rPr lang="en-GB" dirty="0" err="1"/>
              <a:t>habilité</a:t>
            </a:r>
            <a:r>
              <a:rPr lang="en-GB" dirty="0"/>
              <a:t>. English borrowed this already‑changed form. </a:t>
            </a:r>
          </a:p>
          <a:p>
            <a:endParaRPr lang="en-GB" dirty="0"/>
          </a:p>
          <a:p>
            <a:r>
              <a:rPr lang="en-GB" dirty="0"/>
              <a:t>So English didn’t take able and add ‑</a:t>
            </a:r>
            <a:r>
              <a:rPr lang="en-GB" dirty="0" err="1"/>
              <a:t>ity</a:t>
            </a:r>
            <a:r>
              <a:rPr lang="en-GB" dirty="0"/>
              <a:t>, it inherited a Latin/French noun form where the base was already </a:t>
            </a:r>
            <a:r>
              <a:rPr lang="en-GB" dirty="0" err="1"/>
              <a:t>abil</a:t>
            </a:r>
            <a:r>
              <a:rPr lang="en-GB" dirty="0"/>
              <a:t>‑ </a:t>
            </a:r>
          </a:p>
          <a:p>
            <a:endParaRPr lang="en-GB" dirty="0"/>
          </a:p>
          <a:p>
            <a:r>
              <a:rPr lang="en-GB" dirty="0"/>
              <a:t>If English had mechanically done able → drop e → </a:t>
            </a:r>
            <a:r>
              <a:rPr lang="en-GB" dirty="0" err="1"/>
              <a:t>abl</a:t>
            </a:r>
            <a:r>
              <a:rPr lang="en-GB" dirty="0"/>
              <a:t> + </a:t>
            </a:r>
            <a:r>
              <a:rPr lang="en-GB" dirty="0" err="1"/>
              <a:t>ity</a:t>
            </a:r>
            <a:r>
              <a:rPr lang="en-GB" dirty="0"/>
              <a:t> we would have </a:t>
            </a:r>
            <a:r>
              <a:rPr lang="en-GB" dirty="0" err="1"/>
              <a:t>ablity</a:t>
            </a:r>
            <a:r>
              <a:rPr lang="en-GB" dirty="0"/>
              <a:t>. But because English borrowed ability as a whole word, the spelling preserves </a:t>
            </a:r>
            <a:r>
              <a:rPr lang="en-GB" dirty="0" err="1"/>
              <a:t>abil</a:t>
            </a:r>
            <a:r>
              <a:rPr lang="en-GB" dirty="0"/>
              <a:t> + </a:t>
            </a:r>
            <a:r>
              <a:rPr lang="en-GB" dirty="0" err="1"/>
              <a:t>ity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This is why ability, possibility, responsibility all behave the same way.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E04A4-1E44-FFD1-D615-216AC2462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3D9DC9-1820-53D9-685B-BFEAA31906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61CAF6-277A-F28A-003E-D650825FF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state of being the greater number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1C31F-F66A-F71A-F43F-961BF59BA4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057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4D73D-B5AB-329E-3B82-B28391A55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07D254-6D57-5D5E-CA25-94EC0D7CD6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818537-F8B8-7F94-A687-D02C225581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2D396E-2E03-59D2-A9E9-520D7B91EE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96383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8570F-0304-D31E-B823-0817EF472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C85FFE-B514-2601-AD79-EF50EEE8F3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A97A40-83EC-8C87-2D05-5A5390A72A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A89043-3C47-3C08-406B-574CEC0E76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49490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9C1C90-6AE3-71C1-21BA-3E0104F052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748CA5-65B1-8219-16A2-D0A14D2783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C922DB-A0B0-A4F3-B54B-3AD2C7C079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7A534-65E0-22D3-AFBC-44EC21E018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25914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To make the change in spelling clear, secure has been left as a whole word rather than </a:t>
            </a:r>
            <a:r>
              <a:rPr lang="en-GB" dirty="0" err="1"/>
              <a:t>sec+ure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88842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make the change in spelling clear, secure has been left as a whole word rather than </a:t>
            </a:r>
            <a:r>
              <a:rPr lang="en-GB" dirty="0" err="1"/>
              <a:t>sec+ure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08242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C59C0-6EE0-31A8-CE9A-946CDCA76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41A300-792B-5C0D-F98C-7F5282BB1B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54570-CB40-E47B-D71D-BE93F66891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D10A41-BF36-8745-7F9D-ADCC32874C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773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89882-A9F9-1687-FC26-AC9F7F248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2FB282-732C-D014-6B62-6792810143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BD62EA-AF23-7C9F-947B-3028BC9BF1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2ED956-61AC-00F5-0A61-57488EEFB8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5049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4336E-6CB1-116A-7F66-DADF61948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3C89D-B2F5-5CD0-CA8E-994AC3D619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DA0525-5401-609A-7FB4-114246A57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8BE73D-DBCC-5D16-936F-124FF5EE74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12959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2D054-0692-7614-B46B-6857CAAF9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F4761E-9C97-CE86-4638-C693BC2AE1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F41D9D-8022-0035-3B98-2327ECF288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577504-7A25-D53E-8AAE-0E80089B12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409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F2889-EAE7-81B5-78FD-A10299A3A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25C750-7171-E094-BEA8-8E15766AD3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675FF2-105A-3F79-A015-49D438C499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479CF4-771C-A909-1554-79A52D4812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01149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7945B7-D53F-286D-14A5-D83233EE0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0B0DC5-7F24-3032-3C35-24BC094033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90B617-D4A7-FC03-7B58-21F4E25BC7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611E20-50A8-1C83-EA33-044EDF639D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1440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3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4305DF-9698-5F9B-FC2F-8B1A25C5B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111F476-9DAD-5FA9-AAFC-45786B757A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11F86A-A4E9-6FC3-D2F1-8DBEB7B080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612661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8185E7E-CFBF-276A-531F-F8818F4B6D3D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2F9F647-4AB3-B651-D2C9-09540618FEE2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DB9611-6438-D60E-40CB-7D526667C90E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57C6E93-E4B8-2B9F-3181-F479986472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704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7B3C5-D334-078B-0399-0865036A4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CFE140D-0C4B-562F-EF84-DBB8266308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D04A00E-85CE-9689-64EF-659B635E68F7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22CE715-7C87-B351-3230-49246240A0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673713"/>
              </p:ext>
            </p:extLst>
          </p:nvPr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7B2A621-6A3F-3786-3AB8-0FEC15B1F374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B0C6716-B6AF-B4B3-4A94-21CCBB4CBB49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B2D4CBE-86EA-FDA4-FF09-A27FD405B4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6674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1F587-2570-EAF7-DCAD-7BBCC0508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E98DA7C-1949-B4F3-1548-9EB126DE97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2BA6D65-92DE-0C3B-4CF4-B3789C708F7A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D2F7705-1844-4BA4-00EC-88D3B9562A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311600"/>
              </p:ext>
            </p:extLst>
          </p:nvPr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B265590-832C-ACB1-0992-1203EBE71FA0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C1DFCC-4056-91A0-DD38-B50947AFA6C3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4EB017A-2228-F506-CA4F-4B1106F18E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74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88511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ity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696929"/>
            <a:ext cx="8199791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-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ity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suffixes come from Latin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itās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which meant state, quality, or condition. This passed into French as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ité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English then adopted it as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ity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we add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ity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in English, we are usually saying: “the state of being…”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427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F0045-5D92-D72B-A386-1AEA2C6AF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56DBE9DA-B630-B682-3F4E-B2D2E6FD19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B726A-C28C-B5FD-F99C-D46EFEA46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664864"/>
            <a:ext cx="11338560" cy="4935836"/>
          </a:xfrm>
          <a:prstGeom prst="roundRect">
            <a:avLst>
              <a:gd name="adj" fmla="val 715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BEEF024-1A4F-B245-12DA-12E609017DAB}"/>
              </a:ext>
            </a:extLst>
          </p:cNvPr>
          <p:cNvSpPr/>
          <p:nvPr/>
        </p:nvSpPr>
        <p:spPr>
          <a:xfrm>
            <a:off x="1210147" y="1740394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equal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454CAA0-0DE3-10D7-ACD4-AB0F12E79865}"/>
              </a:ext>
            </a:extLst>
          </p:cNvPr>
          <p:cNvSpPr/>
          <p:nvPr/>
        </p:nvSpPr>
        <p:spPr>
          <a:xfrm>
            <a:off x="4505147" y="1740395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6C3FC2A5-9BDF-31D7-F78B-DDC72A5E2924}"/>
              </a:ext>
            </a:extLst>
          </p:cNvPr>
          <p:cNvSpPr/>
          <p:nvPr/>
        </p:nvSpPr>
        <p:spPr>
          <a:xfrm>
            <a:off x="1210144" y="906492"/>
            <a:ext cx="3224053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BA757F5-B9B6-EE8B-7A2E-C1F6C59CBF77}"/>
              </a:ext>
            </a:extLst>
          </p:cNvPr>
          <p:cNvSpPr/>
          <p:nvPr/>
        </p:nvSpPr>
        <p:spPr>
          <a:xfrm>
            <a:off x="5174568" y="1740394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ity</a:t>
            </a:r>
            <a:endParaRPr lang="en-GB" sz="3600" dirty="0"/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FE6EC4AB-66AE-1F4B-DCDF-5DAC4DDC26E4}"/>
              </a:ext>
            </a:extLst>
          </p:cNvPr>
          <p:cNvSpPr/>
          <p:nvPr/>
        </p:nvSpPr>
        <p:spPr>
          <a:xfrm>
            <a:off x="5174568" y="906492"/>
            <a:ext cx="1671136" cy="65443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Suffix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D143F33-50A4-CB86-57C0-2F2D7EDEC881}"/>
              </a:ext>
            </a:extLst>
          </p:cNvPr>
          <p:cNvSpPr/>
          <p:nvPr/>
        </p:nvSpPr>
        <p:spPr>
          <a:xfrm>
            <a:off x="6985444" y="1724730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8E591C-F602-19D6-7FB8-283EB672416F}"/>
              </a:ext>
            </a:extLst>
          </p:cNvPr>
          <p:cNvSpPr/>
          <p:nvPr/>
        </p:nvSpPr>
        <p:spPr>
          <a:xfrm>
            <a:off x="7804233" y="173108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equality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0D517F5-2A50-079C-7E9A-CEDAD1B9CD9B}"/>
              </a:ext>
            </a:extLst>
          </p:cNvPr>
          <p:cNvSpPr/>
          <p:nvPr/>
        </p:nvSpPr>
        <p:spPr>
          <a:xfrm>
            <a:off x="1210147" y="2421639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active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8A9E729-97EF-3D17-2E6D-C1EE3FCE36CE}"/>
              </a:ext>
            </a:extLst>
          </p:cNvPr>
          <p:cNvSpPr/>
          <p:nvPr/>
        </p:nvSpPr>
        <p:spPr>
          <a:xfrm>
            <a:off x="4505147" y="2421640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72A283E-8E4B-CD74-7CF7-55787E3F6D49}"/>
              </a:ext>
            </a:extLst>
          </p:cNvPr>
          <p:cNvSpPr/>
          <p:nvPr/>
        </p:nvSpPr>
        <p:spPr>
          <a:xfrm>
            <a:off x="5174568" y="2419725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ity</a:t>
            </a:r>
            <a:endParaRPr lang="en-GB" sz="3600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89C2AEE-027F-9B16-8C34-BC920A4FDB81}"/>
              </a:ext>
            </a:extLst>
          </p:cNvPr>
          <p:cNvSpPr/>
          <p:nvPr/>
        </p:nvSpPr>
        <p:spPr>
          <a:xfrm>
            <a:off x="6985442" y="2404061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AE78DC9-0D08-D938-D48C-13091689EA9F}"/>
              </a:ext>
            </a:extLst>
          </p:cNvPr>
          <p:cNvSpPr/>
          <p:nvPr/>
        </p:nvSpPr>
        <p:spPr>
          <a:xfrm>
            <a:off x="7804233" y="241041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594C3D8-B9CE-E4F5-C471-7F9F7A6AAD5A}"/>
              </a:ext>
            </a:extLst>
          </p:cNvPr>
          <p:cNvSpPr/>
          <p:nvPr/>
        </p:nvSpPr>
        <p:spPr>
          <a:xfrm>
            <a:off x="7804233" y="2419725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activity 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131C3FD-14D8-FD71-E47A-B5E5671157E4}"/>
              </a:ext>
            </a:extLst>
          </p:cNvPr>
          <p:cNvSpPr/>
          <p:nvPr/>
        </p:nvSpPr>
        <p:spPr>
          <a:xfrm>
            <a:off x="1210147" y="3102884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able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785064E-58D5-B197-BF2E-032683F097A2}"/>
              </a:ext>
            </a:extLst>
          </p:cNvPr>
          <p:cNvSpPr/>
          <p:nvPr/>
        </p:nvSpPr>
        <p:spPr>
          <a:xfrm>
            <a:off x="4505147" y="3102885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084BAD9-7950-49AD-63BC-F16B175ECB3F}"/>
              </a:ext>
            </a:extLst>
          </p:cNvPr>
          <p:cNvSpPr/>
          <p:nvPr/>
        </p:nvSpPr>
        <p:spPr>
          <a:xfrm>
            <a:off x="5174568" y="3087180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ity</a:t>
            </a:r>
            <a:endParaRPr lang="en-GB" sz="3600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952711F-2D12-9FAF-DE04-EEAC58986154}"/>
              </a:ext>
            </a:extLst>
          </p:cNvPr>
          <p:cNvSpPr/>
          <p:nvPr/>
        </p:nvSpPr>
        <p:spPr>
          <a:xfrm>
            <a:off x="6985441" y="3071516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78E1D5D-5A25-8B14-9311-2C1A14323E04}"/>
              </a:ext>
            </a:extLst>
          </p:cNvPr>
          <p:cNvSpPr/>
          <p:nvPr/>
        </p:nvSpPr>
        <p:spPr>
          <a:xfrm>
            <a:off x="7804233" y="307787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14285F2-0757-716A-9161-6C6DAC26765C}"/>
              </a:ext>
            </a:extLst>
          </p:cNvPr>
          <p:cNvSpPr/>
          <p:nvPr/>
        </p:nvSpPr>
        <p:spPr>
          <a:xfrm>
            <a:off x="7804233" y="3087179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ability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957012F-8AF5-4BE1-E5A5-040275458497}"/>
              </a:ext>
            </a:extLst>
          </p:cNvPr>
          <p:cNvSpPr/>
          <p:nvPr/>
        </p:nvSpPr>
        <p:spPr>
          <a:xfrm>
            <a:off x="1188618" y="3762849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secure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89916BC-3E1A-52D6-5850-85DFAB4F5576}"/>
              </a:ext>
            </a:extLst>
          </p:cNvPr>
          <p:cNvSpPr/>
          <p:nvPr/>
        </p:nvSpPr>
        <p:spPr>
          <a:xfrm>
            <a:off x="4505147" y="3784130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EF4D264-EFA9-6259-08A6-C852D38F2CAD}"/>
              </a:ext>
            </a:extLst>
          </p:cNvPr>
          <p:cNvSpPr/>
          <p:nvPr/>
        </p:nvSpPr>
        <p:spPr>
          <a:xfrm>
            <a:off x="5174568" y="3779927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ity</a:t>
            </a:r>
            <a:endParaRPr lang="en-GB" sz="3600" dirty="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0F87538-584E-A44F-55DB-664279FB25D7}"/>
              </a:ext>
            </a:extLst>
          </p:cNvPr>
          <p:cNvSpPr/>
          <p:nvPr/>
        </p:nvSpPr>
        <p:spPr>
          <a:xfrm>
            <a:off x="6985441" y="3764263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4624FD7-F571-BA76-B3C3-B7C8CA95E1CA}"/>
              </a:ext>
            </a:extLst>
          </p:cNvPr>
          <p:cNvSpPr/>
          <p:nvPr/>
        </p:nvSpPr>
        <p:spPr>
          <a:xfrm>
            <a:off x="7804233" y="3770619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4E78FA5-2A3B-D8F5-BE02-C760BE9E0AF6}"/>
              </a:ext>
            </a:extLst>
          </p:cNvPr>
          <p:cNvSpPr/>
          <p:nvPr/>
        </p:nvSpPr>
        <p:spPr>
          <a:xfrm>
            <a:off x="7804233" y="377992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security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4F1F888-D2BF-A8F3-BBDD-73E5645E93F3}"/>
              </a:ext>
            </a:extLst>
          </p:cNvPr>
          <p:cNvSpPr/>
          <p:nvPr/>
        </p:nvSpPr>
        <p:spPr>
          <a:xfrm>
            <a:off x="1210147" y="4465375"/>
            <a:ext cx="3224053" cy="77972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adjective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0A3CDE4B-AC8C-FCC6-BE13-1EF4A75AE4AB}"/>
              </a:ext>
            </a:extLst>
          </p:cNvPr>
          <p:cNvSpPr/>
          <p:nvPr/>
        </p:nvSpPr>
        <p:spPr>
          <a:xfrm>
            <a:off x="4505147" y="4465375"/>
            <a:ext cx="529685" cy="7841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1343073-D37E-6F61-70B7-9DC7753CB914}"/>
              </a:ext>
            </a:extLst>
          </p:cNvPr>
          <p:cNvSpPr/>
          <p:nvPr/>
        </p:nvSpPr>
        <p:spPr>
          <a:xfrm>
            <a:off x="5174568" y="4449450"/>
            <a:ext cx="1671136" cy="77972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ity</a:t>
            </a:r>
            <a:endParaRPr lang="en-GB" sz="3600" dirty="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1695371-823F-137C-D9A6-91F33315F2C0}"/>
              </a:ext>
            </a:extLst>
          </p:cNvPr>
          <p:cNvSpPr/>
          <p:nvPr/>
        </p:nvSpPr>
        <p:spPr>
          <a:xfrm>
            <a:off x="6985441" y="4433785"/>
            <a:ext cx="609354" cy="7841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0BF5645-E02D-074E-014F-0254178DFA74}"/>
              </a:ext>
            </a:extLst>
          </p:cNvPr>
          <p:cNvSpPr/>
          <p:nvPr/>
        </p:nvSpPr>
        <p:spPr>
          <a:xfrm>
            <a:off x="7804233" y="4440142"/>
            <a:ext cx="3612705" cy="77972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86F6491-E8A7-647C-491E-2B2E857AF50C}"/>
              </a:ext>
            </a:extLst>
          </p:cNvPr>
          <p:cNvSpPr/>
          <p:nvPr/>
        </p:nvSpPr>
        <p:spPr>
          <a:xfrm>
            <a:off x="7804233" y="4449449"/>
            <a:ext cx="3612705" cy="779726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noun</a:t>
            </a:r>
            <a:endParaRPr lang="en-GB" sz="3600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2879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F642FD-CBA1-9D68-6A91-3D9BEFD26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BD40049-F610-B61D-5943-0D94C75AB8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E642D-CEFB-35D6-40BF-F297448F7C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0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46C30A-2096-E6F4-391B-47C463A57B00}"/>
              </a:ext>
            </a:extLst>
          </p:cNvPr>
          <p:cNvSpPr txBox="1"/>
          <p:nvPr/>
        </p:nvSpPr>
        <p:spPr>
          <a:xfrm>
            <a:off x="3251884" y="797510"/>
            <a:ext cx="8199791" cy="52629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Like most -ty words, -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ity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words describe things you can’t touch or see, only feel or understand: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14351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community   </a:t>
            </a:r>
          </a:p>
          <a:p>
            <a:pPr marL="14351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identity   </a:t>
            </a:r>
          </a:p>
          <a:p>
            <a:pPr marL="14351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opportunity  </a:t>
            </a:r>
          </a:p>
          <a:p>
            <a:pPr marL="14351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clarity</a:t>
            </a:r>
          </a:p>
          <a:p>
            <a:pPr marL="14351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priority</a:t>
            </a:r>
          </a:p>
          <a:p>
            <a:pPr marL="14351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quantity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-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ity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is also a common suffix for abstract nouns!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7B7200-683F-5713-B4D0-B308D21CCFE8}"/>
              </a:ext>
            </a:extLst>
          </p:cNvPr>
          <p:cNvSpPr txBox="1"/>
          <p:nvPr/>
        </p:nvSpPr>
        <p:spPr>
          <a:xfrm>
            <a:off x="13987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3DF4DF45-581F-E68C-26A8-942E4388FE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2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9EE38961-15B9-3E65-DA0B-19A0448D70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1693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31EDF-37C6-7AB2-1ECC-25DBE2BE1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6A4CE51-132A-39DF-A0D7-3A9859E3D3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BF69F-E584-EA76-C36A-3B3C50A0C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0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D38748-DF9C-5D22-0D41-A385AF4C6566}"/>
              </a:ext>
            </a:extLst>
          </p:cNvPr>
          <p:cNvSpPr txBox="1"/>
          <p:nvPr/>
        </p:nvSpPr>
        <p:spPr>
          <a:xfrm>
            <a:off x="3251884" y="1228398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Many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ity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words have cousins in other languages that look almost the same: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equality → égalité (French)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identity →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identità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(Italian)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activity →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actividad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(Spanish)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Learning –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ity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words can help you understand words in Romanic languages such as French, Italian and Spanish!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6FD6EE-DE37-A632-697B-982316B3DAFA}"/>
              </a:ext>
            </a:extLst>
          </p:cNvPr>
          <p:cNvSpPr txBox="1"/>
          <p:nvPr/>
        </p:nvSpPr>
        <p:spPr>
          <a:xfrm>
            <a:off x="13987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44746CD0-8F0E-41E5-DC2C-EC5EF76F62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2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6223AF4-47B3-953D-F80F-7C7238D3CD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21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identity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7C9E9EA-2627-2181-84E5-6120330545AD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12B0B79-13FD-F4E0-16A5-1B555C1441DB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E504DB2-5A6A-2DD6-464E-28F39CB702C6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same or self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BAD7A96-72E8-2EA4-C607-3EA38FEF902F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identity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65D06A5-F591-3C14-20FD-F2574962F1C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7A5A888F-D5A6-DC84-E80F-206F827BC133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F26E071-8A79-91CE-AA7C-13A54A02EBE7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FCA542E-CF37-0EED-7851-DD4FE11E7F75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1A8601C1-ED25-D5D4-3201-C9D37B7A9A2E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88A9B38-34CF-C5BF-F6CA-067603813E0A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opportunity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90257AF-A8B9-61DB-2EEF-A539EB40D485}"/>
              </a:ext>
            </a:extLst>
          </p:cNvPr>
          <p:cNvSpPr txBox="1">
            <a:spLocks/>
          </p:cNvSpPr>
          <p:nvPr/>
        </p:nvSpPr>
        <p:spPr>
          <a:xfrm>
            <a:off x="5676769" y="4314976"/>
            <a:ext cx="167847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port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3AA27214-F235-908D-22F8-5E1F4B1B14FF}"/>
              </a:ext>
            </a:extLst>
          </p:cNvPr>
          <p:cNvSpPr/>
          <p:nvPr/>
        </p:nvSpPr>
        <p:spPr>
          <a:xfrm>
            <a:off x="2694298" y="4485760"/>
            <a:ext cx="658144" cy="271427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DDB391-52A6-1E3C-1CDC-E0F5D79B619C}"/>
              </a:ext>
            </a:extLst>
          </p:cNvPr>
          <p:cNvSpPr txBox="1">
            <a:spLocks/>
          </p:cNvSpPr>
          <p:nvPr/>
        </p:nvSpPr>
        <p:spPr>
          <a:xfrm>
            <a:off x="5676769" y="5292261"/>
            <a:ext cx="167847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93DA7C3-1102-C859-090B-9C8FCC36DA57}"/>
              </a:ext>
            </a:extLst>
          </p:cNvPr>
          <p:cNvSpPr txBox="1">
            <a:spLocks/>
          </p:cNvSpPr>
          <p:nvPr/>
        </p:nvSpPr>
        <p:spPr>
          <a:xfrm>
            <a:off x="433397" y="4323665"/>
            <a:ext cx="2158306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opportunity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55CFFA0-9D09-EDE5-1BB7-A27AB5F0F895}"/>
              </a:ext>
            </a:extLst>
          </p:cNvPr>
          <p:cNvSpPr txBox="1">
            <a:spLocks/>
          </p:cNvSpPr>
          <p:nvPr/>
        </p:nvSpPr>
        <p:spPr>
          <a:xfrm>
            <a:off x="7916775" y="4314976"/>
            <a:ext cx="161796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une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86877D44-ECC1-E987-EC9A-D3F5C5CA2F54}"/>
              </a:ext>
            </a:extLst>
          </p:cNvPr>
          <p:cNvSpPr/>
          <p:nvPr/>
        </p:nvSpPr>
        <p:spPr>
          <a:xfrm>
            <a:off x="7436098" y="44554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F629FA6-35C3-1572-307B-114E511EAD9F}"/>
              </a:ext>
            </a:extLst>
          </p:cNvPr>
          <p:cNvSpPr txBox="1">
            <a:spLocks/>
          </p:cNvSpPr>
          <p:nvPr/>
        </p:nvSpPr>
        <p:spPr>
          <a:xfrm>
            <a:off x="7916775" y="5256298"/>
            <a:ext cx="1617968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fitting / timely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62C624B-060D-A4FA-E61D-AFBCC23BB6B8}"/>
              </a:ext>
            </a:extLst>
          </p:cNvPr>
          <p:cNvSpPr txBox="1">
            <a:spLocks/>
          </p:cNvSpPr>
          <p:nvPr/>
        </p:nvSpPr>
        <p:spPr>
          <a:xfrm>
            <a:off x="10096273" y="4314976"/>
            <a:ext cx="161796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8157F157-B4D2-F8DF-A258-2038B7C447A7}"/>
              </a:ext>
            </a:extLst>
          </p:cNvPr>
          <p:cNvSpPr/>
          <p:nvPr/>
        </p:nvSpPr>
        <p:spPr>
          <a:xfrm>
            <a:off x="9616816" y="44554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0B08733-DDEA-E320-DE5A-4C2B38050762}"/>
              </a:ext>
            </a:extLst>
          </p:cNvPr>
          <p:cNvSpPr txBox="1">
            <a:spLocks/>
          </p:cNvSpPr>
          <p:nvPr/>
        </p:nvSpPr>
        <p:spPr>
          <a:xfrm>
            <a:off x="10096273" y="5256298"/>
            <a:ext cx="1617968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E570B81-4A6E-6588-EC2C-0B9E59908D71}"/>
              </a:ext>
            </a:extLst>
          </p:cNvPr>
          <p:cNvSpPr txBox="1">
            <a:spLocks/>
          </p:cNvSpPr>
          <p:nvPr/>
        </p:nvSpPr>
        <p:spPr>
          <a:xfrm>
            <a:off x="3425012" y="4314976"/>
            <a:ext cx="167847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op (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CAFB024-3BBC-92BF-4512-F3780B119DD3}"/>
              </a:ext>
            </a:extLst>
          </p:cNvPr>
          <p:cNvSpPr txBox="1">
            <a:spLocks/>
          </p:cNvSpPr>
          <p:nvPr/>
        </p:nvSpPr>
        <p:spPr>
          <a:xfrm>
            <a:off x="3425012" y="5292261"/>
            <a:ext cx="167847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towards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F8709E8-2FD2-0873-BCD3-8FED61C0B99B}"/>
              </a:ext>
            </a:extLst>
          </p:cNvPr>
          <p:cNvSpPr/>
          <p:nvPr/>
        </p:nvSpPr>
        <p:spPr>
          <a:xfrm>
            <a:off x="5184751" y="44554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446570-FD31-889B-2A70-7ECEF0FD1A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ABCB3C11-38CC-C2C2-7854-CF709E2A2D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451FAC-D67F-5BBE-391E-A1654E280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962914-30A5-CBD0-4B25-A771AD58D34A}"/>
              </a:ext>
            </a:extLst>
          </p:cNvPr>
          <p:cNvSpPr txBox="1"/>
          <p:nvPr/>
        </p:nvSpPr>
        <p:spPr>
          <a:xfrm>
            <a:off x="2821217" y="11110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opportunity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384EEE56-215F-FE00-4703-3C6F21650C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9706" y="-253796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39360EA-9F7C-207E-DF89-3C98FE6FA4B2}"/>
              </a:ext>
            </a:extLst>
          </p:cNvPr>
          <p:cNvSpPr txBox="1">
            <a:spLocks/>
          </p:cNvSpPr>
          <p:nvPr/>
        </p:nvSpPr>
        <p:spPr>
          <a:xfrm>
            <a:off x="5662255" y="1905073"/>
            <a:ext cx="167847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port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73259A1B-8577-1E2C-4265-716F8D794D6D}"/>
              </a:ext>
            </a:extLst>
          </p:cNvPr>
          <p:cNvSpPr/>
          <p:nvPr/>
        </p:nvSpPr>
        <p:spPr>
          <a:xfrm>
            <a:off x="2679784" y="2075857"/>
            <a:ext cx="658144" cy="271427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8E1CAC0-AA6C-DBD4-7E86-B4242977CE71}"/>
              </a:ext>
            </a:extLst>
          </p:cNvPr>
          <p:cNvSpPr txBox="1">
            <a:spLocks/>
          </p:cNvSpPr>
          <p:nvPr/>
        </p:nvSpPr>
        <p:spPr>
          <a:xfrm>
            <a:off x="5662255" y="2882358"/>
            <a:ext cx="167847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7F5AC-3848-DDAB-B069-47516DB6AB1F}"/>
              </a:ext>
            </a:extLst>
          </p:cNvPr>
          <p:cNvSpPr txBox="1">
            <a:spLocks/>
          </p:cNvSpPr>
          <p:nvPr/>
        </p:nvSpPr>
        <p:spPr>
          <a:xfrm>
            <a:off x="418883" y="1913762"/>
            <a:ext cx="2158306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opportunity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D2F853A-7A8A-65C8-4F1A-2834996F467F}"/>
              </a:ext>
            </a:extLst>
          </p:cNvPr>
          <p:cNvSpPr txBox="1">
            <a:spLocks/>
          </p:cNvSpPr>
          <p:nvPr/>
        </p:nvSpPr>
        <p:spPr>
          <a:xfrm>
            <a:off x="7902261" y="1905073"/>
            <a:ext cx="161796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une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5880E5D-CB5D-6661-4493-23CC27FC48D2}"/>
              </a:ext>
            </a:extLst>
          </p:cNvPr>
          <p:cNvSpPr/>
          <p:nvPr/>
        </p:nvSpPr>
        <p:spPr>
          <a:xfrm>
            <a:off x="7421584" y="204551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96C200A-D29A-117A-EA32-C8496DE3DCB6}"/>
              </a:ext>
            </a:extLst>
          </p:cNvPr>
          <p:cNvSpPr txBox="1">
            <a:spLocks/>
          </p:cNvSpPr>
          <p:nvPr/>
        </p:nvSpPr>
        <p:spPr>
          <a:xfrm>
            <a:off x="7902261" y="2846395"/>
            <a:ext cx="1617968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fitting / timely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A7CA0D0-0D9A-8CCF-E4B8-993202D3808A}"/>
              </a:ext>
            </a:extLst>
          </p:cNvPr>
          <p:cNvSpPr txBox="1">
            <a:spLocks/>
          </p:cNvSpPr>
          <p:nvPr/>
        </p:nvSpPr>
        <p:spPr>
          <a:xfrm>
            <a:off x="10081759" y="1905073"/>
            <a:ext cx="161796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0D4CF387-2C83-0EC5-69B8-3FA5A7CE3C72}"/>
              </a:ext>
            </a:extLst>
          </p:cNvPr>
          <p:cNvSpPr/>
          <p:nvPr/>
        </p:nvSpPr>
        <p:spPr>
          <a:xfrm>
            <a:off x="9602302" y="204551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3D947F0-D59F-C363-4D77-979B5F027829}"/>
              </a:ext>
            </a:extLst>
          </p:cNvPr>
          <p:cNvSpPr txBox="1">
            <a:spLocks/>
          </p:cNvSpPr>
          <p:nvPr/>
        </p:nvSpPr>
        <p:spPr>
          <a:xfrm>
            <a:off x="10081759" y="2846395"/>
            <a:ext cx="1617968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2448A8C-21ED-0B81-7587-E420CB825598}"/>
              </a:ext>
            </a:extLst>
          </p:cNvPr>
          <p:cNvSpPr txBox="1">
            <a:spLocks/>
          </p:cNvSpPr>
          <p:nvPr/>
        </p:nvSpPr>
        <p:spPr>
          <a:xfrm>
            <a:off x="3410498" y="1905073"/>
            <a:ext cx="167847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op (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0657861-79B2-F46A-9070-90CC23D1E0B5}"/>
              </a:ext>
            </a:extLst>
          </p:cNvPr>
          <p:cNvSpPr txBox="1">
            <a:spLocks/>
          </p:cNvSpPr>
          <p:nvPr/>
        </p:nvSpPr>
        <p:spPr>
          <a:xfrm>
            <a:off x="3410498" y="2882358"/>
            <a:ext cx="167847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towards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EF3B0C9A-9840-82F9-8638-89F34E206829}"/>
              </a:ext>
            </a:extLst>
          </p:cNvPr>
          <p:cNvSpPr/>
          <p:nvPr/>
        </p:nvSpPr>
        <p:spPr>
          <a:xfrm>
            <a:off x="5170237" y="204551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81CB8B-F0B0-DFE5-3BB0-2BC0717ABEA7}"/>
              </a:ext>
            </a:extLst>
          </p:cNvPr>
          <p:cNvSpPr txBox="1"/>
          <p:nvPr/>
        </p:nvSpPr>
        <p:spPr>
          <a:xfrm>
            <a:off x="3511637" y="3631747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EAF14477-5133-B5A7-3769-5E8C178B1FC7}"/>
              </a:ext>
            </a:extLst>
          </p:cNvPr>
          <p:cNvSpPr/>
          <p:nvPr/>
        </p:nvSpPr>
        <p:spPr>
          <a:xfrm>
            <a:off x="8711245" y="2391890"/>
            <a:ext cx="309653" cy="118208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349DBF-7E50-A49C-3312-3743073372E6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E+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suffix starts with a vowel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4088923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quantity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quant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how much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quantity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ab</a:t>
            </a:r>
            <a:r>
              <a:rPr lang="en-GB" sz="9600" u="sng" dirty="0">
                <a:solidFill>
                  <a:schemeClr val="bg1"/>
                </a:solidFill>
              </a:rPr>
              <a:t>i</a:t>
            </a:r>
            <a:r>
              <a:rPr lang="en-GB" sz="9600" dirty="0">
                <a:solidFill>
                  <a:schemeClr val="bg1"/>
                </a:solidFill>
              </a:rPr>
              <a:t>lity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</a:t>
            </a:r>
            <a:r>
              <a:rPr lang="en-GB" sz="2800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ab</a:t>
            </a:r>
            <a:r>
              <a:rPr lang="en-GB" sz="2800" u="sng" dirty="0">
                <a:solidFill>
                  <a:schemeClr val="bg1"/>
                </a:solidFill>
              </a:rPr>
              <a:t>i</a:t>
            </a:r>
            <a:r>
              <a:rPr lang="en-GB" sz="2800" dirty="0">
                <a:solidFill>
                  <a:schemeClr val="bg1"/>
                </a:solidFill>
              </a:rPr>
              <a:t>lity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E5EEC6E-843C-3095-DFEF-56CEF89ED2AD}"/>
              </a:ext>
            </a:extLst>
          </p:cNvPr>
          <p:cNvSpPr txBox="1"/>
          <p:nvPr/>
        </p:nvSpPr>
        <p:spPr>
          <a:xfrm>
            <a:off x="2944905" y="185464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minority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4D4D29-EF62-B3CE-5BC0-C30A80D54C53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3E56FA8-21B1-0FE9-96C3-230FEFF709CC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557C57-A2DA-48A3-7DB1-8536A0D3122A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smaller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9DC95C3-C216-6C82-DE7C-89D2B40E9148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minority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D4D68AF-5835-F802-AA68-FDB1D778684D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or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C55D71E1-BA98-BF7D-BE5E-01BC0D4EFAC9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5F3F57-A084-74DB-4DC5-0DEE323077F2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comparative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3AEED65-6F51-C29C-EAD6-4098B04343A5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0F41264F-B3D7-86DB-45FA-7A56510AD285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17DDFFC-301E-B26A-A4D8-8EE2E20C0682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ED1E6-7E8E-FFDA-2E16-69CEC15C1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586B06F-D6DF-6B5B-B408-97C0B3C3D7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92987-1D9F-2913-7240-0EE2A43BA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08AEA9-4BA0-6C74-FD51-04E8027A0127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majority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1ED5DCDF-51B5-BE66-B73A-B1ACA8301B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3D46229-91E7-CA53-194D-C0E9AC9E36D7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maj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3AD6DCA3-0641-556B-5C5B-4F909C29E5B7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F04DC6-F491-68DD-E07C-5FA316CF432B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greater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0019B8-AE3E-6F6E-FEA2-F2F0D5A89EFB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majority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C781C10-95E3-2173-7C67-58B1BCA79626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or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28288E37-92D1-4A69-37D9-1C47AA22F608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21D3B06-AAC1-7773-0B04-7AD095A2C8A0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comparative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16BC112-84CC-C3C2-950E-9BCB3BD79D2A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9D46DE2B-9112-638E-1FD9-5635950E51DF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77A21BF-1804-A30A-3D74-A3DCBC2630DA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4032499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E878A-9FD1-87C8-6A1F-098E58BF3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4A87E3BC-B21D-9ADD-D5BC-24F69DDA10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DCB0E6-83A9-03E1-A5F2-DB5A76FB5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AB1164-3F13-C9D0-1ED1-DE46A82202BA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equality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5A1957C-0F6B-8E92-5CA0-2FA39F873D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ABF1EDB-4047-3C73-A870-E56668D6D43D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equ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DB581AE-9FD2-7D9E-C05E-3C24EDF4E5E3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414B29D-E35D-FC67-8CF2-6CA8D5B4800F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equal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E143522-36A3-0FC1-1C3B-659C54366C4B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equality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55E42E5-57FE-569F-1A25-04F04A94CA15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al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D01D3424-2DD2-C4C0-6713-99B293406D77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73715B6-9ED6-E642-3582-2807A0AC4701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334408E-DD27-8D0A-2BE7-2628415BF078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0DD8E6DA-13E4-53BE-DCA8-3A5B7400025B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9820120-FE42-D072-4A4F-A2F549118D7D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1459061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B9D5C-51F8-AD9F-2C9A-F8C80B397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FD4162D-8350-B131-C66F-04F70F853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3B54A-6ADF-61E0-EE40-5EBEB0073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166E689-C92A-8323-6520-4F95665D2EDB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797471B-23E9-83AE-1CE9-6026D4EA8FAC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15F434-78DF-91CA-2E0F-96C2AF5D0642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FD7AA5-C996-E99A-8F97-803C3AF61D7A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activity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427A482-C6A8-898F-6064-4F5EDFEABF79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7441266-3ACF-90E3-87D9-919DC4AE93F5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16DB057-5583-58B4-C119-9948831E9870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nature of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6596CA8-F296-7AF8-6639-4BD79BF2D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638AC67-4F83-9349-E1E2-DFFF61455AC0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AABE9987-E478-4655-B3AF-B50373A92F07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225BB81-27BF-F093-3BDF-12DE2E4C7117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3EFB8B-8328-C454-1542-400BAE934E27}"/>
              </a:ext>
            </a:extLst>
          </p:cNvPr>
          <p:cNvSpPr txBox="1"/>
          <p:nvPr/>
        </p:nvSpPr>
        <p:spPr>
          <a:xfrm>
            <a:off x="2944905" y="185464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activity</a:t>
            </a:r>
            <a:endParaRPr lang="en-GB" sz="960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973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D656C9-5499-5DD9-119B-9421B61882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967D4757-B399-EEB8-F977-91BFE46A08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092B80-48F4-385A-995C-90A50C7A78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57137B7-536E-DE95-2E13-D72264189191}"/>
              </a:ext>
            </a:extLst>
          </p:cNvPr>
          <p:cNvSpPr txBox="1">
            <a:spLocks/>
          </p:cNvSpPr>
          <p:nvPr/>
        </p:nvSpPr>
        <p:spPr>
          <a:xfrm>
            <a:off x="4286895" y="194081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D3691E0-9F74-6BF1-1666-9DD9746E721C}"/>
              </a:ext>
            </a:extLst>
          </p:cNvPr>
          <p:cNvSpPr/>
          <p:nvPr/>
        </p:nvSpPr>
        <p:spPr>
          <a:xfrm>
            <a:off x="2817332" y="20420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B494723-2DA2-3800-CC21-D1359737CE9F}"/>
              </a:ext>
            </a:extLst>
          </p:cNvPr>
          <p:cNvSpPr txBox="1">
            <a:spLocks/>
          </p:cNvSpPr>
          <p:nvPr/>
        </p:nvSpPr>
        <p:spPr>
          <a:xfrm>
            <a:off x="4286895" y="290940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FEDE6B4-E6A6-D8B7-80A2-159A73E69266}"/>
              </a:ext>
            </a:extLst>
          </p:cNvPr>
          <p:cNvSpPr txBox="1">
            <a:spLocks/>
          </p:cNvSpPr>
          <p:nvPr/>
        </p:nvSpPr>
        <p:spPr>
          <a:xfrm>
            <a:off x="354445" y="187577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activity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59444B4-A8C8-289E-6D20-2AC79D0BAEC8}"/>
              </a:ext>
            </a:extLst>
          </p:cNvPr>
          <p:cNvSpPr txBox="1">
            <a:spLocks/>
          </p:cNvSpPr>
          <p:nvPr/>
        </p:nvSpPr>
        <p:spPr>
          <a:xfrm>
            <a:off x="6827875" y="194081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10997223-A3F6-80E7-DA12-B166D4F170EF}"/>
              </a:ext>
            </a:extLst>
          </p:cNvPr>
          <p:cNvSpPr/>
          <p:nvPr/>
        </p:nvSpPr>
        <p:spPr>
          <a:xfrm>
            <a:off x="6333734" y="208124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A56908A-185F-E55D-6B52-E9D3531E1DF4}"/>
              </a:ext>
            </a:extLst>
          </p:cNvPr>
          <p:cNvSpPr txBox="1">
            <a:spLocks/>
          </p:cNvSpPr>
          <p:nvPr/>
        </p:nvSpPr>
        <p:spPr>
          <a:xfrm>
            <a:off x="6827875" y="289082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nature of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9F7E981-D210-D1ED-4F57-29A920E3ED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339" y="21935"/>
            <a:ext cx="2476057" cy="195223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A8B27D9-451B-E076-B2E8-9E2C76D784ED}"/>
              </a:ext>
            </a:extLst>
          </p:cNvPr>
          <p:cNvSpPr txBox="1">
            <a:spLocks/>
          </p:cNvSpPr>
          <p:nvPr/>
        </p:nvSpPr>
        <p:spPr>
          <a:xfrm>
            <a:off x="9417988" y="194081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E84E5A3D-CD8F-8306-3916-998395504E0F}"/>
              </a:ext>
            </a:extLst>
          </p:cNvPr>
          <p:cNvSpPr/>
          <p:nvPr/>
        </p:nvSpPr>
        <p:spPr>
          <a:xfrm>
            <a:off x="8923847" y="208124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3C0DA2A-4560-1A78-3D26-2C3B11F3BF9A}"/>
              </a:ext>
            </a:extLst>
          </p:cNvPr>
          <p:cNvSpPr txBox="1">
            <a:spLocks/>
          </p:cNvSpPr>
          <p:nvPr/>
        </p:nvSpPr>
        <p:spPr>
          <a:xfrm>
            <a:off x="9417988" y="289082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CCF97B-75B0-726C-20A3-9D25C341A052}"/>
              </a:ext>
            </a:extLst>
          </p:cNvPr>
          <p:cNvSpPr txBox="1"/>
          <p:nvPr/>
        </p:nvSpPr>
        <p:spPr>
          <a:xfrm>
            <a:off x="2814276" y="306114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activity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EFA3D0-7469-586D-56F5-2920E6902F52}"/>
              </a:ext>
            </a:extLst>
          </p:cNvPr>
          <p:cNvSpPr txBox="1"/>
          <p:nvPr/>
        </p:nvSpPr>
        <p:spPr>
          <a:xfrm>
            <a:off x="3293923" y="3558699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AE4756C3-09CE-BD68-76DA-97387C3F152F}"/>
              </a:ext>
            </a:extLst>
          </p:cNvPr>
          <p:cNvSpPr/>
          <p:nvPr/>
        </p:nvSpPr>
        <p:spPr>
          <a:xfrm>
            <a:off x="7848518" y="2427595"/>
            <a:ext cx="309653" cy="118208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A1A5FE-700D-AA69-B008-1D182B577C41}"/>
              </a:ext>
            </a:extLst>
          </p:cNvPr>
          <p:cNvSpPr txBox="1"/>
          <p:nvPr/>
        </p:nvSpPr>
        <p:spPr>
          <a:xfrm>
            <a:off x="-325701" y="4645439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E+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suffix starts with a vowel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18328406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purity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purity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433003" y="129061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secureity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nontalking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talk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secure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security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765830" y="133244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405022" y="4740724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Ends in a silent E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suffix starts with a vowel =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Drop the E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familiar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familiarity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familiar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familiarity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690326" y="136907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7A67BA-2D2B-B3B9-A4BC-A0C321CD099D}"/>
              </a:ext>
            </a:extLst>
          </p:cNvPr>
          <p:cNvSpPr txBox="1"/>
          <p:nvPr/>
        </p:nvSpPr>
        <p:spPr>
          <a:xfrm>
            <a:off x="252549" y="5698545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Just add the suffix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showed great </a:t>
            </a:r>
            <a:r>
              <a:rPr lang="en-GB" sz="3400" dirty="0" err="1">
                <a:solidFill>
                  <a:schemeClr val="bg1"/>
                </a:solidFill>
              </a:rPr>
              <a:t>ablity</a:t>
            </a:r>
            <a:r>
              <a:rPr lang="en-GB" sz="3400" dirty="0">
                <a:solidFill>
                  <a:schemeClr val="bg1"/>
                </a:solidFill>
              </a:rPr>
              <a:t> during the group </a:t>
            </a:r>
            <a:r>
              <a:rPr lang="en-GB" sz="3400" dirty="0" err="1">
                <a:solidFill>
                  <a:schemeClr val="bg1"/>
                </a:solidFill>
              </a:rPr>
              <a:t>activety</a:t>
            </a:r>
            <a:r>
              <a:rPr lang="en-GB" sz="3400" dirty="0">
                <a:solidFill>
                  <a:schemeClr val="bg1"/>
                </a:solidFill>
              </a:rPr>
              <a:t>, which gave her an </a:t>
            </a:r>
            <a:r>
              <a:rPr lang="en-GB" sz="3400" dirty="0" err="1">
                <a:solidFill>
                  <a:schemeClr val="bg1"/>
                </a:solidFill>
              </a:rPr>
              <a:t>opportuneity</a:t>
            </a:r>
            <a:r>
              <a:rPr lang="en-GB" sz="3400" dirty="0">
                <a:solidFill>
                  <a:schemeClr val="bg1"/>
                </a:solidFill>
              </a:rPr>
              <a:t> to lead.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showed great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ability</a:t>
            </a:r>
            <a:r>
              <a:rPr lang="en-GB" sz="3400" dirty="0">
                <a:solidFill>
                  <a:schemeClr val="bg1"/>
                </a:solidFill>
              </a:rPr>
              <a:t> during the group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activity</a:t>
            </a:r>
            <a:r>
              <a:rPr lang="en-GB" sz="3400" dirty="0">
                <a:solidFill>
                  <a:schemeClr val="bg1"/>
                </a:solidFill>
              </a:rPr>
              <a:t>, which gave her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opportunity</a:t>
            </a:r>
            <a:r>
              <a:rPr lang="en-GB" sz="3400" dirty="0">
                <a:solidFill>
                  <a:schemeClr val="bg1"/>
                </a:solidFill>
              </a:rPr>
              <a:t> to lead.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showed great ability during the group activity, which gave her an opportunity to lead.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Planning the </a:t>
            </a:r>
            <a:r>
              <a:rPr lang="en-GB" sz="3400" dirty="0" err="1">
                <a:solidFill>
                  <a:schemeClr val="bg1"/>
                </a:solidFill>
              </a:rPr>
              <a:t>quanty</a:t>
            </a:r>
            <a:r>
              <a:rPr lang="en-GB" sz="3400" dirty="0">
                <a:solidFill>
                  <a:schemeClr val="bg1"/>
                </a:solidFill>
              </a:rPr>
              <a:t> of resources was a </a:t>
            </a:r>
            <a:r>
              <a:rPr lang="en-GB" sz="3400" dirty="0" err="1">
                <a:solidFill>
                  <a:schemeClr val="bg1"/>
                </a:solidFill>
              </a:rPr>
              <a:t>priorety</a:t>
            </a:r>
            <a:r>
              <a:rPr lang="en-GB" sz="3400" dirty="0">
                <a:solidFill>
                  <a:schemeClr val="bg1"/>
                </a:solidFill>
              </a:rPr>
              <a:t> to ensure </a:t>
            </a:r>
            <a:r>
              <a:rPr lang="en-GB" sz="3400" dirty="0" err="1">
                <a:solidFill>
                  <a:schemeClr val="bg1"/>
                </a:solidFill>
              </a:rPr>
              <a:t>secureity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fairnes</a:t>
            </a:r>
            <a:r>
              <a:rPr lang="en-GB" sz="3400" dirty="0">
                <a:solidFill>
                  <a:schemeClr val="bg1"/>
                </a:solidFill>
              </a:rPr>
              <a:t> for the whole </a:t>
            </a:r>
            <a:r>
              <a:rPr lang="en-GB" sz="3400" dirty="0" err="1">
                <a:solidFill>
                  <a:schemeClr val="bg1"/>
                </a:solidFill>
              </a:rPr>
              <a:t>comunety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Planning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quantity</a:t>
            </a:r>
            <a:r>
              <a:rPr lang="en-GB" sz="3400" dirty="0">
                <a:solidFill>
                  <a:schemeClr val="bg1"/>
                </a:solidFill>
              </a:rPr>
              <a:t> of resources was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priority</a:t>
            </a:r>
            <a:r>
              <a:rPr lang="en-GB" sz="3400" dirty="0">
                <a:solidFill>
                  <a:schemeClr val="bg1"/>
                </a:solidFill>
              </a:rPr>
              <a:t> to ensure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security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fairness</a:t>
            </a:r>
            <a:r>
              <a:rPr lang="en-GB" sz="3400" dirty="0">
                <a:solidFill>
                  <a:schemeClr val="bg1"/>
                </a:solidFill>
              </a:rPr>
              <a:t> for the whole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community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Planning the quantity of resources was a priority to ensure security and fairness for the whole community.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community  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identity  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opportunity 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priority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quantity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ability  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activity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equality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possibility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majority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minority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security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55D47F-E22A-DA27-8C59-FB009347B7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EE37612E-A1BC-7F57-A8E2-39128A82E9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EF82C7-8ABB-EC1E-4CB3-990DCD1116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037738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303249B-D191-56E1-987C-B5275D550D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78185"/>
              </p:ext>
            </p:extLst>
          </p:nvPr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F60AA6E-EB12-49A5-6DFD-E51442BCE7D9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EA299E-9966-67CF-9C42-8A4C5E249DA1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096685-02AB-DA0D-8F8C-8243F65416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644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05249F-1EB4-2673-09C9-C1D8133ED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04BD876-33F7-1EF1-7B04-6C7D6A51DC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0114156-E60D-4975-3C8A-3262F2D4F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755031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3CEF300-70EA-E31F-6226-1E77762AADC6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69FD267-4A87-E2EA-0338-86BC05D509BF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1DDBE4-72AD-B3AF-44C0-B83620C617A2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6A63D5B-2436-C9F1-7650-4CBCDD8341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1370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51785-96EB-27D4-4843-26593236F4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45FCFA31-2D8A-4151-A02E-6996399C7D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7D65144-08FB-4CA3-14C1-37FB880C4C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698733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49DDB5D-1419-C8F1-A247-2E7FB2826F6C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8B051B6-9827-7397-0FDF-13EEF7478B87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FB2BBCB-3A36-DD7A-EC49-DAB9CD0AB8AE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4FDC878-6B38-D8EE-E1C4-EFF54E9FA2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533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04D5AD-D64B-A5FF-8DD8-FEE4541743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DE1B661-8643-A072-93A8-383C7BE407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9A8A808-BB9E-3EAA-F189-A85EC32C2B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708243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B4518BB-91AD-E4B4-02C4-B9CABA09C289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E39A2AC-E719-CA1E-9935-2A79B09A6FC9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2C4D157-16E4-C23D-31A8-BED1897FA62E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A358140-75A2-6C65-4A2D-7DB2C82DF9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858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18DC3-4EFC-D7A4-0A7F-8B0A3421D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F9BC7C0-8797-492D-36FE-4822ACD283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5991B0-325D-A069-9D3B-00900BE490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459834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A210324-5CEA-C3DA-63AA-332232C222B5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93235A6-87D7-744A-5305-A9B4EFB732E9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C9E6D9-1B03-8931-29CA-4B437817B504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77EE1E1-691F-28E0-CC76-3CF02B9424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4819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3128</Words>
  <Application>Microsoft Office PowerPoint</Application>
  <PresentationFormat>Widescreen</PresentationFormat>
  <Paragraphs>1053</Paragraphs>
  <Slides>45</Slides>
  <Notes>36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2026-06-03T10:46:03Z</dcterms:modified>
</cp:coreProperties>
</file>