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368" r:id="rId3"/>
    <p:sldId id="369" r:id="rId4"/>
    <p:sldId id="274" r:id="rId5"/>
    <p:sldId id="308" r:id="rId6"/>
    <p:sldId id="360" r:id="rId7"/>
    <p:sldId id="552" r:id="rId8"/>
    <p:sldId id="280" r:id="rId9"/>
    <p:sldId id="553" r:id="rId10"/>
    <p:sldId id="405" r:id="rId11"/>
    <p:sldId id="407" r:id="rId12"/>
    <p:sldId id="406" r:id="rId13"/>
    <p:sldId id="556" r:id="rId14"/>
    <p:sldId id="557" r:id="rId15"/>
    <p:sldId id="366" r:id="rId16"/>
    <p:sldId id="373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0024" autoAdjust="0"/>
  </p:normalViewPr>
  <p:slideViewPr>
    <p:cSldViewPr snapToGrid="0">
      <p:cViewPr varScale="1">
        <p:scale>
          <a:sx n="81" d="100"/>
          <a:sy n="81" d="100"/>
        </p:scale>
        <p:origin x="1668" y="8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1:00:08.198" v="749" actId="1076"/>
      <pc:docMkLst>
        <pc:docMk/>
      </pc:docMkLst>
      <pc:sldChg chg="delSp modSp mod">
        <pc:chgData name="Glen Jones" userId="e846aaca-4b24-4b13-b0d0-f2308e16b284" providerId="ADAL" clId="{ED47ACC3-9597-4D89-A1DC-43CF280EF274}" dt="2026-06-03T11:00:08.198" v="749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3T11:00:08.198" v="749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3T11:00:05.797" v="748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add del modAnim">
        <pc:chgData name="Glen Jones" userId="e846aaca-4b24-4b13-b0d0-f2308e16b284" providerId="ADAL" clId="{ED47ACC3-9597-4D89-A1DC-43CF280EF274}" dt="2026-06-03T10:59:43.839" v="746" actId="47"/>
        <pc:sldMkLst>
          <pc:docMk/>
          <pc:sldMk cId="1048600747" sldId="5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AA0EA-8B12-4C88-9626-7C178A5283F8}" type="datetimeFigureOut">
              <a:rPr lang="en-GB" smtClean="0"/>
              <a:t>03/06/2026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60699-C741-47A5-8F50-DE9AEB9A8C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115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EDCEE-1D9B-2E65-CEF1-C58E93A3D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50690F-641F-3735-F3F3-7A1B4B4C7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87C8D4-4F1F-0CF5-ED32-AE887B9EE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5B8E7-5164-3330-7567-D9356D39E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5087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independent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literally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“not hanging from or relying on something else.”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B3575-6412-3244-0965-8D4305A3D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C2B877-5E19-6604-CDE2-D881EA8F3C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25B5FE-35A4-9B43-1CB7-BE94C268D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inactive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literally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doing anything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active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B0D1E-541A-D5C4-28C0-16FE987A0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40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EBE2-174A-F3F6-DBE4-3018013A5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F782D-E464-C58C-C731-25CBC97BA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4F0BAD-D6DE-E275-C8C8-311130EEF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involved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literally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drawn into something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taking part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27D1C5-9E2C-32E1-D10F-76B3372F4E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308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3091671" y="2239015"/>
            <a:ext cx="78303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independent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F10319-A68B-0BF3-7F3E-A4652DDB31E3}"/>
              </a:ext>
            </a:extLst>
          </p:cNvPr>
          <p:cNvSpPr txBox="1">
            <a:spLocks/>
          </p:cNvSpPr>
          <p:nvPr/>
        </p:nvSpPr>
        <p:spPr>
          <a:xfrm>
            <a:off x="7692817" y="4105721"/>
            <a:ext cx="161971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E8CF70B-DD94-0F73-B4F8-D9E4F9D340DB}"/>
              </a:ext>
            </a:extLst>
          </p:cNvPr>
          <p:cNvSpPr/>
          <p:nvPr/>
        </p:nvSpPr>
        <p:spPr>
          <a:xfrm>
            <a:off x="2723141" y="423892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4B6359-68C1-5CCF-1E41-EBE0D7FC0395}"/>
              </a:ext>
            </a:extLst>
          </p:cNvPr>
          <p:cNvSpPr txBox="1">
            <a:spLocks/>
          </p:cNvSpPr>
          <p:nvPr/>
        </p:nvSpPr>
        <p:spPr>
          <a:xfrm>
            <a:off x="7692817" y="5074317"/>
            <a:ext cx="161971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301BB2-59A4-8F8D-7CE5-41AE17D96A09}"/>
              </a:ext>
            </a:extLst>
          </p:cNvPr>
          <p:cNvSpPr txBox="1">
            <a:spLocks/>
          </p:cNvSpPr>
          <p:nvPr/>
        </p:nvSpPr>
        <p:spPr>
          <a:xfrm>
            <a:off x="360283" y="40677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independent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13135-B521-0F94-7C13-1CAC1C934049}"/>
              </a:ext>
            </a:extLst>
          </p:cNvPr>
          <p:cNvSpPr txBox="1">
            <a:spLocks/>
          </p:cNvSpPr>
          <p:nvPr/>
        </p:nvSpPr>
        <p:spPr>
          <a:xfrm>
            <a:off x="4156869" y="4087795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587847BF-0EED-0369-1301-289B58904F05}"/>
              </a:ext>
            </a:extLst>
          </p:cNvPr>
          <p:cNvSpPr/>
          <p:nvPr/>
        </p:nvSpPr>
        <p:spPr>
          <a:xfrm>
            <a:off x="7077767" y="42771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FC57F1-43E8-AD8C-02AE-7C058E8A7E6E}"/>
              </a:ext>
            </a:extLst>
          </p:cNvPr>
          <p:cNvSpPr txBox="1">
            <a:spLocks/>
          </p:cNvSpPr>
          <p:nvPr/>
        </p:nvSpPr>
        <p:spPr>
          <a:xfrm>
            <a:off x="4156869" y="5056391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626B07-9ECE-9316-85BE-D781F743EB3B}"/>
              </a:ext>
            </a:extLst>
          </p:cNvPr>
          <p:cNvSpPr txBox="1">
            <a:spLocks/>
          </p:cNvSpPr>
          <p:nvPr/>
        </p:nvSpPr>
        <p:spPr>
          <a:xfrm>
            <a:off x="10081878" y="4102980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B5CA992-83EF-1710-DE66-3FF7D21E560D}"/>
              </a:ext>
            </a:extLst>
          </p:cNvPr>
          <p:cNvSpPr/>
          <p:nvPr/>
        </p:nvSpPr>
        <p:spPr>
          <a:xfrm>
            <a:off x="9468859" y="42244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ADE82DC-13A0-C74A-D01C-67DA8C1EC39A}"/>
              </a:ext>
            </a:extLst>
          </p:cNvPr>
          <p:cNvSpPr txBox="1">
            <a:spLocks/>
          </p:cNvSpPr>
          <p:nvPr/>
        </p:nvSpPr>
        <p:spPr>
          <a:xfrm>
            <a:off x="10081878" y="5074317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having/ being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C3CAF30-053E-79D9-1BC8-300F3CA1A24F}"/>
              </a:ext>
            </a:extLst>
          </p:cNvPr>
          <p:cNvSpPr txBox="1">
            <a:spLocks/>
          </p:cNvSpPr>
          <p:nvPr/>
        </p:nvSpPr>
        <p:spPr>
          <a:xfrm>
            <a:off x="5757455" y="4087795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7D064A-F90D-30AA-BFDD-0CDEDF24D5F7}"/>
              </a:ext>
            </a:extLst>
          </p:cNvPr>
          <p:cNvSpPr txBox="1">
            <a:spLocks/>
          </p:cNvSpPr>
          <p:nvPr/>
        </p:nvSpPr>
        <p:spPr>
          <a:xfrm>
            <a:off x="5757455" y="5056391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down/ away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F0F16231-6C6E-2D33-471B-84F4A84231E3}"/>
              </a:ext>
            </a:extLst>
          </p:cNvPr>
          <p:cNvSpPr/>
          <p:nvPr/>
        </p:nvSpPr>
        <p:spPr>
          <a:xfrm>
            <a:off x="5385014" y="42244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004238" y="110803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inexpensive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7948141" y="2875138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10257992" y="2872008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9644973" y="29935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33423" y="303684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7987128" y="3794974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pay or weight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70565" y="28656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inexpensive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10257992" y="3843345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the quality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2DD3FA4-9A97-343F-F603-2F0DA06F056A}"/>
              </a:ext>
            </a:extLst>
          </p:cNvPr>
          <p:cNvSpPr txBox="1">
            <a:spLocks/>
          </p:cNvSpPr>
          <p:nvPr/>
        </p:nvSpPr>
        <p:spPr>
          <a:xfrm>
            <a:off x="3749422" y="2874748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75CBA21-80D4-DF86-4F24-A9248817DDF2}"/>
              </a:ext>
            </a:extLst>
          </p:cNvPr>
          <p:cNvSpPr txBox="1">
            <a:spLocks/>
          </p:cNvSpPr>
          <p:nvPr/>
        </p:nvSpPr>
        <p:spPr>
          <a:xfrm>
            <a:off x="3749422" y="3843344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88496753-9D4E-DAB8-5A26-A12FB1AC0BF2}"/>
              </a:ext>
            </a:extLst>
          </p:cNvPr>
          <p:cNvSpPr/>
          <p:nvPr/>
        </p:nvSpPr>
        <p:spPr>
          <a:xfrm>
            <a:off x="5336922" y="30368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5860961" y="2901434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5868275" y="3834261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7424102" y="30061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32C4DA-22A8-C4A9-2817-F8AF256B90E1}"/>
              </a:ext>
            </a:extLst>
          </p:cNvPr>
          <p:cNvSpPr txBox="1"/>
          <p:nvPr/>
        </p:nvSpPr>
        <p:spPr>
          <a:xfrm>
            <a:off x="2974069" y="467261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7AC9B5-D47D-EC8D-A5D3-1DE9DF437B83}"/>
              </a:ext>
            </a:extLst>
          </p:cNvPr>
          <p:cNvSpPr txBox="1"/>
          <p:nvPr/>
        </p:nvSpPr>
        <p:spPr>
          <a:xfrm>
            <a:off x="356732" y="5425946"/>
            <a:ext cx="11478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 base (</a:t>
            </a:r>
            <a:r>
              <a:rPr lang="en-GB" sz="2800" dirty="0" err="1">
                <a:solidFill>
                  <a:schemeClr val="bg1"/>
                </a:solidFill>
              </a:rPr>
              <a:t>pense</a:t>
            </a:r>
            <a:r>
              <a:rPr lang="en-GB" sz="2800" dirty="0">
                <a:solidFill>
                  <a:schemeClr val="bg1"/>
                </a:solidFill>
              </a:rPr>
              <a:t>) ends with e. The suffix ‑</a:t>
            </a:r>
            <a:r>
              <a:rPr lang="en-GB" sz="2800" dirty="0" err="1">
                <a:solidFill>
                  <a:schemeClr val="bg1"/>
                </a:solidFill>
              </a:rPr>
              <a:t>ive</a:t>
            </a:r>
            <a:r>
              <a:rPr lang="en-GB" sz="2800" dirty="0">
                <a:solidFill>
                  <a:schemeClr val="bg1"/>
                </a:solidFill>
              </a:rPr>
              <a:t> starts with a vowel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Rule 3: drop the silent E.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" grpId="0" animBg="1"/>
      <p:bldP spid="8" grpId="0" animBg="1"/>
      <p:bldP spid="11" grpId="0" animBg="1"/>
      <p:bldP spid="12" grpId="0" animBg="1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invisible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 to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1D86B-A31A-5CCB-FEE3-FC92C48B4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29A71FA-14DB-B76B-4D50-A911C8AE2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D6BB7-030F-4786-F368-31ED638A8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0FBF15-B416-6EEF-3B7B-C28B277C0347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inactive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E8272B8-CD7B-CA83-ADEA-640C3D8AA7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5AB002C-BBAD-3E02-8D28-2FB5C806EA68}"/>
              </a:ext>
            </a:extLst>
          </p:cNvPr>
          <p:cNvSpPr txBox="1">
            <a:spLocks/>
          </p:cNvSpPr>
          <p:nvPr/>
        </p:nvSpPr>
        <p:spPr>
          <a:xfrm>
            <a:off x="7140658" y="40768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5ED4187-0730-794B-8661-DD9BB9E3D51C}"/>
              </a:ext>
            </a:extLst>
          </p:cNvPr>
          <p:cNvSpPr/>
          <p:nvPr/>
        </p:nvSpPr>
        <p:spPr>
          <a:xfrm>
            <a:off x="2723141" y="423892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6ABFBC-4686-7D23-90D4-828795960516}"/>
              </a:ext>
            </a:extLst>
          </p:cNvPr>
          <p:cNvSpPr txBox="1">
            <a:spLocks/>
          </p:cNvSpPr>
          <p:nvPr/>
        </p:nvSpPr>
        <p:spPr>
          <a:xfrm>
            <a:off x="7140658" y="5045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2562176-678C-7CA7-F2BD-8D7DA3797625}"/>
              </a:ext>
            </a:extLst>
          </p:cNvPr>
          <p:cNvSpPr txBox="1">
            <a:spLocks/>
          </p:cNvSpPr>
          <p:nvPr/>
        </p:nvSpPr>
        <p:spPr>
          <a:xfrm>
            <a:off x="360283" y="40677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09DA42-3F07-2CF9-57BA-42D25A15B01C}"/>
              </a:ext>
            </a:extLst>
          </p:cNvPr>
          <p:cNvSpPr txBox="1">
            <a:spLocks/>
          </p:cNvSpPr>
          <p:nvPr/>
        </p:nvSpPr>
        <p:spPr>
          <a:xfrm>
            <a:off x="4462632" y="410783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D89CDCDD-B360-CF23-FA19-EC8AB434574C}"/>
              </a:ext>
            </a:extLst>
          </p:cNvPr>
          <p:cNvSpPr/>
          <p:nvPr/>
        </p:nvSpPr>
        <p:spPr>
          <a:xfrm>
            <a:off x="6525608" y="424827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8F16426-16D5-B650-A5F7-73457BE0FB67}"/>
              </a:ext>
            </a:extLst>
          </p:cNvPr>
          <p:cNvSpPr txBox="1">
            <a:spLocks/>
          </p:cNvSpPr>
          <p:nvPr/>
        </p:nvSpPr>
        <p:spPr>
          <a:xfrm>
            <a:off x="4462632" y="50764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6248400-84B1-28DE-D629-17FB35C2417E}"/>
              </a:ext>
            </a:extLst>
          </p:cNvPr>
          <p:cNvSpPr txBox="1">
            <a:spLocks/>
          </p:cNvSpPr>
          <p:nvPr/>
        </p:nvSpPr>
        <p:spPr>
          <a:xfrm>
            <a:off x="9893720" y="4074093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EA832CD-9882-124D-7CCD-0584620130FB}"/>
              </a:ext>
            </a:extLst>
          </p:cNvPr>
          <p:cNvSpPr/>
          <p:nvPr/>
        </p:nvSpPr>
        <p:spPr>
          <a:xfrm>
            <a:off x="9280701" y="41956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C7F110-412B-77FF-2A1B-226B601EB5CE}"/>
              </a:ext>
            </a:extLst>
          </p:cNvPr>
          <p:cNvSpPr txBox="1">
            <a:spLocks/>
          </p:cNvSpPr>
          <p:nvPr/>
        </p:nvSpPr>
        <p:spPr>
          <a:xfrm>
            <a:off x="9893720" y="5045430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 </a:t>
            </a:r>
          </a:p>
        </p:txBody>
      </p:sp>
    </p:spTree>
    <p:extLst>
      <p:ext uri="{BB962C8B-B14F-4D97-AF65-F5344CB8AC3E}">
        <p14:creationId xmlns:p14="http://schemas.microsoft.com/office/powerpoint/2010/main" val="402960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F815-B8E9-BC77-D4BB-BB70076B9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C1C310B-540E-95D0-2AAB-FB5CF232B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07283-10AF-A90A-A231-8950E06A6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28D34F7-8900-B6F7-E09F-F7A2CD7785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556" y="3206027"/>
            <a:ext cx="2395420" cy="22348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17FB3E-C8A5-6C0B-D0FC-673114BD0766}"/>
              </a:ext>
            </a:extLst>
          </p:cNvPr>
          <p:cNvSpPr txBox="1"/>
          <p:nvPr/>
        </p:nvSpPr>
        <p:spPr>
          <a:xfrm>
            <a:off x="1948015" y="1185602"/>
            <a:ext cx="78303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involved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3E506-C9CF-B2D9-EC56-DCAB82D9FCF5}"/>
              </a:ext>
            </a:extLst>
          </p:cNvPr>
          <p:cNvSpPr txBox="1">
            <a:spLocks/>
          </p:cNvSpPr>
          <p:nvPr/>
        </p:nvSpPr>
        <p:spPr>
          <a:xfrm>
            <a:off x="6954777" y="2685073"/>
            <a:ext cx="161971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volve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032F8CA-62D3-873C-81D8-70202CF3485D}"/>
              </a:ext>
            </a:extLst>
          </p:cNvPr>
          <p:cNvSpPr/>
          <p:nvPr/>
        </p:nvSpPr>
        <p:spPr>
          <a:xfrm>
            <a:off x="3720775" y="28362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796CA6-7258-B319-5F52-5E21A3F196E0}"/>
              </a:ext>
            </a:extLst>
          </p:cNvPr>
          <p:cNvSpPr txBox="1">
            <a:spLocks/>
          </p:cNvSpPr>
          <p:nvPr/>
        </p:nvSpPr>
        <p:spPr>
          <a:xfrm>
            <a:off x="6954777" y="3653669"/>
            <a:ext cx="161971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 or roll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1FADFB-B0D8-DA81-DFFA-22C39B6D6263}"/>
              </a:ext>
            </a:extLst>
          </p:cNvPr>
          <p:cNvSpPr txBox="1">
            <a:spLocks/>
          </p:cNvSpPr>
          <p:nvPr/>
        </p:nvSpPr>
        <p:spPr>
          <a:xfrm>
            <a:off x="1357917" y="26650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involved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8595671-512A-9457-37D7-8B7DE4717331}"/>
              </a:ext>
            </a:extLst>
          </p:cNvPr>
          <p:cNvSpPr txBox="1">
            <a:spLocks/>
          </p:cNvSpPr>
          <p:nvPr/>
        </p:nvSpPr>
        <p:spPr>
          <a:xfrm>
            <a:off x="5154503" y="2685073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C86D07-BC46-2806-71CA-B04D806EDEB2}"/>
              </a:ext>
            </a:extLst>
          </p:cNvPr>
          <p:cNvSpPr txBox="1">
            <a:spLocks/>
          </p:cNvSpPr>
          <p:nvPr/>
        </p:nvSpPr>
        <p:spPr>
          <a:xfrm>
            <a:off x="5154503" y="3653669"/>
            <a:ext cx="12026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D6F9C1-21A0-661C-A665-00C78F81B27F}"/>
              </a:ext>
            </a:extLst>
          </p:cNvPr>
          <p:cNvSpPr txBox="1">
            <a:spLocks/>
          </p:cNvSpPr>
          <p:nvPr/>
        </p:nvSpPr>
        <p:spPr>
          <a:xfrm>
            <a:off x="9343838" y="268233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9E856F3-B5A0-D612-EDF3-0CCB7FC67E6F}"/>
              </a:ext>
            </a:extLst>
          </p:cNvPr>
          <p:cNvSpPr/>
          <p:nvPr/>
        </p:nvSpPr>
        <p:spPr>
          <a:xfrm>
            <a:off x="8730819" y="28038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816A2A6-A49D-7DA1-726E-1A87D8AB428C}"/>
              </a:ext>
            </a:extLst>
          </p:cNvPr>
          <p:cNvSpPr txBox="1">
            <a:spLocks/>
          </p:cNvSpPr>
          <p:nvPr/>
        </p:nvSpPr>
        <p:spPr>
          <a:xfrm>
            <a:off x="9343838" y="365366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A9069F5-0BF2-7A95-D756-B7F3549714E7}"/>
              </a:ext>
            </a:extLst>
          </p:cNvPr>
          <p:cNvSpPr/>
          <p:nvPr/>
        </p:nvSpPr>
        <p:spPr>
          <a:xfrm>
            <a:off x="6460548" y="28170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4E9C4-F3F2-9533-DB0D-13DF8EC5C498}"/>
              </a:ext>
            </a:extLst>
          </p:cNvPr>
          <p:cNvSpPr txBox="1"/>
          <p:nvPr/>
        </p:nvSpPr>
        <p:spPr>
          <a:xfrm>
            <a:off x="2816144" y="4512785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FDDCF8-439A-CE43-3123-E4933E8FEB3B}"/>
              </a:ext>
            </a:extLst>
          </p:cNvPr>
          <p:cNvSpPr txBox="1"/>
          <p:nvPr/>
        </p:nvSpPr>
        <p:spPr>
          <a:xfrm>
            <a:off x="356731" y="5174952"/>
            <a:ext cx="11478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(volve) ends with a silent e.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</a:rPr>
              <a:t>ive</a:t>
            </a:r>
            <a:r>
              <a:rPr lang="en-GB" sz="2800" dirty="0">
                <a:solidFill>
                  <a:schemeClr val="bg1"/>
                </a:solidFill>
              </a:rPr>
              <a:t> starts with a vowel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Rule 3: drop the silent E.</a:t>
            </a:r>
          </a:p>
        </p:txBody>
      </p:sp>
    </p:spTree>
    <p:extLst>
      <p:ext uri="{BB962C8B-B14F-4D97-AF65-F5344CB8AC3E}">
        <p14:creationId xmlns:p14="http://schemas.microsoft.com/office/powerpoint/2010/main" val="103997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25" grpId="0" animBg="1"/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22348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the red and purple alien from the planet Mathedonia, had an imcomplete plan to imcrease his imcome.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83277" y="457287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believe we should imvolve imdependent thinkers," Emile said.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8753" y="22090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the red and purple alien from the planet Mathedonia, had an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complete plan to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crease his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come.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475385" y="457504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believe we should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volve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dependent thinkers," Emile said.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07" y="2155700"/>
            <a:ext cx="11759184" cy="4559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and quiet. His best friend, Aimee, was a clever robot who loved solving puzzles. One day, they found a mysterious,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! Let's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and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______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traps and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gadgets scattered around. Emile's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spirit pushed them forward, even when they encountered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solving many tricky puzzles. Emile and Aimee's teamwork paid off, leading them to a hidden chest filled with golden coins, adding to their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. The time and effort they had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, had been rewarded!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CC7E03-1531-965E-72A4-F78D03414463}"/>
              </a:ext>
            </a:extLst>
          </p:cNvPr>
          <p:cNvSpPr txBox="1">
            <a:spLocks/>
          </p:cNvSpPr>
          <p:nvPr/>
        </p:nvSpPr>
        <p:spPr>
          <a:xfrm>
            <a:off x="3666820" y="149842"/>
            <a:ext cx="4706215" cy="61849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Fill in the gaps.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248BF6F-E525-CB0C-95B9-7CA2F672D78E}"/>
              </a:ext>
            </a:extLst>
          </p:cNvPr>
          <p:cNvSpPr txBox="1">
            <a:spLocks/>
          </p:cNvSpPr>
          <p:nvPr/>
        </p:nvSpPr>
        <p:spPr>
          <a:xfrm>
            <a:off x="601967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inactive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8CE3DC-FBF1-1F44-8C98-C454E9F527FA}"/>
              </a:ext>
            </a:extLst>
          </p:cNvPr>
          <p:cNvSpPr txBox="1">
            <a:spLocks/>
          </p:cNvSpPr>
          <p:nvPr/>
        </p:nvSpPr>
        <p:spPr>
          <a:xfrm>
            <a:off x="2210181" y="984559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00" dirty="0">
                <a:solidFill>
                  <a:schemeClr val="bg1"/>
                </a:solidFill>
              </a:rPr>
              <a:t>inexpensive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CBC97A-F328-F19B-C5CC-081160574080}"/>
              </a:ext>
            </a:extLst>
          </p:cNvPr>
          <p:cNvSpPr txBox="1">
            <a:spLocks/>
          </p:cNvSpPr>
          <p:nvPr/>
        </p:nvSpPr>
        <p:spPr>
          <a:xfrm>
            <a:off x="3721683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50" dirty="0">
                <a:solidFill>
                  <a:schemeClr val="bg1"/>
                </a:solidFill>
              </a:rPr>
              <a:t>independent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191147-233B-34E8-1C62-B33E503D5EF8}"/>
              </a:ext>
            </a:extLst>
          </p:cNvPr>
          <p:cNvSpPr txBox="1">
            <a:spLocks/>
          </p:cNvSpPr>
          <p:nvPr/>
        </p:nvSpPr>
        <p:spPr>
          <a:xfrm>
            <a:off x="5281541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invisible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97CCA5-596C-9C0B-2666-4342EA097E6D}"/>
              </a:ext>
            </a:extLst>
          </p:cNvPr>
          <p:cNvSpPr txBox="1">
            <a:spLocks/>
          </p:cNvSpPr>
          <p:nvPr/>
        </p:nvSpPr>
        <p:spPr>
          <a:xfrm>
            <a:off x="6841399" y="1005047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incomplete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8449613" y="1005047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invalid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9961116" y="1005047"/>
            <a:ext cx="839058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insane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5C65EB9-CAC2-EB40-A36D-594BDA845724}"/>
              </a:ext>
            </a:extLst>
          </p:cNvPr>
          <p:cNvSpPr txBox="1">
            <a:spLocks/>
          </p:cNvSpPr>
          <p:nvPr/>
        </p:nvSpPr>
        <p:spPr>
          <a:xfrm>
            <a:off x="1458224" y="1493624"/>
            <a:ext cx="879624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incorrect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8DCECC1-F4C4-53E4-363F-EE6BF1EED07C}"/>
              </a:ext>
            </a:extLst>
          </p:cNvPr>
          <p:cNvSpPr txBox="1">
            <a:spLocks/>
          </p:cNvSpPr>
          <p:nvPr/>
        </p:nvSpPr>
        <p:spPr>
          <a:xfrm>
            <a:off x="3018081" y="1493624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income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2D8AD47-B8CE-E189-8267-7E9BDB4DC61B}"/>
              </a:ext>
            </a:extLst>
          </p:cNvPr>
          <p:cNvSpPr txBox="1">
            <a:spLocks/>
          </p:cNvSpPr>
          <p:nvPr/>
        </p:nvSpPr>
        <p:spPr>
          <a:xfrm>
            <a:off x="4577939" y="1493624"/>
            <a:ext cx="949515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invest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A8C3BE5-BF92-736A-E743-DC970E64662A}"/>
              </a:ext>
            </a:extLst>
          </p:cNvPr>
          <p:cNvSpPr txBox="1">
            <a:spLocks/>
          </p:cNvSpPr>
          <p:nvPr/>
        </p:nvSpPr>
        <p:spPr>
          <a:xfrm>
            <a:off x="6137797" y="1514112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invested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8C36986-9C51-FBFF-8DE3-30BAC3F0DF9C}"/>
              </a:ext>
            </a:extLst>
          </p:cNvPr>
          <p:cNvSpPr txBox="1">
            <a:spLocks/>
          </p:cNvSpPr>
          <p:nvPr/>
        </p:nvSpPr>
        <p:spPr>
          <a:xfrm>
            <a:off x="7697655" y="1514112"/>
            <a:ext cx="90901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00" dirty="0">
                <a:solidFill>
                  <a:schemeClr val="bg1"/>
                </a:solidFill>
              </a:rPr>
              <a:t>incomplete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E995859-4E6B-5261-E5DB-2315B2D80739}"/>
              </a:ext>
            </a:extLst>
          </p:cNvPr>
          <p:cNvSpPr txBox="1">
            <a:spLocks/>
          </p:cNvSpPr>
          <p:nvPr/>
        </p:nvSpPr>
        <p:spPr>
          <a:xfrm>
            <a:off x="9257513" y="1514112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involved</a:t>
            </a:r>
          </a:p>
        </p:txBody>
      </p:sp>
      <p:sp>
        <p:nvSpPr>
          <p:cNvPr id="12" name="inactive">
            <a:extLst>
              <a:ext uri="{FF2B5EF4-FFF2-40B4-BE49-F238E27FC236}">
                <a16:creationId xmlns:a16="http://schemas.microsoft.com/office/drawing/2014/main" id="{5F9C71F3-2D17-4DB5-AA88-38C89D89ECDE}"/>
              </a:ext>
            </a:extLst>
          </p:cNvPr>
          <p:cNvSpPr txBox="1"/>
          <p:nvPr/>
        </p:nvSpPr>
        <p:spPr>
          <a:xfrm>
            <a:off x="7851566" y="2306494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19" name="incomplete">
            <a:extLst>
              <a:ext uri="{FF2B5EF4-FFF2-40B4-BE49-F238E27FC236}">
                <a16:creationId xmlns:a16="http://schemas.microsoft.com/office/drawing/2014/main" id="{0B41C81A-F632-CA20-4412-EA80A5C19272}"/>
              </a:ext>
            </a:extLst>
          </p:cNvPr>
          <p:cNvSpPr txBox="1"/>
          <p:nvPr/>
        </p:nvSpPr>
        <p:spPr>
          <a:xfrm>
            <a:off x="9663084" y="260685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0" name="insane">
            <a:extLst>
              <a:ext uri="{FF2B5EF4-FFF2-40B4-BE49-F238E27FC236}">
                <a16:creationId xmlns:a16="http://schemas.microsoft.com/office/drawing/2014/main" id="{B29DA09A-F8EE-A17D-47A4-701696D092A1}"/>
              </a:ext>
            </a:extLst>
          </p:cNvPr>
          <p:cNvSpPr txBox="1"/>
          <p:nvPr/>
        </p:nvSpPr>
        <p:spPr>
          <a:xfrm>
            <a:off x="1583853" y="334803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1" name="invest">
            <a:extLst>
              <a:ext uri="{FF2B5EF4-FFF2-40B4-BE49-F238E27FC236}">
                <a16:creationId xmlns:a16="http://schemas.microsoft.com/office/drawing/2014/main" id="{B622B31C-4CC3-604E-5177-0A65D4498F8E}"/>
              </a:ext>
            </a:extLst>
          </p:cNvPr>
          <p:cNvSpPr txBox="1"/>
          <p:nvPr/>
        </p:nvSpPr>
        <p:spPr>
          <a:xfrm>
            <a:off x="3153138" y="334803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2" name="incorrect">
            <a:extLst>
              <a:ext uri="{FF2B5EF4-FFF2-40B4-BE49-F238E27FC236}">
                <a16:creationId xmlns:a16="http://schemas.microsoft.com/office/drawing/2014/main" id="{CE018576-E5D6-D11A-F54B-CA5B9901741C}"/>
              </a:ext>
            </a:extLst>
          </p:cNvPr>
          <p:cNvSpPr txBox="1"/>
          <p:nvPr/>
        </p:nvSpPr>
        <p:spPr>
          <a:xfrm>
            <a:off x="2529731" y="37740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3" name="incomplete">
            <a:extLst>
              <a:ext uri="{FF2B5EF4-FFF2-40B4-BE49-F238E27FC236}">
                <a16:creationId xmlns:a16="http://schemas.microsoft.com/office/drawing/2014/main" id="{E65FAACC-F1F1-09DD-D7AE-075F9613B80D}"/>
              </a:ext>
            </a:extLst>
          </p:cNvPr>
          <p:cNvSpPr txBox="1"/>
          <p:nvPr/>
        </p:nvSpPr>
        <p:spPr>
          <a:xfrm>
            <a:off x="3881197" y="37740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4" name="invisible">
            <a:extLst>
              <a:ext uri="{FF2B5EF4-FFF2-40B4-BE49-F238E27FC236}">
                <a16:creationId xmlns:a16="http://schemas.microsoft.com/office/drawing/2014/main" id="{3125B810-90F0-0EED-F79B-F69380315079}"/>
              </a:ext>
            </a:extLst>
          </p:cNvPr>
          <p:cNvSpPr txBox="1"/>
          <p:nvPr/>
        </p:nvSpPr>
        <p:spPr>
          <a:xfrm>
            <a:off x="4415858" y="463341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5" name="intend">
            <a:extLst>
              <a:ext uri="{FF2B5EF4-FFF2-40B4-BE49-F238E27FC236}">
                <a16:creationId xmlns:a16="http://schemas.microsoft.com/office/drawing/2014/main" id="{74D3937A-2195-21EE-864F-22124230BCC8}"/>
              </a:ext>
            </a:extLst>
          </p:cNvPr>
          <p:cNvSpPr txBox="1"/>
          <p:nvPr/>
        </p:nvSpPr>
        <p:spPr>
          <a:xfrm>
            <a:off x="5527454" y="4192640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6" name="inexpensive">
            <a:extLst>
              <a:ext uri="{FF2B5EF4-FFF2-40B4-BE49-F238E27FC236}">
                <a16:creationId xmlns:a16="http://schemas.microsoft.com/office/drawing/2014/main" id="{E88B6775-737C-32C4-4A57-75706BF0A206}"/>
              </a:ext>
            </a:extLst>
          </p:cNvPr>
          <p:cNvSpPr txBox="1"/>
          <p:nvPr/>
        </p:nvSpPr>
        <p:spPr>
          <a:xfrm>
            <a:off x="6407912" y="463341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7" name="independent">
            <a:extLst>
              <a:ext uri="{FF2B5EF4-FFF2-40B4-BE49-F238E27FC236}">
                <a16:creationId xmlns:a16="http://schemas.microsoft.com/office/drawing/2014/main" id="{5328C831-F23E-880D-BB76-224760868726}"/>
              </a:ext>
            </a:extLst>
          </p:cNvPr>
          <p:cNvSpPr txBox="1"/>
          <p:nvPr/>
        </p:nvSpPr>
        <p:spPr>
          <a:xfrm>
            <a:off x="357636" y="4932765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8" name="invalid">
            <a:extLst>
              <a:ext uri="{FF2B5EF4-FFF2-40B4-BE49-F238E27FC236}">
                <a16:creationId xmlns:a16="http://schemas.microsoft.com/office/drawing/2014/main" id="{E1F4ED57-A9E8-388F-5475-7C7D5C9A608A}"/>
              </a:ext>
            </a:extLst>
          </p:cNvPr>
          <p:cNvSpPr txBox="1"/>
          <p:nvPr/>
        </p:nvSpPr>
        <p:spPr>
          <a:xfrm>
            <a:off x="7388241" y="4928860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9" name="involved">
            <a:extLst>
              <a:ext uri="{FF2B5EF4-FFF2-40B4-BE49-F238E27FC236}">
                <a16:creationId xmlns:a16="http://schemas.microsoft.com/office/drawing/2014/main" id="{CED0BEA1-607D-5B36-4AB5-125ADFCDAC2E}"/>
              </a:ext>
            </a:extLst>
          </p:cNvPr>
          <p:cNvSpPr txBox="1"/>
          <p:nvPr/>
        </p:nvSpPr>
        <p:spPr>
          <a:xfrm>
            <a:off x="3035973" y="5345383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0" name="income">
            <a:extLst>
              <a:ext uri="{FF2B5EF4-FFF2-40B4-BE49-F238E27FC236}">
                <a16:creationId xmlns:a16="http://schemas.microsoft.com/office/drawing/2014/main" id="{0F5F7484-0DDC-DD16-AB4A-5648DA3365B0}"/>
              </a:ext>
            </a:extLst>
          </p:cNvPr>
          <p:cNvSpPr txBox="1"/>
          <p:nvPr/>
        </p:nvSpPr>
        <p:spPr>
          <a:xfrm>
            <a:off x="7851566" y="56603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1" name="invested">
            <a:extLst>
              <a:ext uri="{FF2B5EF4-FFF2-40B4-BE49-F238E27FC236}">
                <a16:creationId xmlns:a16="http://schemas.microsoft.com/office/drawing/2014/main" id="{43AFEFCD-1A03-BD1B-4104-AEF5024022B6}"/>
              </a:ext>
            </a:extLst>
          </p:cNvPr>
          <p:cNvSpPr txBox="1"/>
          <p:nvPr/>
        </p:nvSpPr>
        <p:spPr>
          <a:xfrm>
            <a:off x="793586" y="5963645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F77E84F5-ECC7-661C-BB32-A98C379DD2C3}"/>
              </a:ext>
            </a:extLst>
          </p:cNvPr>
          <p:cNvSpPr txBox="1">
            <a:spLocks/>
          </p:cNvSpPr>
          <p:nvPr/>
        </p:nvSpPr>
        <p:spPr>
          <a:xfrm>
            <a:off x="10723742" y="1544643"/>
            <a:ext cx="939480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intend</a:t>
            </a:r>
          </a:p>
        </p:txBody>
      </p:sp>
    </p:spTree>
    <p:extLst>
      <p:ext uri="{BB962C8B-B14F-4D97-AF65-F5344CB8AC3E}">
        <p14:creationId xmlns:p14="http://schemas.microsoft.com/office/powerpoint/2010/main" val="200264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5961 0.19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96296E-6 L 0.23099 0.239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9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96296E-6 L -0.67982 0.34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97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-0.11159 0.270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918 0.337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30638 0.3379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26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42422 0.3847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11" y="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06927 0.5280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4" y="2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2.22222E-6 L 0.34727 0.533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2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556 L -0.27708 0.5777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0139 L -0.08424 0.5717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2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416 L -0.50677 0.5590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2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0.39792 0.6076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3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0556 L -0.43489 0.6460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1" y="3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672C838-350D-26CF-AF49-41B90EBF9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8FB82AD-9BF6-8D23-8897-9DC84295D22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5300182-D54A-61E6-637D-D75CE63C58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129" y="1714554"/>
            <a:ext cx="6868118" cy="3483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inactive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incorrect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independent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invalid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invisible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inexpensive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incomplete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intend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involve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income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intend</a:t>
            </a:r>
          </a:p>
          <a:p>
            <a:pPr marL="722313" indent="-722313">
              <a:lnSpc>
                <a:spcPct val="150000"/>
              </a:lnSpc>
              <a:spcBef>
                <a:spcPct val="0"/>
              </a:spcBef>
              <a:buAutoNum type="arabicPeriod" startAt="6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AF955B-0591-DB43-FDD4-368CE888A9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EDF2AE4-6F53-4CE8-95D5-D3F21294A26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103" y="681318"/>
            <a:ext cx="10945650" cy="5253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inactive and quiet. His best friend, Aimee, was a clever robot who loved solving puzzles. One day, they found a mysterious, incomplete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insane! Let's invest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incorrect and incomplete,"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intend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invisible traps and inexpensive gadgets scattered around. Emile's independent spirit pushed them forward, even when they encountered invalid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involved solving many tricky puzzles. Emile and Aimee's teamwork paid off, leading them to a hidden chest filled with golden coins, adding to their income. The time and effort they had invested, had been rewarded!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24B568-C75F-6FB3-02A9-2F4A22A52C2F}"/>
              </a:ext>
            </a:extLst>
          </p:cNvPr>
          <p:cNvSpPr txBox="1">
            <a:spLocks/>
          </p:cNvSpPr>
          <p:nvPr/>
        </p:nvSpPr>
        <p:spPr>
          <a:xfrm>
            <a:off x="1523999" y="6155736"/>
            <a:ext cx="9144000" cy="46021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spelling patterns?</a:t>
            </a:r>
            <a:endParaRPr lang="en-GB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1911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103" y="681318"/>
            <a:ext cx="10945650" cy="5253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</a:t>
            </a:r>
            <a:r>
              <a:rPr lang="en-GB" sz="1800" u="sng" dirty="0">
                <a:solidFill>
                  <a:srgbClr val="FFFF00"/>
                </a:solidFill>
              </a:rPr>
              <a:t>inactive</a:t>
            </a:r>
            <a:r>
              <a:rPr lang="en-GB" sz="1800" dirty="0">
                <a:solidFill>
                  <a:schemeClr val="bg1"/>
                </a:solidFill>
              </a:rPr>
              <a:t> and quiet. His best friend, Aimee, was a clever robot who loved solving puzzles. One day, they found a mysterious, </a:t>
            </a:r>
            <a:r>
              <a:rPr lang="en-GB" sz="1800" u="sng" dirty="0">
                <a:solidFill>
                  <a:srgbClr val="FFFF00"/>
                </a:solidFill>
              </a:rPr>
              <a:t>incomplete</a:t>
            </a:r>
            <a:r>
              <a:rPr lang="en-GB" sz="1800" dirty="0">
                <a:solidFill>
                  <a:schemeClr val="bg1"/>
                </a:solidFill>
              </a:rPr>
              <a:t>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</a:t>
            </a:r>
            <a:r>
              <a:rPr lang="en-GB" sz="1800" u="sng" dirty="0">
                <a:solidFill>
                  <a:srgbClr val="FFFF00"/>
                </a:solidFill>
              </a:rPr>
              <a:t>insane</a:t>
            </a:r>
            <a:r>
              <a:rPr lang="en-GB" sz="1800" dirty="0">
                <a:solidFill>
                  <a:schemeClr val="bg1"/>
                </a:solidFill>
              </a:rPr>
              <a:t>! Let's </a:t>
            </a:r>
            <a:r>
              <a:rPr lang="en-GB" sz="1800" u="sng" dirty="0">
                <a:solidFill>
                  <a:srgbClr val="FFFF00"/>
                </a:solidFill>
              </a:rPr>
              <a:t>invest</a:t>
            </a:r>
            <a:r>
              <a:rPr lang="en-GB" sz="1800" dirty="0">
                <a:solidFill>
                  <a:schemeClr val="bg1"/>
                </a:solidFill>
              </a:rPr>
              <a:t>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</a:t>
            </a:r>
            <a:r>
              <a:rPr lang="en-GB" sz="1800" u="sng" dirty="0">
                <a:solidFill>
                  <a:srgbClr val="FFFF00"/>
                </a:solidFill>
              </a:rPr>
              <a:t>incorrect</a:t>
            </a:r>
            <a:r>
              <a:rPr lang="en-GB" sz="1800" dirty="0">
                <a:solidFill>
                  <a:schemeClr val="bg1"/>
                </a:solidFill>
              </a:rPr>
              <a:t> and </a:t>
            </a:r>
            <a:r>
              <a:rPr lang="en-GB" sz="1800" u="sng" dirty="0">
                <a:solidFill>
                  <a:srgbClr val="FFFF00"/>
                </a:solidFill>
              </a:rPr>
              <a:t>incomplete</a:t>
            </a:r>
            <a:r>
              <a:rPr lang="en-GB" sz="1800" dirty="0">
                <a:solidFill>
                  <a:schemeClr val="bg1"/>
                </a:solidFill>
              </a:rPr>
              <a:t>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</a:t>
            </a:r>
            <a:r>
              <a:rPr lang="en-GB" sz="1800" u="sng" dirty="0">
                <a:solidFill>
                  <a:srgbClr val="FFFF00"/>
                </a:solidFill>
              </a:rPr>
              <a:t>intend</a:t>
            </a:r>
            <a:r>
              <a:rPr lang="en-GB" sz="1800" dirty="0">
                <a:solidFill>
                  <a:schemeClr val="bg1"/>
                </a:solidFill>
              </a:rPr>
              <a:t>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</a:t>
            </a:r>
            <a:r>
              <a:rPr lang="en-GB" sz="1800" u="sng" dirty="0">
                <a:solidFill>
                  <a:srgbClr val="FFFF00"/>
                </a:solidFill>
              </a:rPr>
              <a:t>invisible</a:t>
            </a:r>
            <a:r>
              <a:rPr lang="en-GB" sz="1800" dirty="0">
                <a:solidFill>
                  <a:schemeClr val="bg1"/>
                </a:solidFill>
              </a:rPr>
              <a:t> traps and </a:t>
            </a:r>
            <a:r>
              <a:rPr lang="en-GB" sz="1800" u="sng" dirty="0">
                <a:solidFill>
                  <a:srgbClr val="FFFF00"/>
                </a:solidFill>
              </a:rPr>
              <a:t>inexpensive</a:t>
            </a:r>
            <a:r>
              <a:rPr lang="en-GB" sz="1800" dirty="0">
                <a:solidFill>
                  <a:schemeClr val="bg1"/>
                </a:solidFill>
              </a:rPr>
              <a:t> gadgets scattered around. Emile's </a:t>
            </a:r>
            <a:r>
              <a:rPr lang="en-GB" sz="1800" u="sng" dirty="0">
                <a:solidFill>
                  <a:srgbClr val="FFFF00"/>
                </a:solidFill>
              </a:rPr>
              <a:t>independent</a:t>
            </a:r>
            <a:r>
              <a:rPr lang="en-GB" sz="1800" dirty="0">
                <a:solidFill>
                  <a:schemeClr val="bg1"/>
                </a:solidFill>
              </a:rPr>
              <a:t> spirit pushed them forward, even when they encountered </a:t>
            </a:r>
            <a:r>
              <a:rPr lang="en-GB" sz="1800" u="sng" dirty="0">
                <a:solidFill>
                  <a:srgbClr val="FFFF00"/>
                </a:solidFill>
              </a:rPr>
              <a:t>invalid</a:t>
            </a:r>
            <a:r>
              <a:rPr lang="en-GB" sz="1800" dirty="0">
                <a:solidFill>
                  <a:schemeClr val="bg1"/>
                </a:solidFill>
              </a:rPr>
              <a:t>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</a:t>
            </a:r>
            <a:r>
              <a:rPr lang="en-GB" sz="1800" u="sng" dirty="0">
                <a:solidFill>
                  <a:srgbClr val="FFFF00"/>
                </a:solidFill>
              </a:rPr>
              <a:t>involved</a:t>
            </a:r>
            <a:r>
              <a:rPr lang="en-GB" sz="1800" dirty="0">
                <a:solidFill>
                  <a:schemeClr val="bg1"/>
                </a:solidFill>
              </a:rPr>
              <a:t> solving many tricky puzzles. Emile and Aimee's teamwork paid off, leading them to a hidden chest filled with golden coins, adding to their </a:t>
            </a:r>
            <a:r>
              <a:rPr lang="en-GB" sz="1800" u="sng" dirty="0">
                <a:solidFill>
                  <a:srgbClr val="FFFF00"/>
                </a:solidFill>
              </a:rPr>
              <a:t>income</a:t>
            </a:r>
            <a:r>
              <a:rPr lang="en-GB" sz="1800" dirty="0">
                <a:solidFill>
                  <a:schemeClr val="bg1"/>
                </a:solidFill>
              </a:rPr>
              <a:t>. The time and effort they had </a:t>
            </a:r>
            <a:r>
              <a:rPr lang="en-GB" sz="1800" u="sng" dirty="0">
                <a:solidFill>
                  <a:srgbClr val="FFFF00"/>
                </a:solidFill>
              </a:rPr>
              <a:t>invested</a:t>
            </a:r>
            <a:r>
              <a:rPr lang="en-GB" sz="1800" dirty="0">
                <a:solidFill>
                  <a:schemeClr val="bg1"/>
                </a:solidFill>
              </a:rPr>
              <a:t>, had been rewarded! </a:t>
            </a:r>
          </a:p>
        </p:txBody>
      </p:sp>
    </p:spTree>
    <p:extLst>
      <p:ext uri="{BB962C8B-B14F-4D97-AF65-F5344CB8AC3E}">
        <p14:creationId xmlns:p14="http://schemas.microsoft.com/office/powerpoint/2010/main" val="1338850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5A303E-4602-A1FA-048D-159B02F6E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D4D0470-9D5F-0DAE-349D-DE2EDA9DB6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6D614FA-3DF0-114C-4E8C-47D90E9492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D91D137-F117-E37B-EF4B-74AE3ED7C6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1DB8C-A04C-B46A-D465-754F13B0C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33A5780-7557-C2A5-74C3-60C2138BD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A5CEB-2715-F24C-0A79-38902AC0F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9"/>
            <a:ext cx="11338560" cy="562247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C5FEE2-C7CB-61D0-1156-9C69D7DFA696}"/>
              </a:ext>
            </a:extLst>
          </p:cNvPr>
          <p:cNvSpPr txBox="1"/>
          <p:nvPr/>
        </p:nvSpPr>
        <p:spPr>
          <a:xfrm>
            <a:off x="3813076" y="1110960"/>
            <a:ext cx="7597609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the prefix “in” means?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in- is added to the beginning of a word to change its meaning.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Most commonly, in- means “not” or “the opposite of”.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in- came into English through Latin and French, which is why it appears in many formal and academic words.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DF6390-312E-0630-7EA6-4455E89F1915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1E5C232-738A-92DB-ABF6-9CA8A7BBBB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3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7"/>
            <a:ext cx="11338560" cy="153552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usually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0703" y="282201"/>
            <a:ext cx="1651297" cy="2127582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97BC430-8582-1B91-9D34-5DFEED266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990" y="2319299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Something that is not expensive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DC23E6-BF14-8AD7-551D-94D46A0F72EA}"/>
              </a:ext>
            </a:extLst>
          </p:cNvPr>
          <p:cNvSpPr txBox="1">
            <a:spLocks/>
          </p:cNvSpPr>
          <p:nvPr/>
        </p:nvSpPr>
        <p:spPr>
          <a:xfrm>
            <a:off x="7172022" y="2319299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8245501" y="2319299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expensive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9DFAF96-24AA-6224-391E-08B9615FF2DB}"/>
              </a:ext>
            </a:extLst>
          </p:cNvPr>
          <p:cNvSpPr txBox="1">
            <a:spLocks/>
          </p:cNvSpPr>
          <p:nvPr/>
        </p:nvSpPr>
        <p:spPr>
          <a:xfrm>
            <a:off x="1158990" y="3429000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Someone that is not active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F0A522-2486-1A8B-E92B-45B92E3DB60F}"/>
              </a:ext>
            </a:extLst>
          </p:cNvPr>
          <p:cNvSpPr txBox="1">
            <a:spLocks/>
          </p:cNvSpPr>
          <p:nvPr/>
        </p:nvSpPr>
        <p:spPr>
          <a:xfrm>
            <a:off x="7172022" y="3429000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29AA5EC-99C4-8768-B81A-CAB7629FCD58}"/>
              </a:ext>
            </a:extLst>
          </p:cNvPr>
          <p:cNvSpPr txBox="1">
            <a:spLocks/>
          </p:cNvSpPr>
          <p:nvPr/>
        </p:nvSpPr>
        <p:spPr>
          <a:xfrm>
            <a:off x="8245501" y="3429000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888DFB3-A0D8-473A-85AC-1AD2FAA17322}"/>
              </a:ext>
            </a:extLst>
          </p:cNvPr>
          <p:cNvSpPr txBox="1">
            <a:spLocks/>
          </p:cNvSpPr>
          <p:nvPr/>
        </p:nvSpPr>
        <p:spPr>
          <a:xfrm>
            <a:off x="1158990" y="4532296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Someone that is not correct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9487BCE-C80F-0698-B716-7CA973D5FA65}"/>
              </a:ext>
            </a:extLst>
          </p:cNvPr>
          <p:cNvSpPr txBox="1">
            <a:spLocks/>
          </p:cNvSpPr>
          <p:nvPr/>
        </p:nvSpPr>
        <p:spPr>
          <a:xfrm>
            <a:off x="7172022" y="4532296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0D89405-FC33-EAF4-4B9E-DF01F14D02B6}"/>
              </a:ext>
            </a:extLst>
          </p:cNvPr>
          <p:cNvSpPr txBox="1">
            <a:spLocks/>
          </p:cNvSpPr>
          <p:nvPr/>
        </p:nvSpPr>
        <p:spPr>
          <a:xfrm>
            <a:off x="8245501" y="4532296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correct</a:t>
            </a: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incomplete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40658" y="40768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723141" y="423892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40658" y="5045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360283" y="40677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462632" y="410783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525608" y="424827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462632" y="50764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5E1E57-0F68-FEFE-ED19-319FC86B3F0A}"/>
              </a:ext>
            </a:extLst>
          </p:cNvPr>
          <p:cNvSpPr txBox="1">
            <a:spLocks/>
          </p:cNvSpPr>
          <p:nvPr/>
        </p:nvSpPr>
        <p:spPr>
          <a:xfrm>
            <a:off x="9893720" y="4074093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1CBB02E-17ED-B720-6BE1-6E1B1B18A4D0}"/>
              </a:ext>
            </a:extLst>
          </p:cNvPr>
          <p:cNvSpPr/>
          <p:nvPr/>
        </p:nvSpPr>
        <p:spPr>
          <a:xfrm>
            <a:off x="9280701" y="41956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B058715-D6AC-926C-5236-1E8A9513E024}"/>
              </a:ext>
            </a:extLst>
          </p:cNvPr>
          <p:cNvSpPr txBox="1">
            <a:spLocks/>
          </p:cNvSpPr>
          <p:nvPr/>
        </p:nvSpPr>
        <p:spPr>
          <a:xfrm>
            <a:off x="9893720" y="5045430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filled</a:t>
            </a:r>
          </a:p>
        </p:txBody>
      </p:sp>
    </p:spTree>
    <p:extLst>
      <p:ext uri="{BB962C8B-B14F-4D97-AF65-F5344CB8AC3E}">
        <p14:creationId xmlns:p14="http://schemas.microsoft.com/office/powerpoint/2010/main" val="11428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Microsoft Office PowerPoint</Application>
  <PresentationFormat>Widescreen</PresentationFormat>
  <Paragraphs>174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The prefix in-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2026-06-03T11:00:13Z</dcterms:modified>
</cp:coreProperties>
</file>