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390" r:id="rId2"/>
    <p:sldId id="540" r:id="rId3"/>
    <p:sldId id="520" r:id="rId4"/>
    <p:sldId id="426" r:id="rId5"/>
    <p:sldId id="522" r:id="rId6"/>
    <p:sldId id="525" r:id="rId7"/>
    <p:sldId id="526" r:id="rId8"/>
    <p:sldId id="527" r:id="rId9"/>
    <p:sldId id="528" r:id="rId10"/>
    <p:sldId id="529" r:id="rId11"/>
    <p:sldId id="530" r:id="rId12"/>
    <p:sldId id="531" r:id="rId13"/>
    <p:sldId id="274" r:id="rId14"/>
    <p:sldId id="532" r:id="rId15"/>
    <p:sldId id="521" r:id="rId16"/>
    <p:sldId id="432" r:id="rId17"/>
    <p:sldId id="535" r:id="rId18"/>
    <p:sldId id="543" r:id="rId19"/>
    <p:sldId id="547" r:id="rId20"/>
    <p:sldId id="549" r:id="rId21"/>
    <p:sldId id="550" r:id="rId22"/>
    <p:sldId id="388" r:id="rId23"/>
    <p:sldId id="546" r:id="rId24"/>
    <p:sldId id="551" r:id="rId25"/>
    <p:sldId id="486" r:id="rId26"/>
    <p:sldId id="487" r:id="rId27"/>
    <p:sldId id="511" r:id="rId28"/>
    <p:sldId id="512" r:id="rId29"/>
    <p:sldId id="544" r:id="rId30"/>
    <p:sldId id="545" r:id="rId31"/>
    <p:sldId id="513" r:id="rId32"/>
    <p:sldId id="514" r:id="rId33"/>
    <p:sldId id="515" r:id="rId34"/>
    <p:sldId id="516" r:id="rId35"/>
    <p:sldId id="541" r:id="rId36"/>
    <p:sldId id="542" r:id="rId37"/>
    <p:sldId id="517" r:id="rId38"/>
    <p:sldId id="518" r:id="rId39"/>
    <p:sldId id="404" r:id="rId40"/>
    <p:sldId id="536" r:id="rId41"/>
    <p:sldId id="363" r:id="rId42"/>
    <p:sldId id="277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  <p:embeddedFont>
      <p:font typeface="Segoe UI" panose="020B0502040204020203" pitchFamily="34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AFF141-BD65-4FBF-BA7A-17D5DFF6FA79}" v="193" dt="2026-07-27T06:59:38.5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3898" autoAdjust="0"/>
  </p:normalViewPr>
  <p:slideViewPr>
    <p:cSldViewPr snapToGrid="0">
      <p:cViewPr varScale="1">
        <p:scale>
          <a:sx n="85" d="100"/>
          <a:sy n="85" d="100"/>
        </p:scale>
        <p:origin x="71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 sldOrd">
      <pc:chgData name="Glen Jones" userId="e846aaca-4b24-4b13-b0d0-f2308e16b284" providerId="ADAL" clId="{ED47ACC3-9597-4D89-A1DC-43CF280EF274}" dt="2026-07-27T07:01:35.223" v="4933" actId="115"/>
      <pc:docMkLst>
        <pc:docMk/>
      </pc:docMkLst>
      <pc:sldChg chg="modSp add">
        <pc:chgData name="Glen Jones" userId="e846aaca-4b24-4b13-b0d0-f2308e16b284" providerId="ADAL" clId="{ED47ACC3-9597-4D89-A1DC-43CF280EF274}" dt="2026-07-21T09:33:07.604" v="4384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3:07.604" v="4384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ord">
        <pc:chgData name="Glen Jones" userId="e846aaca-4b24-4b13-b0d0-f2308e16b284" providerId="ADAL" clId="{ED47ACC3-9597-4D89-A1DC-43CF280EF274}" dt="2026-07-27T06:49:14.823" v="4596"/>
        <pc:sldMkLst>
          <pc:docMk/>
          <pc:sldMk cId="239528704" sldId="388"/>
        </pc:sldMkLst>
      </pc:sldChg>
      <pc:sldChg chg="modSp mod">
        <pc:chgData name="Glen Jones" userId="e846aaca-4b24-4b13-b0d0-f2308e16b284" providerId="ADAL" clId="{ED47ACC3-9597-4D89-A1DC-43CF280EF274}" dt="2026-07-23T10:11:17.826" v="4403" actId="20577"/>
        <pc:sldMkLst>
          <pc:docMk/>
          <pc:sldMk cId="3418590589" sldId="432"/>
        </pc:sldMkLst>
        <pc:spChg chg="mod">
          <ac:chgData name="Glen Jones" userId="e846aaca-4b24-4b13-b0d0-f2308e16b284" providerId="ADAL" clId="{ED47ACC3-9597-4D89-A1DC-43CF280EF274}" dt="2026-07-23T10:11:15.571" v="4401" actId="20577"/>
          <ac:spMkLst>
            <pc:docMk/>
            <pc:sldMk cId="3418590589" sldId="432"/>
            <ac:spMk id="12" creationId="{55ABBADA-6A0B-14EC-0D31-456D3DD16060}"/>
          </ac:spMkLst>
        </pc:spChg>
        <pc:spChg chg="mod">
          <ac:chgData name="Glen Jones" userId="e846aaca-4b24-4b13-b0d0-f2308e16b284" providerId="ADAL" clId="{ED47ACC3-9597-4D89-A1DC-43CF280EF274}" dt="2026-07-23T10:11:17.826" v="4403" actId="20577"/>
          <ac:spMkLst>
            <pc:docMk/>
            <pc:sldMk cId="3418590589" sldId="432"/>
            <ac:spMk id="28" creationId="{C51AEBE2-9A00-214F-5E24-8E38F81FF93B}"/>
          </ac:spMkLst>
        </pc:spChg>
      </pc:sldChg>
      <pc:sldChg chg="addSp modSp modAnim">
        <pc:chgData name="Glen Jones" userId="e846aaca-4b24-4b13-b0d0-f2308e16b284" providerId="ADAL" clId="{ED47ACC3-9597-4D89-A1DC-43CF280EF274}" dt="2026-07-23T10:12:02.666" v="4432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23T10:11:58.508" v="4431"/>
          <ac:spMkLst>
            <pc:docMk/>
            <pc:sldMk cId="2039260386" sldId="511"/>
            <ac:spMk id="2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23T10:11:58.508" v="4431"/>
          <ac:picMkLst>
            <pc:docMk/>
            <pc:sldMk cId="2039260386" sldId="511"/>
            <ac:picMk id="7" creationId="{5967828D-3D7C-635C-C5F1-56E4408808E1}"/>
          </ac:picMkLst>
        </pc:picChg>
      </pc:sldChg>
      <pc:sldChg chg="delSp modSp mod delAnim">
        <pc:chgData name="Glen Jones" userId="e846aaca-4b24-4b13-b0d0-f2308e16b284" providerId="ADAL" clId="{ED47ACC3-9597-4D89-A1DC-43CF280EF274}" dt="2026-07-27T06:59:25.150" v="4823" actId="20577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7-27T06:59:25.150" v="4823" actId="20577"/>
          <ac:spMkLst>
            <pc:docMk/>
            <pc:sldMk cId="3920872163" sldId="512"/>
            <ac:spMk id="13" creationId="{21D4A523-CC85-BF4A-92B0-57115AD003CC}"/>
          </ac:spMkLst>
        </pc:spChg>
      </pc:sldChg>
      <pc:sldChg chg="addSp modSp modAnim">
        <pc:chgData name="Glen Jones" userId="e846aaca-4b24-4b13-b0d0-f2308e16b284" providerId="ADAL" clId="{ED47ACC3-9597-4D89-A1DC-43CF280EF274}" dt="2026-07-23T10:12:20.798" v="4438"/>
        <pc:sldMkLst>
          <pc:docMk/>
          <pc:sldMk cId="1863283796" sldId="515"/>
        </pc:sldMkLst>
        <pc:spChg chg="add mod">
          <ac:chgData name="Glen Jones" userId="e846aaca-4b24-4b13-b0d0-f2308e16b284" providerId="ADAL" clId="{ED47ACC3-9597-4D89-A1DC-43CF280EF274}" dt="2026-07-23T10:12:18.020" v="4437"/>
          <ac:spMkLst>
            <pc:docMk/>
            <pc:sldMk cId="1863283796" sldId="515"/>
            <ac:spMk id="2" creationId="{2F8FFDD7-4206-DE5D-A49A-5D620459DFB5}"/>
          </ac:spMkLst>
        </pc:spChg>
        <pc:picChg chg="add mod">
          <ac:chgData name="Glen Jones" userId="e846aaca-4b24-4b13-b0d0-f2308e16b284" providerId="ADAL" clId="{ED47ACC3-9597-4D89-A1DC-43CF280EF274}" dt="2026-07-23T10:12:18.020" v="4437"/>
          <ac:picMkLst>
            <pc:docMk/>
            <pc:sldMk cId="1863283796" sldId="515"/>
            <ac:picMk id="7" creationId="{93717677-1321-995E-9165-A356A2BB824C}"/>
          </ac:picMkLst>
        </pc:picChg>
      </pc:sldChg>
      <pc:sldChg chg="delSp mod delAnim">
        <pc:chgData name="Glen Jones" userId="e846aaca-4b24-4b13-b0d0-f2308e16b284" providerId="ADAL" clId="{ED47ACC3-9597-4D89-A1DC-43CF280EF274}" dt="2026-07-23T10:12:16.787" v="4436" actId="21"/>
        <pc:sldMkLst>
          <pc:docMk/>
          <pc:sldMk cId="661640312" sldId="516"/>
        </pc:sldMkLst>
      </pc:sldChg>
      <pc:sldChg chg="modSp">
        <pc:chgData name="Glen Jones" userId="e846aaca-4b24-4b13-b0d0-f2308e16b284" providerId="ADAL" clId="{ED47ACC3-9597-4D89-A1DC-43CF280EF274}" dt="2026-07-23T10:12:44.658" v="4442" actId="20577"/>
        <pc:sldMkLst>
          <pc:docMk/>
          <pc:sldMk cId="1132907150" sldId="517"/>
        </pc:sldMkLst>
        <pc:spChg chg="mod">
          <ac:chgData name="Glen Jones" userId="e846aaca-4b24-4b13-b0d0-f2308e16b284" providerId="ADAL" clId="{ED47ACC3-9597-4D89-A1DC-43CF280EF274}" dt="2026-07-23T10:12:44.658" v="4442" actId="20577"/>
          <ac:spMkLst>
            <pc:docMk/>
            <pc:sldMk cId="1132907150" sldId="517"/>
            <ac:spMk id="9" creationId="{24AA2C78-691B-0541-7C2F-DE4095469973}"/>
          </ac:spMkLst>
        </pc:spChg>
      </pc:sldChg>
      <pc:sldChg chg="modSp mod">
        <pc:chgData name="Glen Jones" userId="e846aaca-4b24-4b13-b0d0-f2308e16b284" providerId="ADAL" clId="{ED47ACC3-9597-4D89-A1DC-43CF280EF274}" dt="2026-07-23T10:11:26.380" v="4416" actId="20577"/>
        <pc:sldMkLst>
          <pc:docMk/>
          <pc:sldMk cId="814515300" sldId="535"/>
        </pc:sldMkLst>
        <pc:spChg chg="mod">
          <ac:chgData name="Glen Jones" userId="e846aaca-4b24-4b13-b0d0-f2308e16b284" providerId="ADAL" clId="{ED47ACC3-9597-4D89-A1DC-43CF280EF274}" dt="2026-07-23T10:11:26.380" v="4416" actId="20577"/>
          <ac:spMkLst>
            <pc:docMk/>
            <pc:sldMk cId="814515300" sldId="535"/>
            <ac:spMk id="18" creationId="{4377C75A-53E9-F5C9-D6D9-40240CD757E4}"/>
          </ac:spMkLst>
        </pc:spChg>
      </pc:sldChg>
      <pc:sldChg chg="modSp">
        <pc:chgData name="Glen Jones" userId="e846aaca-4b24-4b13-b0d0-f2308e16b284" providerId="ADAL" clId="{ED47ACC3-9597-4D89-A1DC-43CF280EF274}" dt="2026-07-23T10:10:33.186" v="4399" actId="20577"/>
        <pc:sldMkLst>
          <pc:docMk/>
          <pc:sldMk cId="2424354967" sldId="540"/>
        </pc:sldMkLst>
        <pc:spChg chg="mod">
          <ac:chgData name="Glen Jones" userId="e846aaca-4b24-4b13-b0d0-f2308e16b284" providerId="ADAL" clId="{ED47ACC3-9597-4D89-A1DC-43CF280EF274}" dt="2026-07-23T10:10:29.904" v="4392" actId="20577"/>
          <ac:spMkLst>
            <pc:docMk/>
            <pc:sldMk cId="2424354967" sldId="540"/>
            <ac:spMk id="4" creationId="{CB593141-3FFD-75E9-C6C3-408BE9F52129}"/>
          </ac:spMkLst>
        </pc:spChg>
        <pc:spChg chg="mod">
          <ac:chgData name="Glen Jones" userId="e846aaca-4b24-4b13-b0d0-f2308e16b284" providerId="ADAL" clId="{ED47ACC3-9597-4D89-A1DC-43CF280EF274}" dt="2026-07-23T10:10:33.186" v="4399" actId="20577"/>
          <ac:spMkLst>
            <pc:docMk/>
            <pc:sldMk cId="2424354967" sldId="540"/>
            <ac:spMk id="6" creationId="{B0279861-C22E-38FB-6359-CCB0DD8084FE}"/>
          </ac:spMkLst>
        </pc:spChg>
      </pc:sldChg>
      <pc:sldChg chg="addSp modSp modAnim">
        <pc:chgData name="Glen Jones" userId="e846aaca-4b24-4b13-b0d0-f2308e16b284" providerId="ADAL" clId="{ED47ACC3-9597-4D89-A1DC-43CF280EF274}" dt="2026-07-23T10:12:28.524" v="4441"/>
        <pc:sldMkLst>
          <pc:docMk/>
          <pc:sldMk cId="457476724" sldId="541"/>
        </pc:sldMkLst>
        <pc:spChg chg="add mod">
          <ac:chgData name="Glen Jones" userId="e846aaca-4b24-4b13-b0d0-f2308e16b284" providerId="ADAL" clId="{ED47ACC3-9597-4D89-A1DC-43CF280EF274}" dt="2026-07-23T10:12:25.831" v="4440"/>
          <ac:spMkLst>
            <pc:docMk/>
            <pc:sldMk cId="457476724" sldId="541"/>
            <ac:spMk id="2" creationId="{2F8FFDD7-4206-DE5D-A49A-5D620459DFB5}"/>
          </ac:spMkLst>
        </pc:spChg>
        <pc:picChg chg="add mod">
          <ac:chgData name="Glen Jones" userId="e846aaca-4b24-4b13-b0d0-f2308e16b284" providerId="ADAL" clId="{ED47ACC3-9597-4D89-A1DC-43CF280EF274}" dt="2026-07-23T10:12:25.831" v="4440"/>
          <ac:picMkLst>
            <pc:docMk/>
            <pc:sldMk cId="457476724" sldId="541"/>
            <ac:picMk id="7" creationId="{93717677-1321-995E-9165-A356A2BB824C}"/>
          </ac:picMkLst>
        </pc:picChg>
      </pc:sldChg>
      <pc:sldChg chg="delSp mod delAnim">
        <pc:chgData name="Glen Jones" userId="e846aaca-4b24-4b13-b0d0-f2308e16b284" providerId="ADAL" clId="{ED47ACC3-9597-4D89-A1DC-43CF280EF274}" dt="2026-07-23T10:12:25.007" v="4439" actId="21"/>
        <pc:sldMkLst>
          <pc:docMk/>
          <pc:sldMk cId="3681355018" sldId="542"/>
        </pc:sldMkLst>
      </pc:sldChg>
      <pc:sldChg chg="modSp mod">
        <pc:chgData name="Glen Jones" userId="e846aaca-4b24-4b13-b0d0-f2308e16b284" providerId="ADAL" clId="{ED47ACC3-9597-4D89-A1DC-43CF280EF274}" dt="2026-07-23T10:11:38.125" v="4429" actId="20577"/>
        <pc:sldMkLst>
          <pc:docMk/>
          <pc:sldMk cId="4175933321" sldId="543"/>
        </pc:sldMkLst>
        <pc:spChg chg="mod">
          <ac:chgData name="Glen Jones" userId="e846aaca-4b24-4b13-b0d0-f2308e16b284" providerId="ADAL" clId="{ED47ACC3-9597-4D89-A1DC-43CF280EF274}" dt="2026-07-23T10:11:38.125" v="4429" actId="20577"/>
          <ac:spMkLst>
            <pc:docMk/>
            <pc:sldMk cId="4175933321" sldId="543"/>
            <ac:spMk id="18" creationId="{636B6212-F76A-5697-53F0-0B460EB7CFBE}"/>
          </ac:spMkLst>
        </pc:spChg>
      </pc:sldChg>
      <pc:sldChg chg="addSp modSp modAnim">
        <pc:chgData name="Glen Jones" userId="e846aaca-4b24-4b13-b0d0-f2308e16b284" providerId="ADAL" clId="{ED47ACC3-9597-4D89-A1DC-43CF280EF274}" dt="2026-07-23T10:12:10.810" v="4435"/>
        <pc:sldMkLst>
          <pc:docMk/>
          <pc:sldMk cId="334830804" sldId="544"/>
        </pc:sldMkLst>
        <pc:spChg chg="add mod">
          <ac:chgData name="Glen Jones" userId="e846aaca-4b24-4b13-b0d0-f2308e16b284" providerId="ADAL" clId="{ED47ACC3-9597-4D89-A1DC-43CF280EF274}" dt="2026-07-23T10:12:07.996" v="4434"/>
          <ac:spMkLst>
            <pc:docMk/>
            <pc:sldMk cId="334830804" sldId="544"/>
            <ac:spMk id="2" creationId="{C9A4B0A9-81AC-B603-B9E8-0C9594E404B2}"/>
          </ac:spMkLst>
        </pc:spChg>
        <pc:picChg chg="add mod">
          <ac:chgData name="Glen Jones" userId="e846aaca-4b24-4b13-b0d0-f2308e16b284" providerId="ADAL" clId="{ED47ACC3-9597-4D89-A1DC-43CF280EF274}" dt="2026-07-23T10:12:07.996" v="4434"/>
          <ac:picMkLst>
            <pc:docMk/>
            <pc:sldMk cId="334830804" sldId="544"/>
            <ac:picMk id="7" creationId="{7DCCF749-0647-C2BE-805C-5D1DB7BAC28D}"/>
          </ac:picMkLst>
        </pc:picChg>
      </pc:sldChg>
      <pc:sldChg chg="delSp mod delAnim">
        <pc:chgData name="Glen Jones" userId="e846aaca-4b24-4b13-b0d0-f2308e16b284" providerId="ADAL" clId="{ED47ACC3-9597-4D89-A1DC-43CF280EF274}" dt="2026-07-23T10:12:07.087" v="4433" actId="21"/>
        <pc:sldMkLst>
          <pc:docMk/>
          <pc:sldMk cId="2260083487" sldId="545"/>
        </pc:sldMkLst>
      </pc:sldChg>
      <pc:sldChg chg="modSp mod ord">
        <pc:chgData name="Glen Jones" userId="e846aaca-4b24-4b13-b0d0-f2308e16b284" providerId="ADAL" clId="{ED47ACC3-9597-4D89-A1DC-43CF280EF274}" dt="2026-07-27T06:57:26.733" v="4819" actId="115"/>
        <pc:sldMkLst>
          <pc:docMk/>
          <pc:sldMk cId="2457389311" sldId="546"/>
        </pc:sldMkLst>
        <pc:spChg chg="mod">
          <ac:chgData name="Glen Jones" userId="e846aaca-4b24-4b13-b0d0-f2308e16b284" providerId="ADAL" clId="{ED47ACC3-9597-4D89-A1DC-43CF280EF274}" dt="2026-07-27T06:55:17.755" v="4749" actId="20577"/>
          <ac:spMkLst>
            <pc:docMk/>
            <pc:sldMk cId="2457389311" sldId="546"/>
            <ac:spMk id="6" creationId="{C47C7702-7C98-6A16-8F2F-79CEC131F81E}"/>
          </ac:spMkLst>
        </pc:spChg>
        <pc:spChg chg="mod">
          <ac:chgData name="Glen Jones" userId="e846aaca-4b24-4b13-b0d0-f2308e16b284" providerId="ADAL" clId="{ED47ACC3-9597-4D89-A1DC-43CF280EF274}" dt="2026-07-27T06:55:24.839" v="4759" actId="115"/>
          <ac:spMkLst>
            <pc:docMk/>
            <pc:sldMk cId="2457389311" sldId="546"/>
            <ac:spMk id="30" creationId="{20B96086-3843-4467-F205-0738438810E2}"/>
          </ac:spMkLst>
        </pc:spChg>
        <pc:spChg chg="mod">
          <ac:chgData name="Glen Jones" userId="e846aaca-4b24-4b13-b0d0-f2308e16b284" providerId="ADAL" clId="{ED47ACC3-9597-4D89-A1DC-43CF280EF274}" dt="2026-07-27T06:56:21.382" v="4770" actId="20577"/>
          <ac:spMkLst>
            <pc:docMk/>
            <pc:sldMk cId="2457389311" sldId="546"/>
            <ac:spMk id="31" creationId="{652A0FB8-B2FE-FC1C-DAC5-83F3E985CBFB}"/>
          </ac:spMkLst>
        </pc:spChg>
        <pc:spChg chg="mod">
          <ac:chgData name="Glen Jones" userId="e846aaca-4b24-4b13-b0d0-f2308e16b284" providerId="ADAL" clId="{ED47ACC3-9597-4D89-A1DC-43CF280EF274}" dt="2026-07-27T06:56:30.047" v="4785" actId="115"/>
          <ac:spMkLst>
            <pc:docMk/>
            <pc:sldMk cId="2457389311" sldId="546"/>
            <ac:spMk id="35" creationId="{0241B12F-DD3A-B2AB-7409-3BD0BEA06730}"/>
          </ac:spMkLst>
        </pc:spChg>
        <pc:spChg chg="mod">
          <ac:chgData name="Glen Jones" userId="e846aaca-4b24-4b13-b0d0-f2308e16b284" providerId="ADAL" clId="{ED47ACC3-9597-4D89-A1DC-43CF280EF274}" dt="2026-07-27T06:57:05.581" v="4792" actId="20577"/>
          <ac:spMkLst>
            <pc:docMk/>
            <pc:sldMk cId="2457389311" sldId="546"/>
            <ac:spMk id="36" creationId="{FEF8F356-13FE-1A51-076C-9049F7FD1E0B}"/>
          </ac:spMkLst>
        </pc:spChg>
        <pc:spChg chg="mod">
          <ac:chgData name="Glen Jones" userId="e846aaca-4b24-4b13-b0d0-f2308e16b284" providerId="ADAL" clId="{ED47ACC3-9597-4D89-A1DC-43CF280EF274}" dt="2026-07-27T06:56:54.878" v="4786"/>
          <ac:spMkLst>
            <pc:docMk/>
            <pc:sldMk cId="2457389311" sldId="546"/>
            <ac:spMk id="37" creationId="{19CADC4A-74FD-C97B-9139-0C428CDE34E8}"/>
          </ac:spMkLst>
        </pc:spChg>
        <pc:spChg chg="mod">
          <ac:chgData name="Glen Jones" userId="e846aaca-4b24-4b13-b0d0-f2308e16b284" providerId="ADAL" clId="{ED47ACC3-9597-4D89-A1DC-43CF280EF274}" dt="2026-07-27T06:57:11.629" v="4803" actId="115"/>
          <ac:spMkLst>
            <pc:docMk/>
            <pc:sldMk cId="2457389311" sldId="546"/>
            <ac:spMk id="38" creationId="{AAA5C193-7223-5F3A-1454-A7709C5B1615}"/>
          </ac:spMkLst>
        </pc:spChg>
        <pc:spChg chg="mod">
          <ac:chgData name="Glen Jones" userId="e846aaca-4b24-4b13-b0d0-f2308e16b284" providerId="ADAL" clId="{ED47ACC3-9597-4D89-A1DC-43CF280EF274}" dt="2026-07-27T06:57:18.876" v="4808" actId="20577"/>
          <ac:spMkLst>
            <pc:docMk/>
            <pc:sldMk cId="2457389311" sldId="546"/>
            <ac:spMk id="47" creationId="{696B736A-D430-38BB-B69E-404B37875692}"/>
          </ac:spMkLst>
        </pc:spChg>
        <pc:spChg chg="mod">
          <ac:chgData name="Glen Jones" userId="e846aaca-4b24-4b13-b0d0-f2308e16b284" providerId="ADAL" clId="{ED47ACC3-9597-4D89-A1DC-43CF280EF274}" dt="2026-07-27T06:57:20.796" v="4810" actId="20577"/>
          <ac:spMkLst>
            <pc:docMk/>
            <pc:sldMk cId="2457389311" sldId="546"/>
            <ac:spMk id="48" creationId="{BBE2EC68-6DE5-7413-7742-00E280CEEB92}"/>
          </ac:spMkLst>
        </pc:spChg>
        <pc:spChg chg="mod">
          <ac:chgData name="Glen Jones" userId="e846aaca-4b24-4b13-b0d0-f2308e16b284" providerId="ADAL" clId="{ED47ACC3-9597-4D89-A1DC-43CF280EF274}" dt="2026-07-27T06:57:26.733" v="4819" actId="115"/>
          <ac:spMkLst>
            <pc:docMk/>
            <pc:sldMk cId="2457389311" sldId="546"/>
            <ac:spMk id="49" creationId="{1DEFFE00-1396-9AE6-4C95-99DE8B1CA1C4}"/>
          </ac:spMkLst>
        </pc:spChg>
      </pc:sldChg>
      <pc:sldChg chg="addSp delSp modSp add mod ord addAnim delAnim modAnim">
        <pc:chgData name="Glen Jones" userId="e846aaca-4b24-4b13-b0d0-f2308e16b284" providerId="ADAL" clId="{ED47ACC3-9597-4D89-A1DC-43CF280EF274}" dt="2026-07-27T06:54:02.548" v="4738" actId="27636"/>
        <pc:sldMkLst>
          <pc:docMk/>
          <pc:sldMk cId="3249964891" sldId="547"/>
        </pc:sldMkLst>
        <pc:spChg chg="add mod">
          <ac:chgData name="Glen Jones" userId="e846aaca-4b24-4b13-b0d0-f2308e16b284" providerId="ADAL" clId="{ED47ACC3-9597-4D89-A1DC-43CF280EF274}" dt="2026-07-27T06:54:02.548" v="4738" actId="27636"/>
          <ac:spMkLst>
            <pc:docMk/>
            <pc:sldMk cId="3249964891" sldId="547"/>
            <ac:spMk id="5" creationId="{7ABEFF4D-E447-2111-5E81-8D11CB83376D}"/>
          </ac:spMkLst>
        </pc:spChg>
        <pc:spChg chg="del mod">
          <ac:chgData name="Glen Jones" userId="e846aaca-4b24-4b13-b0d0-f2308e16b284" providerId="ADAL" clId="{ED47ACC3-9597-4D89-A1DC-43CF280EF274}" dt="2026-07-27T06:46:46.650" v="4528" actId="478"/>
          <ac:spMkLst>
            <pc:docMk/>
            <pc:sldMk cId="3249964891" sldId="547"/>
            <ac:spMk id="9" creationId="{1051EEDD-006E-90E9-A434-708CCA58C44D}"/>
          </ac:spMkLst>
        </pc:spChg>
        <pc:spChg chg="del mod">
          <ac:chgData name="Glen Jones" userId="e846aaca-4b24-4b13-b0d0-f2308e16b284" providerId="ADAL" clId="{ED47ACC3-9597-4D89-A1DC-43CF280EF274}" dt="2026-07-27T06:46:46.650" v="4528" actId="478"/>
          <ac:spMkLst>
            <pc:docMk/>
            <pc:sldMk cId="3249964891" sldId="547"/>
            <ac:spMk id="10" creationId="{AAF7C820-1611-561F-CB3A-F7E5193C3B9E}"/>
          </ac:spMkLst>
        </pc:spChg>
        <pc:spChg chg="del mod">
          <ac:chgData name="Glen Jones" userId="e846aaca-4b24-4b13-b0d0-f2308e16b284" providerId="ADAL" clId="{ED47ACC3-9597-4D89-A1DC-43CF280EF274}" dt="2026-07-27T06:46:46.650" v="4528" actId="478"/>
          <ac:spMkLst>
            <pc:docMk/>
            <pc:sldMk cId="3249964891" sldId="547"/>
            <ac:spMk id="11" creationId="{64C4D6E0-68AE-08BC-BB70-41683D42CFA8}"/>
          </ac:spMkLst>
        </pc:spChg>
        <pc:spChg chg="del mod">
          <ac:chgData name="Glen Jones" userId="e846aaca-4b24-4b13-b0d0-f2308e16b284" providerId="ADAL" clId="{ED47ACC3-9597-4D89-A1DC-43CF280EF274}" dt="2026-07-27T06:46:46.650" v="4528" actId="478"/>
          <ac:spMkLst>
            <pc:docMk/>
            <pc:sldMk cId="3249964891" sldId="547"/>
            <ac:spMk id="12" creationId="{1AB653C9-B269-7560-61BE-DA567B78EB0D}"/>
          </ac:spMkLst>
        </pc:spChg>
        <pc:spChg chg="del">
          <ac:chgData name="Glen Jones" userId="e846aaca-4b24-4b13-b0d0-f2308e16b284" providerId="ADAL" clId="{ED47ACC3-9597-4D89-A1DC-43CF280EF274}" dt="2026-07-27T06:46:42.885" v="4527" actId="478"/>
          <ac:spMkLst>
            <pc:docMk/>
            <pc:sldMk cId="3249964891" sldId="547"/>
            <ac:spMk id="13" creationId="{12850BFC-CE13-2758-0E1D-2A58F8926E59}"/>
          </ac:spMkLst>
        </pc:spChg>
        <pc:spChg chg="del mod">
          <ac:chgData name="Glen Jones" userId="e846aaca-4b24-4b13-b0d0-f2308e16b284" providerId="ADAL" clId="{ED47ACC3-9597-4D89-A1DC-43CF280EF274}" dt="2026-07-27T06:46:46.650" v="4528" actId="478"/>
          <ac:spMkLst>
            <pc:docMk/>
            <pc:sldMk cId="3249964891" sldId="547"/>
            <ac:spMk id="14" creationId="{DEECEFA5-5C0C-3F03-F5F9-AB5DF7D952E6}"/>
          </ac:spMkLst>
        </pc:spChg>
        <pc:spChg chg="mod">
          <ac:chgData name="Glen Jones" userId="e846aaca-4b24-4b13-b0d0-f2308e16b284" providerId="ADAL" clId="{ED47ACC3-9597-4D89-A1DC-43CF280EF274}" dt="2026-07-27T06:48:40.399" v="4593" actId="12788"/>
          <ac:spMkLst>
            <pc:docMk/>
            <pc:sldMk cId="3249964891" sldId="547"/>
            <ac:spMk id="16" creationId="{63A1E1B7-ACAD-D8C3-90BF-69FC14446B33}"/>
          </ac:spMkLst>
        </pc:spChg>
        <pc:spChg chg="mod">
          <ac:chgData name="Glen Jones" userId="e846aaca-4b24-4b13-b0d0-f2308e16b284" providerId="ADAL" clId="{ED47ACC3-9597-4D89-A1DC-43CF280EF274}" dt="2026-07-27T06:48:40.399" v="4593" actId="12788"/>
          <ac:spMkLst>
            <pc:docMk/>
            <pc:sldMk cId="3249964891" sldId="547"/>
            <ac:spMk id="18" creationId="{19947006-69F7-53F7-F601-710101E912BB}"/>
          </ac:spMkLst>
        </pc:spChg>
        <pc:spChg chg="mod">
          <ac:chgData name="Glen Jones" userId="e846aaca-4b24-4b13-b0d0-f2308e16b284" providerId="ADAL" clId="{ED47ACC3-9597-4D89-A1DC-43CF280EF274}" dt="2026-07-27T06:48:40.399" v="4593" actId="12788"/>
          <ac:spMkLst>
            <pc:docMk/>
            <pc:sldMk cId="3249964891" sldId="547"/>
            <ac:spMk id="19" creationId="{E0CA5C51-29AC-B6BD-7E0C-45FBB1E1485D}"/>
          </ac:spMkLst>
        </pc:spChg>
        <pc:graphicFrameChg chg="add mod modGraphic">
          <ac:chgData name="Glen Jones" userId="e846aaca-4b24-4b13-b0d0-f2308e16b284" providerId="ADAL" clId="{ED47ACC3-9597-4D89-A1DC-43CF280EF274}" dt="2026-07-27T06:48:40.399" v="4593" actId="12788"/>
          <ac:graphicFrameMkLst>
            <pc:docMk/>
            <pc:sldMk cId="3249964891" sldId="547"/>
            <ac:graphicFrameMk id="4" creationId="{E00ACD9D-9F01-CC53-F713-0A96D0431DAD}"/>
          </ac:graphicFrameMkLst>
        </pc:graphicFrameChg>
        <pc:picChg chg="mod">
          <ac:chgData name="Glen Jones" userId="e846aaca-4b24-4b13-b0d0-f2308e16b284" providerId="ADAL" clId="{ED47ACC3-9597-4D89-A1DC-43CF280EF274}" dt="2026-07-27T06:46:59.159" v="4531" actId="1076"/>
          <ac:picMkLst>
            <pc:docMk/>
            <pc:sldMk cId="3249964891" sldId="547"/>
            <ac:picMk id="8" creationId="{EED27A0B-523F-9165-4440-90D9FF7F3207}"/>
          </ac:picMkLst>
        </pc:picChg>
      </pc:sldChg>
      <pc:sldChg chg="addSp delSp modSp add del mod">
        <pc:chgData name="Glen Jones" userId="e846aaca-4b24-4b13-b0d0-f2308e16b284" providerId="ADAL" clId="{ED47ACC3-9597-4D89-A1DC-43CF280EF274}" dt="2026-07-27T06:52:57.606" v="4733" actId="47"/>
        <pc:sldMkLst>
          <pc:docMk/>
          <pc:sldMk cId="1109162363" sldId="548"/>
        </pc:sldMkLst>
        <pc:spChg chg="del">
          <ac:chgData name="Glen Jones" userId="e846aaca-4b24-4b13-b0d0-f2308e16b284" providerId="ADAL" clId="{ED47ACC3-9597-4D89-A1DC-43CF280EF274}" dt="2026-07-27T06:46:28.507" v="4523" actId="3680"/>
          <ac:spMkLst>
            <pc:docMk/>
            <pc:sldMk cId="1109162363" sldId="548"/>
            <ac:spMk id="3" creationId="{49DDFE53-8E92-98F9-9E3F-EB74BFD93CBC}"/>
          </ac:spMkLst>
        </pc:spChg>
        <pc:spChg chg="add mod">
          <ac:chgData name="Glen Jones" userId="e846aaca-4b24-4b13-b0d0-f2308e16b284" providerId="ADAL" clId="{ED47ACC3-9597-4D89-A1DC-43CF280EF274}" dt="2026-07-27T06:46:38.013" v="4525" actId="21"/>
          <ac:spMkLst>
            <pc:docMk/>
            <pc:sldMk cId="1109162363" sldId="548"/>
            <ac:spMk id="6" creationId="{262AFAA7-83B9-61A4-9B10-3E6B88D61F24}"/>
          </ac:spMkLst>
        </pc:spChg>
        <pc:graphicFrameChg chg="add del mod ord modGraphic">
          <ac:chgData name="Glen Jones" userId="e846aaca-4b24-4b13-b0d0-f2308e16b284" providerId="ADAL" clId="{ED47ACC3-9597-4D89-A1DC-43CF280EF274}" dt="2026-07-27T06:46:38.013" v="4525" actId="21"/>
          <ac:graphicFrameMkLst>
            <pc:docMk/>
            <pc:sldMk cId="1109162363" sldId="548"/>
            <ac:graphicFrameMk id="4" creationId="{E00ACD9D-9F01-CC53-F713-0A96D0431DAD}"/>
          </ac:graphicFrameMkLst>
        </pc:graphicFrameChg>
      </pc:sldChg>
      <pc:sldChg chg="modSp add del mod ord addAnim delAnim modAnim">
        <pc:chgData name="Glen Jones" userId="e846aaca-4b24-4b13-b0d0-f2308e16b284" providerId="ADAL" clId="{ED47ACC3-9597-4D89-A1DC-43CF280EF274}" dt="2026-07-27T06:54:16.554" v="4739"/>
        <pc:sldMkLst>
          <pc:docMk/>
          <pc:sldMk cId="2002369876" sldId="549"/>
        </pc:sldMkLst>
        <pc:spChg chg="mod">
          <ac:chgData name="Glen Jones" userId="e846aaca-4b24-4b13-b0d0-f2308e16b284" providerId="ADAL" clId="{ED47ACC3-9597-4D89-A1DC-43CF280EF274}" dt="2026-07-27T06:50:35.659" v="4616" actId="1076"/>
          <ac:spMkLst>
            <pc:docMk/>
            <pc:sldMk cId="2002369876" sldId="549"/>
            <ac:spMk id="5" creationId="{0C62D0EB-4B79-1689-6183-DC4323A570F3}"/>
          </ac:spMkLst>
        </pc:spChg>
        <pc:spChg chg="mod">
          <ac:chgData name="Glen Jones" userId="e846aaca-4b24-4b13-b0d0-f2308e16b284" providerId="ADAL" clId="{ED47ACC3-9597-4D89-A1DC-43CF280EF274}" dt="2026-07-27T06:51:18.910" v="4625" actId="27636"/>
          <ac:spMkLst>
            <pc:docMk/>
            <pc:sldMk cId="2002369876" sldId="549"/>
            <ac:spMk id="16" creationId="{6C9CC4BE-0C56-5A5B-BC2C-E29D744570B7}"/>
          </ac:spMkLst>
        </pc:spChg>
        <pc:spChg chg="mod">
          <ac:chgData name="Glen Jones" userId="e846aaca-4b24-4b13-b0d0-f2308e16b284" providerId="ADAL" clId="{ED47ACC3-9597-4D89-A1DC-43CF280EF274}" dt="2026-07-27T06:51:11.203" v="4623" actId="33524"/>
          <ac:spMkLst>
            <pc:docMk/>
            <pc:sldMk cId="2002369876" sldId="549"/>
            <ac:spMk id="18" creationId="{5F36F140-0B03-4696-BEE0-5A6EDBDC2570}"/>
          </ac:spMkLst>
        </pc:spChg>
        <pc:spChg chg="mod">
          <ac:chgData name="Glen Jones" userId="e846aaca-4b24-4b13-b0d0-f2308e16b284" providerId="ADAL" clId="{ED47ACC3-9597-4D89-A1DC-43CF280EF274}" dt="2026-07-27T06:50:45.092" v="4619" actId="1076"/>
          <ac:spMkLst>
            <pc:docMk/>
            <pc:sldMk cId="2002369876" sldId="549"/>
            <ac:spMk id="19" creationId="{D20D621A-7F7F-F5AC-3F92-5E0214E2514E}"/>
          </ac:spMkLst>
        </pc:spChg>
        <pc:graphicFrameChg chg="mod">
          <ac:chgData name="Glen Jones" userId="e846aaca-4b24-4b13-b0d0-f2308e16b284" providerId="ADAL" clId="{ED47ACC3-9597-4D89-A1DC-43CF280EF274}" dt="2026-07-27T06:50:32.976" v="4615" actId="1076"/>
          <ac:graphicFrameMkLst>
            <pc:docMk/>
            <pc:sldMk cId="2002369876" sldId="549"/>
            <ac:graphicFrameMk id="4" creationId="{447D5F8D-6E63-B03A-EE13-171714D512FA}"/>
          </ac:graphicFrameMkLst>
        </pc:graphicFrameChg>
        <pc:picChg chg="mod">
          <ac:chgData name="Glen Jones" userId="e846aaca-4b24-4b13-b0d0-f2308e16b284" providerId="ADAL" clId="{ED47ACC3-9597-4D89-A1DC-43CF280EF274}" dt="2026-07-27T06:49:53.931" v="4605" actId="1076"/>
          <ac:picMkLst>
            <pc:docMk/>
            <pc:sldMk cId="2002369876" sldId="549"/>
            <ac:picMk id="8" creationId="{D2DBDC7F-13B0-926C-7796-A32D2D743967}"/>
          </ac:picMkLst>
        </pc:picChg>
      </pc:sldChg>
      <pc:sldChg chg="delSp modSp add mod addAnim delAnim modAnim">
        <pc:chgData name="Glen Jones" userId="e846aaca-4b24-4b13-b0d0-f2308e16b284" providerId="ADAL" clId="{ED47ACC3-9597-4D89-A1DC-43CF280EF274}" dt="2026-07-27T06:54:47.111" v="4742"/>
        <pc:sldMkLst>
          <pc:docMk/>
          <pc:sldMk cId="3737631752" sldId="550"/>
        </pc:sldMkLst>
        <pc:spChg chg="del">
          <ac:chgData name="Glen Jones" userId="e846aaca-4b24-4b13-b0d0-f2308e16b284" providerId="ADAL" clId="{ED47ACC3-9597-4D89-A1DC-43CF280EF274}" dt="2026-07-27T06:52:24.847" v="4728" actId="478"/>
          <ac:spMkLst>
            <pc:docMk/>
            <pc:sldMk cId="3737631752" sldId="550"/>
            <ac:spMk id="5" creationId="{A56A88D5-FA05-8628-5BFD-AAB58DC2B3BB}"/>
          </ac:spMkLst>
        </pc:spChg>
        <pc:spChg chg="mod">
          <ac:chgData name="Glen Jones" userId="e846aaca-4b24-4b13-b0d0-f2308e16b284" providerId="ADAL" clId="{ED47ACC3-9597-4D89-A1DC-43CF280EF274}" dt="2026-07-27T06:52:32.612" v="4730" actId="1076"/>
          <ac:spMkLst>
            <pc:docMk/>
            <pc:sldMk cId="3737631752" sldId="550"/>
            <ac:spMk id="16" creationId="{C493608A-53ED-A4E5-522D-B74BA4FB321D}"/>
          </ac:spMkLst>
        </pc:spChg>
        <pc:spChg chg="mod">
          <ac:chgData name="Glen Jones" userId="e846aaca-4b24-4b13-b0d0-f2308e16b284" providerId="ADAL" clId="{ED47ACC3-9597-4D89-A1DC-43CF280EF274}" dt="2026-07-27T06:52:32.612" v="4730" actId="1076"/>
          <ac:spMkLst>
            <pc:docMk/>
            <pc:sldMk cId="3737631752" sldId="550"/>
            <ac:spMk id="18" creationId="{A0D92A53-E3C1-F0B9-AFB6-732EF5F66DE9}"/>
          </ac:spMkLst>
        </pc:spChg>
        <pc:spChg chg="mod">
          <ac:chgData name="Glen Jones" userId="e846aaca-4b24-4b13-b0d0-f2308e16b284" providerId="ADAL" clId="{ED47ACC3-9597-4D89-A1DC-43CF280EF274}" dt="2026-07-27T06:52:32.612" v="4730" actId="1076"/>
          <ac:spMkLst>
            <pc:docMk/>
            <pc:sldMk cId="3737631752" sldId="550"/>
            <ac:spMk id="19" creationId="{ECC9AC76-7E1B-A1E0-ECA8-A0FEE6955203}"/>
          </ac:spMkLst>
        </pc:spChg>
        <pc:graphicFrameChg chg="mod">
          <ac:chgData name="Glen Jones" userId="e846aaca-4b24-4b13-b0d0-f2308e16b284" providerId="ADAL" clId="{ED47ACC3-9597-4D89-A1DC-43CF280EF274}" dt="2026-07-27T06:52:42.065" v="4732" actId="1076"/>
          <ac:graphicFrameMkLst>
            <pc:docMk/>
            <pc:sldMk cId="3737631752" sldId="550"/>
            <ac:graphicFrameMk id="4" creationId="{D54F268F-ED20-64D5-D6E1-83E826882B4A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27T07:01:35.223" v="4933" actId="115"/>
        <pc:sldMkLst>
          <pc:docMk/>
          <pc:sldMk cId="1857000876" sldId="551"/>
        </pc:sldMkLst>
        <pc:spChg chg="mod">
          <ac:chgData name="Glen Jones" userId="e846aaca-4b24-4b13-b0d0-f2308e16b284" providerId="ADAL" clId="{ED47ACC3-9597-4D89-A1DC-43CF280EF274}" dt="2026-07-27T06:59:57.564" v="4828" actId="20577"/>
          <ac:spMkLst>
            <pc:docMk/>
            <pc:sldMk cId="1857000876" sldId="551"/>
            <ac:spMk id="6" creationId="{6672E881-3ACD-D12E-FD9A-BE681F8EF7B1}"/>
          </ac:spMkLst>
        </pc:spChg>
        <pc:spChg chg="mod">
          <ac:chgData name="Glen Jones" userId="e846aaca-4b24-4b13-b0d0-f2308e16b284" providerId="ADAL" clId="{ED47ACC3-9597-4D89-A1DC-43CF280EF274}" dt="2026-07-27T07:00:03.343" v="4836" actId="115"/>
          <ac:spMkLst>
            <pc:docMk/>
            <pc:sldMk cId="1857000876" sldId="551"/>
            <ac:spMk id="30" creationId="{B53E551C-78A2-5B55-9615-3ADEB92537C7}"/>
          </ac:spMkLst>
        </pc:spChg>
        <pc:spChg chg="mod">
          <ac:chgData name="Glen Jones" userId="e846aaca-4b24-4b13-b0d0-f2308e16b284" providerId="ADAL" clId="{ED47ACC3-9597-4D89-A1DC-43CF280EF274}" dt="2026-07-27T07:01:29.859" v="4923" actId="20577"/>
          <ac:spMkLst>
            <pc:docMk/>
            <pc:sldMk cId="1857000876" sldId="551"/>
            <ac:spMk id="31" creationId="{385F5DBA-A962-15E7-E4CD-528FB518889E}"/>
          </ac:spMkLst>
        </pc:spChg>
        <pc:spChg chg="mod">
          <ac:chgData name="Glen Jones" userId="e846aaca-4b24-4b13-b0d0-f2308e16b284" providerId="ADAL" clId="{ED47ACC3-9597-4D89-A1DC-43CF280EF274}" dt="2026-07-27T07:00:33.573" v="4873" actId="20577"/>
          <ac:spMkLst>
            <pc:docMk/>
            <pc:sldMk cId="1857000876" sldId="551"/>
            <ac:spMk id="32" creationId="{0E47B39A-2CC2-5AFE-4EC5-6742313E1DD2}"/>
          </ac:spMkLst>
        </pc:spChg>
        <pc:spChg chg="mod">
          <ac:chgData name="Glen Jones" userId="e846aaca-4b24-4b13-b0d0-f2308e16b284" providerId="ADAL" clId="{ED47ACC3-9597-4D89-A1DC-43CF280EF274}" dt="2026-07-27T07:01:35.223" v="4933" actId="115"/>
          <ac:spMkLst>
            <pc:docMk/>
            <pc:sldMk cId="1857000876" sldId="551"/>
            <ac:spMk id="35" creationId="{D1DDA004-D6F6-9EC0-4A5C-9F74447FF1CD}"/>
          </ac:spMkLst>
        </pc:spChg>
        <pc:spChg chg="mod">
          <ac:chgData name="Glen Jones" userId="e846aaca-4b24-4b13-b0d0-f2308e16b284" providerId="ADAL" clId="{ED47ACC3-9597-4D89-A1DC-43CF280EF274}" dt="2026-07-27T07:00:44.365" v="4888" actId="20577"/>
          <ac:spMkLst>
            <pc:docMk/>
            <pc:sldMk cId="1857000876" sldId="551"/>
            <ac:spMk id="36" creationId="{78CC67EB-D6E2-3B5D-D9DE-F658F8D9D983}"/>
          </ac:spMkLst>
        </pc:spChg>
        <pc:spChg chg="mod">
          <ac:chgData name="Glen Jones" userId="e846aaca-4b24-4b13-b0d0-f2308e16b284" providerId="ADAL" clId="{ED47ACC3-9597-4D89-A1DC-43CF280EF274}" dt="2026-07-27T07:00:50.237" v="4898" actId="115"/>
          <ac:spMkLst>
            <pc:docMk/>
            <pc:sldMk cId="1857000876" sldId="551"/>
            <ac:spMk id="38" creationId="{2BB53D61-0952-823C-40C2-2D387EA562B3}"/>
          </ac:spMkLst>
        </pc:spChg>
        <pc:spChg chg="mod">
          <ac:chgData name="Glen Jones" userId="e846aaca-4b24-4b13-b0d0-f2308e16b284" providerId="ADAL" clId="{ED47ACC3-9597-4D89-A1DC-43CF280EF274}" dt="2026-07-27T07:00:12.037" v="4844" actId="20577"/>
          <ac:spMkLst>
            <pc:docMk/>
            <pc:sldMk cId="1857000876" sldId="551"/>
            <ac:spMk id="41" creationId="{817F1259-98E3-10EF-EAD4-994E4982E0A9}"/>
          </ac:spMkLst>
        </pc:spChg>
        <pc:spChg chg="mod">
          <ac:chgData name="Glen Jones" userId="e846aaca-4b24-4b13-b0d0-f2308e16b284" providerId="ADAL" clId="{ED47ACC3-9597-4D89-A1DC-43CF280EF274}" dt="2026-07-27T07:00:20.087" v="4859" actId="115"/>
          <ac:spMkLst>
            <pc:docMk/>
            <pc:sldMk cId="1857000876" sldId="551"/>
            <ac:spMk id="45" creationId="{63DF403D-8BFD-C22D-4AB1-CCDB7A926387}"/>
          </ac:spMkLst>
        </pc:spChg>
        <pc:spChg chg="mod">
          <ac:chgData name="Glen Jones" userId="e846aaca-4b24-4b13-b0d0-f2308e16b284" providerId="ADAL" clId="{ED47ACC3-9597-4D89-A1DC-43CF280EF274}" dt="2026-07-27T07:00:54.405" v="4903" actId="20577"/>
          <ac:spMkLst>
            <pc:docMk/>
            <pc:sldMk cId="1857000876" sldId="551"/>
            <ac:spMk id="47" creationId="{E694583F-6378-F764-7FC9-ED04B8C33CBA}"/>
          </ac:spMkLst>
        </pc:spChg>
        <pc:spChg chg="mod">
          <ac:chgData name="Glen Jones" userId="e846aaca-4b24-4b13-b0d0-f2308e16b284" providerId="ADAL" clId="{ED47ACC3-9597-4D89-A1DC-43CF280EF274}" dt="2026-07-27T07:00:57.123" v="4906" actId="20577"/>
          <ac:spMkLst>
            <pc:docMk/>
            <pc:sldMk cId="1857000876" sldId="551"/>
            <ac:spMk id="48" creationId="{0617085D-1CAB-5BF5-4C81-10DCAF111C0A}"/>
          </ac:spMkLst>
        </pc:spChg>
        <pc:spChg chg="mod">
          <ac:chgData name="Glen Jones" userId="e846aaca-4b24-4b13-b0d0-f2308e16b284" providerId="ADAL" clId="{ED47ACC3-9597-4D89-A1DC-43CF280EF274}" dt="2026-07-27T07:01:01.959" v="4915" actId="115"/>
          <ac:spMkLst>
            <pc:docMk/>
            <pc:sldMk cId="1857000876" sldId="551"/>
            <ac:spMk id="49" creationId="{BAA85003-F315-D584-A9E5-402709DA652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27/07/2026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We’re going to add in a proviso to the double the consonant rule  (don’t double w, x, or y). 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4D610-5C72-91E2-971C-FD571569D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B050B-E18A-0A1F-ABB6-085A9CBA1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4A57E3-6AFC-6C2E-F3C8-EC1D874B6A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7963FA-C6FA-7CED-4D2B-7F69604AB2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38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B500A-45CA-B2FB-AB68-D9C2BD744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C445DA-EDF6-C7DA-B634-BAF04657A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421E48-59F8-6FD0-30DE-93B3EA9488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CF4309-9B3B-9258-526A-3A47D065C3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32297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9D221-5BFE-172E-CDB4-1A2F47CBA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8F2C7F-4E8C-508C-7AB4-3B6FDFFABD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47B1B8-EBC4-5340-7F40-58E5179F24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1F7F45-531D-AD3C-8D30-CE8E038B08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9671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30D30-AC25-271F-C10B-64099C68C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8DB4EB-8FFE-543C-CF65-8F940F8107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CFFCD6-F926-E35E-BFF6-D4E29277DF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85830F-E808-E61A-16DE-612B84B23B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70769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1704D-C30B-70DF-3D48-92C12FC06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E661-EAD1-02A9-8B8D-FACEB06EA5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B515C2-BFE6-517E-D618-06DECB00FD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E4A74-6EAB-64E0-3919-361BF971E2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987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0A725-D3CA-6EC8-341F-CF9073D44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D9D8F0-843D-DC86-A082-F4F5E4BB33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F9FB2E-B472-AD2A-13CE-D208C6713C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8B6471-FC9F-C52A-3376-693B832F5B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9854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27/07/2026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9138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the Consonant (some exceptions)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DA7FF-7CDF-31A5-230F-43572B389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0DA1091-D52C-4DEC-38F9-449D49A65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DEF0D-56DA-0569-14F9-9207319B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F409111-2223-63AE-BA35-A21CC6DEBB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F49D411-1F3D-D345-7593-B9F180CB3C19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4234AB-872E-4520-0337-CAD26703F19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F4E8D36-ADFA-5B45-28A4-86F7045E47F0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4502E9D-8BF6-C045-99BA-A4974C4B6F5F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52516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suffixes start with a vowel?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23134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495715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668297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starts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does NOT start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B8ADBBB1-5D6A-415F-CD31-C596F6E18C04}"/>
              </a:ext>
            </a:extLst>
          </p:cNvPr>
          <p:cNvSpPr txBox="1">
            <a:spLocks/>
          </p:cNvSpPr>
          <p:nvPr/>
        </p:nvSpPr>
        <p:spPr>
          <a:xfrm>
            <a:off x="8408786" y="5692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the doubling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don’t we follow the double consonant rule?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1837280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4394397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3900256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6377" y="43617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Have you ever seen a double xx in an English word?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1" y="33923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xx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2356377" y="5758036"/>
            <a:ext cx="7820403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never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double w, x or y in English!</a:t>
            </a:r>
          </a:p>
        </p:txBody>
      </p:sp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96854-E211-58DD-4CE5-CD47AC018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939FCBCA-02F5-7184-F7AA-0CA18113F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70DA8-0666-A18B-0442-AC8D4FEC8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36B6212-F76A-5697-53F0-0B460EB7CFBE}"/>
              </a:ext>
            </a:extLst>
          </p:cNvPr>
          <p:cNvSpPr txBox="1">
            <a:spLocks/>
          </p:cNvSpPr>
          <p:nvPr/>
        </p:nvSpPr>
        <p:spPr>
          <a:xfrm>
            <a:off x="2184400" y="6969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the doubling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5A0E113-9948-E670-A15F-C38FC31AAE1B}"/>
              </a:ext>
            </a:extLst>
          </p:cNvPr>
          <p:cNvSpPr txBox="1">
            <a:spLocks/>
          </p:cNvSpPr>
          <p:nvPr/>
        </p:nvSpPr>
        <p:spPr>
          <a:xfrm>
            <a:off x="2184400" y="27278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don’t we follow the double consonant rule?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A6AAF39A-0CE5-8A57-FA86-E7013E5867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DEB9572-B174-1DF4-7B20-217A09867A64}"/>
              </a:ext>
            </a:extLst>
          </p:cNvPr>
          <p:cNvSpPr txBox="1">
            <a:spLocks/>
          </p:cNvSpPr>
          <p:nvPr/>
        </p:nvSpPr>
        <p:spPr>
          <a:xfrm>
            <a:off x="2184399" y="1681882"/>
            <a:ext cx="173348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ADB71B-DB9D-EE74-A2E7-09B120F13E23}"/>
              </a:ext>
            </a:extLst>
          </p:cNvPr>
          <p:cNvSpPr txBox="1">
            <a:spLocks/>
          </p:cNvSpPr>
          <p:nvPr/>
        </p:nvSpPr>
        <p:spPr>
          <a:xfrm>
            <a:off x="4648200" y="1676790"/>
            <a:ext cx="1557016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E3712AC-BB4B-9769-E07E-5DC7F064B7CC}"/>
              </a:ext>
            </a:extLst>
          </p:cNvPr>
          <p:cNvSpPr/>
          <p:nvPr/>
        </p:nvSpPr>
        <p:spPr>
          <a:xfrm>
            <a:off x="4119737" y="18172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1E0B5B8-5785-D004-B5D9-1FB4F9A94CD9}"/>
              </a:ext>
            </a:extLst>
          </p:cNvPr>
          <p:cNvSpPr/>
          <p:nvPr/>
        </p:nvSpPr>
        <p:spPr>
          <a:xfrm>
            <a:off x="6407070" y="18172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84F6A5D-9C81-FF83-5083-0631377FF9E7}"/>
              </a:ext>
            </a:extLst>
          </p:cNvPr>
          <p:cNvSpPr txBox="1">
            <a:spLocks/>
          </p:cNvSpPr>
          <p:nvPr/>
        </p:nvSpPr>
        <p:spPr>
          <a:xfrm>
            <a:off x="2187196" y="46665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longer words, we only double the consonant if the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last syllable is stressed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3875642-76D2-38F8-259A-221CE37763E9}"/>
              </a:ext>
            </a:extLst>
          </p:cNvPr>
          <p:cNvSpPr txBox="1">
            <a:spLocks/>
          </p:cNvSpPr>
          <p:nvPr/>
        </p:nvSpPr>
        <p:spPr>
          <a:xfrm>
            <a:off x="7811600" y="16571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visiting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367C761-71C4-66C1-1E37-148CBE528470}"/>
              </a:ext>
            </a:extLst>
          </p:cNvPr>
          <p:cNvSpPr txBox="1">
            <a:spLocks/>
          </p:cNvSpPr>
          <p:nvPr/>
        </p:nvSpPr>
        <p:spPr>
          <a:xfrm>
            <a:off x="2184400" y="36971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visi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tt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75933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B74B2-B052-9CCA-BC08-C819D5276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6D88533-A8BF-A287-4394-A94E51CD8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F55F3-2366-F707-36A0-3969FA297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9947006-69F7-53F7-F601-710101E912BB}"/>
              </a:ext>
            </a:extLst>
          </p:cNvPr>
          <p:cNvSpPr txBox="1">
            <a:spLocks/>
          </p:cNvSpPr>
          <p:nvPr/>
        </p:nvSpPr>
        <p:spPr>
          <a:xfrm>
            <a:off x="1783645" y="523097"/>
            <a:ext cx="904804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 we mean, “Is the last syllable stressed?”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0CA5C51-29AC-B6BD-7E0C-45FBB1E1485D}"/>
              </a:ext>
            </a:extLst>
          </p:cNvPr>
          <p:cNvSpPr txBox="1">
            <a:spLocks/>
          </p:cNvSpPr>
          <p:nvPr/>
        </p:nvSpPr>
        <p:spPr>
          <a:xfrm>
            <a:off x="1952979" y="1507871"/>
            <a:ext cx="870937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Stressed syllable = the syllable we say more strongly or loudly.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ED27A0B-523F-9165-4440-90D9FF7F32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5326" y="-258122"/>
            <a:ext cx="2188304" cy="204165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63A1E1B7-ACAD-D8C3-90BF-69FC14446B33}"/>
              </a:ext>
            </a:extLst>
          </p:cNvPr>
          <p:cNvSpPr txBox="1">
            <a:spLocks/>
          </p:cNvSpPr>
          <p:nvPr/>
        </p:nvSpPr>
        <p:spPr>
          <a:xfrm>
            <a:off x="1952979" y="2492645"/>
            <a:ext cx="870937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Unstressed syllable = the syllable we say more quietly or softly.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00ACD9D-9F01-CC53-F713-0A96D0431D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9132171"/>
              </p:ext>
            </p:extLst>
          </p:nvPr>
        </p:nvGraphicFramePr>
        <p:xfrm>
          <a:off x="2364317" y="3477419"/>
          <a:ext cx="78867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25148596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8710680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569066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Syllables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Stressed Syllable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014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begin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be-GIN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4112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forget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for-GET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174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O-pen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0891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visit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VI-sit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dirty="0">
                          <a:effectLst/>
                        </a:rPr>
                        <a:t>VI</a:t>
                      </a:r>
                      <a:endParaRPr lang="en-GB" sz="1050" b="0" i="0" dirty="0">
                        <a:effectLst/>
                        <a:latin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8892248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7ABEFF4D-E447-2111-5E81-8D11CB83376D}"/>
              </a:ext>
            </a:extLst>
          </p:cNvPr>
          <p:cNvSpPr txBox="1">
            <a:spLocks/>
          </p:cNvSpPr>
          <p:nvPr/>
        </p:nvSpPr>
        <p:spPr>
          <a:xfrm>
            <a:off x="3222979" y="5646590"/>
            <a:ext cx="6169376" cy="548451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(Above we are showing stress with capital letters.)</a:t>
            </a:r>
          </a:p>
        </p:txBody>
      </p:sp>
    </p:spTree>
    <p:extLst>
      <p:ext uri="{BB962C8B-B14F-4D97-AF65-F5344CB8AC3E}">
        <p14:creationId xmlns:p14="http://schemas.microsoft.com/office/powerpoint/2010/main" val="3249964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hillside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hylsyde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BE464-DAB0-BEA5-B2F7-E12BE921F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55929249-2D4B-0B5C-83CB-51B1ABC54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8A04E-C197-062D-9D22-C146D5723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F36F140-0B03-4696-BEE0-5A6EDBDC2570}"/>
              </a:ext>
            </a:extLst>
          </p:cNvPr>
          <p:cNvSpPr txBox="1">
            <a:spLocks/>
          </p:cNvSpPr>
          <p:nvPr/>
        </p:nvSpPr>
        <p:spPr>
          <a:xfrm>
            <a:off x="1919180" y="3325314"/>
            <a:ext cx="870937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Imagine each word has a drumbeat.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20D621A-7F7F-F5AC-3F92-5E0214E2514E}"/>
              </a:ext>
            </a:extLst>
          </p:cNvPr>
          <p:cNvSpPr txBox="1">
            <a:spLocks/>
          </p:cNvSpPr>
          <p:nvPr/>
        </p:nvSpPr>
        <p:spPr>
          <a:xfrm>
            <a:off x="1919180" y="4310088"/>
            <a:ext cx="870937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stressed syllable gets the big loud beat.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D2DBDC7F-13B0-926C-7796-A32D2D7439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4036" y="-224255"/>
            <a:ext cx="2188304" cy="204165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6C9CC4BE-0C56-5A5B-BC2C-E29D744570B7}"/>
              </a:ext>
            </a:extLst>
          </p:cNvPr>
          <p:cNvSpPr txBox="1">
            <a:spLocks/>
          </p:cNvSpPr>
          <p:nvPr/>
        </p:nvSpPr>
        <p:spPr>
          <a:xfrm>
            <a:off x="1919180" y="5294861"/>
            <a:ext cx="8709377" cy="1015627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last syllable gets the loud beat, we usually double the final consonant before adding -ing, -ed, or -er.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47D5F8D-6E63-B03A-EE13-171714D512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8592659"/>
              </p:ext>
            </p:extLst>
          </p:nvPr>
        </p:nvGraphicFramePr>
        <p:xfrm>
          <a:off x="2228212" y="449172"/>
          <a:ext cx="78867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25148596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8710680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569066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Syllables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Stressed Syllable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014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begin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be-GIN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4112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forget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for-GET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174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O-pen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0891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visit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VI-sit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dirty="0">
                          <a:effectLst/>
                        </a:rPr>
                        <a:t>VI</a:t>
                      </a:r>
                      <a:endParaRPr lang="en-GB" sz="1050" b="0" i="0" dirty="0">
                        <a:effectLst/>
                        <a:latin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8892248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0C62D0EB-4B79-1689-6183-DC4323A570F3}"/>
              </a:ext>
            </a:extLst>
          </p:cNvPr>
          <p:cNvSpPr txBox="1">
            <a:spLocks/>
          </p:cNvSpPr>
          <p:nvPr/>
        </p:nvSpPr>
        <p:spPr>
          <a:xfrm>
            <a:off x="3290712" y="2497682"/>
            <a:ext cx="6169376" cy="548451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Above we are showing stress with capital letters:</a:t>
            </a:r>
          </a:p>
        </p:txBody>
      </p:sp>
    </p:spTree>
    <p:extLst>
      <p:ext uri="{BB962C8B-B14F-4D97-AF65-F5344CB8AC3E}">
        <p14:creationId xmlns:p14="http://schemas.microsoft.com/office/powerpoint/2010/main" val="2002369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482F8-AD44-B8F5-EB0F-7BC0A4841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049B1413-4AE5-EB03-4582-07876E65C2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AA9EE-6CCA-B000-0477-069B5705C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0D92A53-E3C1-F0B9-AFB6-732EF5F66DE9}"/>
              </a:ext>
            </a:extLst>
          </p:cNvPr>
          <p:cNvSpPr txBox="1">
            <a:spLocks/>
          </p:cNvSpPr>
          <p:nvPr/>
        </p:nvSpPr>
        <p:spPr>
          <a:xfrm>
            <a:off x="1828869" y="589165"/>
            <a:ext cx="870937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1. Let’s clap the syllables.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CC9AC76-7E1B-A1E0-ECA8-A0FEE6955203}"/>
              </a:ext>
            </a:extLst>
          </p:cNvPr>
          <p:cNvSpPr txBox="1">
            <a:spLocks/>
          </p:cNvSpPr>
          <p:nvPr/>
        </p:nvSpPr>
        <p:spPr>
          <a:xfrm>
            <a:off x="1828869" y="1573939"/>
            <a:ext cx="870937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Say the word naturally. 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21B8CB45-27EA-941A-50CA-1BB8CF9303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4036" y="-224255"/>
            <a:ext cx="2188304" cy="204165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C493608A-53ED-A4E5-522D-B74BA4FB321D}"/>
              </a:ext>
            </a:extLst>
          </p:cNvPr>
          <p:cNvSpPr txBox="1">
            <a:spLocks/>
          </p:cNvSpPr>
          <p:nvPr/>
        </p:nvSpPr>
        <p:spPr>
          <a:xfrm>
            <a:off x="1828869" y="2558713"/>
            <a:ext cx="870937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Which syllable gets the loudest clap?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54F268F-ED20-64D5-D6E1-83E826882B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7981206"/>
              </p:ext>
            </p:extLst>
          </p:nvPr>
        </p:nvGraphicFramePr>
        <p:xfrm>
          <a:off x="2240207" y="3793919"/>
          <a:ext cx="78867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25148596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8710680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569066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Syllables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Stressed Syllable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014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begin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be-GIN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4112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forget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for-GET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174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O-pen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0891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visit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VI-sit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dirty="0">
                          <a:effectLst/>
                        </a:rPr>
                        <a:t>VI</a:t>
                      </a:r>
                      <a:endParaRPr lang="en-GB" sz="1050" b="0" i="0" dirty="0">
                        <a:effectLst/>
                        <a:latin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8892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631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syllable stressed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(double)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syllable stressed (don’t double)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85195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85195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8009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interrupt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5195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target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5195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begin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8009" y="287865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permit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28009" y="440766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forget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800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submit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8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804E-17 -1.48148E-6 L 0.5957 0.081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306 -0.1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75742 -0.025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65" y="-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7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44444E-6 L 0.25351 0.0025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96296E-6 L 0.25469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refer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refe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permit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permi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</a:t>
            </a:r>
            <a:r>
              <a:rPr lang="en-GB" sz="1800" b="1" u="sng" dirty="0">
                <a:solidFill>
                  <a:schemeClr val="bg1"/>
                </a:solidFill>
                <a:ea typeface="Andika"/>
                <a:cs typeface="Andika"/>
              </a:rPr>
              <a:t>last syllable stressed</a:t>
            </a:r>
            <a:r>
              <a:rPr lang="en-GB" sz="1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occur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occu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rr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389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2E4FF-98E7-9AA2-04C9-9C705706A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1DE9D29-A938-6DEA-0097-3B761D69F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BC808-65B1-A42A-9C65-3066A07DD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5F1963-CA61-2419-CE80-767027F754E2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72E881-3ACD-D12E-FD9A-BE681F8EF7B1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0DD1C04-AC7E-7876-558C-CF5FFED74F5A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40CD535D-305C-02E5-7FD8-4088EB5B9960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0A45D4C6-304F-6AB1-D687-61B97C908955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B53E551C-78A2-5B55-9615-3ADEB92537C7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ope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385F5DBA-A962-15E7-E4CD-528FB518889E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E47B39A-2CC2-5AFE-4EC5-6742313E1DD2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CA93DE21-108C-02E0-A4D5-C194BCDD5A2B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3543A4AB-5AF0-8587-A8B7-E0B393466E00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1DDA004-D6F6-9EC0-4A5C-9F74447FF1CD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8CC67EB-D6E2-3B5D-D9DE-F658F8D9D983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target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D1EE31C9-7928-398C-7A5F-38186C41CAD9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BB53D61-0952-823C-40C2-2D387EA562B3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targe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36D41AE0-EE8E-2D0D-4251-393F6AF85CEC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3D515E95-C499-A1EA-6D33-8CF86402C530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817F1259-98E3-10EF-EAD4-994E4982E0A9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925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</a:t>
            </a:r>
            <a:r>
              <a:rPr lang="en-GB" sz="1800" b="1" u="sng" dirty="0">
                <a:solidFill>
                  <a:schemeClr val="bg1"/>
                </a:solidFill>
                <a:ea typeface="Andika"/>
                <a:cs typeface="Andika"/>
              </a:rPr>
              <a:t>last syllable is NOT stressed</a:t>
            </a:r>
            <a:r>
              <a:rPr lang="en-GB" sz="1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043E469-7478-C76E-498E-B27DAA407342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89E1877C-D494-2B46-D4FA-FB75B4643069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660AC66E-2270-084E-F978-49B9B6D7499B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3DF403D-8BFD-C22D-4AB1-CCDB7A926387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Don’t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2F6821A0-442B-0725-B31D-DDBFD0820470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694583F-6378-F764-7FC9-ED04B8C33CBA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offer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0617085D-1CAB-5BF5-4C81-10DCAF111C0A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BAA85003-F315-D584-A9E5-402709DA6527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offe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FACDBE29-223B-3244-0ACF-DAA0A66D40A9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000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occur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occurring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Occur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occur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occurring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24272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E8D6F-FA96-B28F-CB47-31DB6655B5F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transfered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transferred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D4A523-CC85-BF4A-92B0-57115AD003CC}"/>
              </a:ext>
            </a:extLst>
          </p:cNvPr>
          <p:cNvSpPr txBox="1"/>
          <p:nvPr/>
        </p:nvSpPr>
        <p:spPr>
          <a:xfrm>
            <a:off x="420437" y="4632513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Transfer ends in a stressed CVC pattern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begins with a vowel,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26F87-2C74-0ABE-77D8-6762FCA85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3A5FAB1-8407-FCC1-5207-F859E2E53F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D5C88A-8746-0899-1632-3F98E419469A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55C9ED-8FB1-F1FD-77A0-B686D100D3A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BF074A-A9FC-5A16-AFC4-0F7738FFF90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7E1C74-301A-FC7D-E22B-A33705E53DA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A753CB7-6261-897C-C8F7-44FDECE528A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26C6E3-25F2-ED1A-C031-7F0BCB082D9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openned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4C8D4F7-D625-39C6-531B-9B9B6F1790B8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A4B0A9-81AC-B603-B9E8-0C9594E404B2}"/>
              </a:ext>
            </a:extLst>
          </p:cNvPr>
          <p:cNvSpPr txBox="1"/>
          <p:nvPr/>
        </p:nvSpPr>
        <p:spPr>
          <a:xfrm>
            <a:off x="666020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7DCCF749-0647-C2BE-805C-5D1DB7BAC2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3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A1F95-74CE-7211-3C5B-325AA152C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950FE31-09A4-4E3A-8C9C-099922D60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A77B61D-2F20-535F-CBB9-BC740FDD6D3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B89537-628F-C6D8-1947-7B9A72967DF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6250AB4-4F82-2CA6-AF69-1A47A0549EE8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965B2B-E5C8-C0FB-7852-FC19875A063A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0CAFE4D-98D1-7A77-F84F-584912D293C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584D6D5-E64B-1994-D216-00EEACAA1F0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opened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5BD5849-C8CF-0012-38D9-414B97A2E731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DDF3DA-6266-AB34-59C6-09A252856DB7}"/>
              </a:ext>
            </a:extLst>
          </p:cNvPr>
          <p:cNvSpPr txBox="1"/>
          <p:nvPr/>
        </p:nvSpPr>
        <p:spPr>
          <a:xfrm>
            <a:off x="391252" y="4129977"/>
            <a:ext cx="113545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Open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but the stress is on the first vowel (o).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do NOT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226008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control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controlling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Control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control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controlling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28145" y="15814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CC6EFF-24A9-2350-B4C0-93C4A64CF185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submited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83055" y="108865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submitted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Submit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so we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snowwed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476250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7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snowed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Snow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word, but it ends in an “w” and we don’t get “ww” in words. </a:t>
            </a:r>
          </a:p>
        </p:txBody>
      </p:sp>
    </p:spTree>
    <p:extLst>
      <p:ext uri="{BB962C8B-B14F-4D97-AF65-F5344CB8AC3E}">
        <p14:creationId xmlns:p14="http://schemas.microsoft.com/office/powerpoint/2010/main" val="368135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forget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forgetting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Forget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forget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forgetting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42900" y="14771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4569CD-F7FD-20F7-A6D1-66824DD8C1F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openning</a:t>
            </a:r>
            <a:r>
              <a:rPr lang="en-GB" sz="3400" dirty="0">
                <a:solidFill>
                  <a:schemeClr val="bg1"/>
                </a:solidFill>
              </a:rPr>
              <a:t> of the door was </a:t>
            </a:r>
            <a:r>
              <a:rPr lang="en-GB" sz="3400" dirty="0" err="1">
                <a:solidFill>
                  <a:schemeClr val="bg1"/>
                </a:solidFill>
              </a:rPr>
              <a:t>controled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carefuly</a:t>
            </a:r>
            <a:r>
              <a:rPr lang="en-GB" sz="3400" dirty="0">
                <a:solidFill>
                  <a:schemeClr val="bg1"/>
                </a:solidFill>
              </a:rPr>
              <a:t> because it was </a:t>
            </a:r>
            <a:r>
              <a:rPr lang="en-GB" sz="3400" dirty="0" err="1">
                <a:solidFill>
                  <a:schemeClr val="bg1"/>
                </a:solidFill>
              </a:rPr>
              <a:t>snowwing</a:t>
            </a:r>
            <a:r>
              <a:rPr lang="en-GB" sz="3400" dirty="0">
                <a:solidFill>
                  <a:schemeClr val="bg1"/>
                </a:solidFill>
              </a:rPr>
              <a:t> outside.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opening</a:t>
            </a:r>
            <a:r>
              <a:rPr lang="en-GB" sz="3400" dirty="0">
                <a:solidFill>
                  <a:schemeClr val="bg1"/>
                </a:solidFill>
              </a:rPr>
              <a:t> of the door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controlled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carefully</a:t>
            </a:r>
            <a:r>
              <a:rPr lang="en-GB" sz="3400" dirty="0">
                <a:solidFill>
                  <a:schemeClr val="bg1"/>
                </a:solidFill>
              </a:rPr>
              <a:t> because it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snowing</a:t>
            </a:r>
            <a:r>
              <a:rPr lang="en-GB" sz="3400" dirty="0">
                <a:solidFill>
                  <a:schemeClr val="bg1"/>
                </a:solidFill>
              </a:rPr>
              <a:t> outside.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opening of the door was controlled carefully because it was snowing outside.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rebuilding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build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3CC3C-297B-6CDC-3EEC-705C30B5A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EC8960D-8153-7307-7D7A-A92222A20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AE3E8B7-F321-3B83-1A29-C6A239CC1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9F5E9F8-C71D-D3C0-2CDD-C46F44AB5E4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7CF5F0D-0BCD-08E6-11B2-620B4FFFAE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7FB489-1B76-71DD-9878-63B04618A5DF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coach was </a:t>
            </a:r>
            <a:r>
              <a:rPr lang="en-GB" sz="3400" dirty="0" err="1">
                <a:solidFill>
                  <a:schemeClr val="bg1"/>
                </a:solidFill>
              </a:rPr>
              <a:t>targetting</a:t>
            </a:r>
            <a:r>
              <a:rPr lang="en-GB" sz="3400" dirty="0">
                <a:solidFill>
                  <a:schemeClr val="bg1"/>
                </a:solidFill>
              </a:rPr>
              <a:t> a new </a:t>
            </a:r>
            <a:r>
              <a:rPr lang="en-GB" sz="3400" dirty="0" err="1">
                <a:solidFill>
                  <a:schemeClr val="bg1"/>
                </a:solidFill>
              </a:rPr>
              <a:t>strategie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match was </a:t>
            </a:r>
            <a:r>
              <a:rPr lang="en-GB" sz="3400" dirty="0" err="1">
                <a:solidFill>
                  <a:schemeClr val="bg1"/>
                </a:solidFill>
              </a:rPr>
              <a:t>happenning</a:t>
            </a:r>
            <a:r>
              <a:rPr lang="en-GB" sz="3400" dirty="0">
                <a:solidFill>
                  <a:schemeClr val="bg1"/>
                </a:solidFill>
              </a:rPr>
              <a:t> in heavy rain.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340AEA-2315-4CE9-FAA7-73B29D794166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coach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targeting</a:t>
            </a:r>
            <a:r>
              <a:rPr lang="en-GB" sz="3400" dirty="0">
                <a:solidFill>
                  <a:schemeClr val="bg1"/>
                </a:solidFill>
              </a:rPr>
              <a:t> a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strategy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match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happening</a:t>
            </a:r>
            <a:r>
              <a:rPr lang="en-GB" sz="3400" dirty="0">
                <a:solidFill>
                  <a:schemeClr val="bg1"/>
                </a:solidFill>
              </a:rPr>
              <a:t> in heavy rain.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D13A4C-199E-5749-7F8A-05A63886FD64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coach was targeting a new strategy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match was happening in heavy rain.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F616D7-99F6-3343-1E37-D9BD5C498F9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D449AF-65B7-CDBA-A8A1-181C3AC8E24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16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286216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M5Aut010L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M5Aut010P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M5Aut010S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M5Aut010F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M5Aut010A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M5Aut010Sa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M5Aut010Fe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731CEF-08E7-F0CB-AF2C-BF04D4269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5792" y="1660124"/>
            <a:ext cx="7459640" cy="465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occurring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transferred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controlled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beginning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forgetting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submitting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permitted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interrupted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opening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targeting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happening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snowing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47326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13407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36427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13407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84102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8206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64215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(not x, y or w)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34168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84102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302974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1574</Words>
  <Application>Microsoft Office PowerPoint</Application>
  <PresentationFormat>Widescreen</PresentationFormat>
  <Paragraphs>393</Paragraphs>
  <Slides>42</Slides>
  <Notes>22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6" baseType="lpstr">
      <vt:lpstr>Segoe UI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Double the Consonant (some exceptions)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2026-07-27T07:01:37Z</dcterms:modified>
</cp:coreProperties>
</file>