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525" r:id="rId2"/>
    <p:sldId id="540" r:id="rId3"/>
    <p:sldId id="520" r:id="rId4"/>
    <p:sldId id="426" r:id="rId5"/>
    <p:sldId id="522" r:id="rId6"/>
    <p:sldId id="555" r:id="rId7"/>
    <p:sldId id="526" r:id="rId8"/>
    <p:sldId id="578" r:id="rId9"/>
    <p:sldId id="528" r:id="rId10"/>
    <p:sldId id="554" r:id="rId11"/>
    <p:sldId id="530" r:id="rId12"/>
    <p:sldId id="531" r:id="rId13"/>
    <p:sldId id="556" r:id="rId14"/>
    <p:sldId id="557" r:id="rId15"/>
    <p:sldId id="535" r:id="rId16"/>
    <p:sldId id="558" r:id="rId17"/>
    <p:sldId id="559" r:id="rId18"/>
    <p:sldId id="486" r:id="rId19"/>
    <p:sldId id="487" r:id="rId20"/>
    <p:sldId id="513" r:id="rId21"/>
    <p:sldId id="514" r:id="rId22"/>
    <p:sldId id="515" r:id="rId23"/>
    <p:sldId id="516" r:id="rId24"/>
    <p:sldId id="511" r:id="rId25"/>
    <p:sldId id="512" r:id="rId26"/>
    <p:sldId id="517" r:id="rId27"/>
    <p:sldId id="518" r:id="rId28"/>
    <p:sldId id="404" r:id="rId29"/>
    <p:sldId id="411" r:id="rId30"/>
    <p:sldId id="363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7C171A-9746-49FD-90E3-4917F7A3B178}" v="20" dt="2026-07-23T10:14:31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7288" autoAdjust="0"/>
  </p:normalViewPr>
  <p:slideViewPr>
    <p:cSldViewPr snapToGrid="0">
      <p:cViewPr varScale="1">
        <p:scale>
          <a:sx n="62" d="100"/>
          <a:sy n="62" d="100"/>
        </p:scale>
        <p:origin x="34" y="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0:14:31.038" v="3563"/>
      <pc:docMkLst>
        <pc:docMk/>
      </pc:docMkLst>
      <pc:sldChg chg="modSp add mod">
        <pc:chgData name="Glen Jones" userId="e846aaca-4b24-4b13-b0d0-f2308e16b284" providerId="ADAL" clId="{ED47ACC3-9597-4D89-A1DC-43CF280EF274}" dt="2026-07-21T09:32:49.978" v="3543" actId="20577"/>
        <pc:sldMkLst>
          <pc:docMk/>
          <pc:sldMk cId="2837964923" sldId="363"/>
        </pc:sldMkLst>
        <pc:graphicFrameChg chg="mod modGraphic">
          <ac:chgData name="Glen Jones" userId="e846aaca-4b24-4b13-b0d0-f2308e16b284" providerId="ADAL" clId="{ED47ACC3-9597-4D89-A1DC-43CF280EF274}" dt="2026-07-21T09:32:49.978" v="3543" actId="2057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addSp modSp modAnim">
        <pc:chgData name="Glen Jones" userId="e846aaca-4b24-4b13-b0d0-f2308e16b284" providerId="ADAL" clId="{ED47ACC3-9597-4D89-A1DC-43CF280EF274}" dt="2026-07-23T10:14:31.038" v="3563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23T10:14:26.813" v="3562"/>
          <ac:spMkLst>
            <pc:docMk/>
            <pc:sldMk cId="2039260386" sldId="511"/>
            <ac:spMk id="7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23T10:14:26.813" v="3562"/>
          <ac:picMkLst>
            <pc:docMk/>
            <pc:sldMk cId="2039260386" sldId="511"/>
            <ac:picMk id="12" creationId="{5967828D-3D7C-635C-C5F1-56E4408808E1}"/>
          </ac:picMkLst>
        </pc:picChg>
      </pc:sldChg>
      <pc:sldChg chg="delSp mod delAnim">
        <pc:chgData name="Glen Jones" userId="e846aaca-4b24-4b13-b0d0-f2308e16b284" providerId="ADAL" clId="{ED47ACC3-9597-4D89-A1DC-43CF280EF274}" dt="2026-07-23T10:14:25.599" v="3561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23T10:14:25.599" v="3561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23T10:14:25.599" v="3561" actId="21"/>
          <ac:picMkLst>
            <pc:docMk/>
            <pc:sldMk cId="3920872163" sldId="512"/>
            <ac:picMk id="7" creationId="{5967828D-3D7C-635C-C5F1-56E4408808E1}"/>
          </ac:picMkLst>
        </pc:picChg>
      </pc:sldChg>
      <pc:sldChg chg="addSp modSp modAnim">
        <pc:chgData name="Glen Jones" userId="e846aaca-4b24-4b13-b0d0-f2308e16b284" providerId="ADAL" clId="{ED47ACC3-9597-4D89-A1DC-43CF280EF274}" dt="2026-07-23T10:14:21.958" v="3560"/>
        <pc:sldMkLst>
          <pc:docMk/>
          <pc:sldMk cId="1863283796" sldId="515"/>
        </pc:sldMkLst>
        <pc:spChg chg="add mod">
          <ac:chgData name="Glen Jones" userId="e846aaca-4b24-4b13-b0d0-f2308e16b284" providerId="ADAL" clId="{ED47ACC3-9597-4D89-A1DC-43CF280EF274}" dt="2026-07-23T10:14:18.574" v="3559"/>
          <ac:spMkLst>
            <pc:docMk/>
            <pc:sldMk cId="1863283796" sldId="515"/>
            <ac:spMk id="2" creationId="{2F8FFDD7-4206-DE5D-A49A-5D620459DFB5}"/>
          </ac:spMkLst>
        </pc:spChg>
        <pc:picChg chg="add mod">
          <ac:chgData name="Glen Jones" userId="e846aaca-4b24-4b13-b0d0-f2308e16b284" providerId="ADAL" clId="{ED47ACC3-9597-4D89-A1DC-43CF280EF274}" dt="2026-07-23T10:14:18.574" v="3559"/>
          <ac:picMkLst>
            <pc:docMk/>
            <pc:sldMk cId="1863283796" sldId="515"/>
            <ac:picMk id="7" creationId="{93717677-1321-995E-9165-A356A2BB824C}"/>
          </ac:picMkLst>
        </pc:picChg>
      </pc:sldChg>
      <pc:sldChg chg="delSp mod delAnim">
        <pc:chgData name="Glen Jones" userId="e846aaca-4b24-4b13-b0d0-f2308e16b284" providerId="ADAL" clId="{ED47ACC3-9597-4D89-A1DC-43CF280EF274}" dt="2026-07-23T10:14:17.718" v="3558" actId="21"/>
        <pc:sldMkLst>
          <pc:docMk/>
          <pc:sldMk cId="661640312" sldId="516"/>
        </pc:sldMkLst>
        <pc:spChg chg="del">
          <ac:chgData name="Glen Jones" userId="e846aaca-4b24-4b13-b0d0-f2308e16b284" providerId="ADAL" clId="{ED47ACC3-9597-4D89-A1DC-43CF280EF274}" dt="2026-07-23T10:14:17.718" v="3558" actId="21"/>
          <ac:spMkLst>
            <pc:docMk/>
            <pc:sldMk cId="661640312" sldId="516"/>
            <ac:spMk id="2" creationId="{2F8FFDD7-4206-DE5D-A49A-5D620459DFB5}"/>
          </ac:spMkLst>
        </pc:spChg>
        <pc:picChg chg="del">
          <ac:chgData name="Glen Jones" userId="e846aaca-4b24-4b13-b0d0-f2308e16b284" providerId="ADAL" clId="{ED47ACC3-9597-4D89-A1DC-43CF280EF274}" dt="2026-07-23T10:14:17.718" v="3558" actId="21"/>
          <ac:picMkLst>
            <pc:docMk/>
            <pc:sldMk cId="661640312" sldId="516"/>
            <ac:picMk id="7" creationId="{93717677-1321-995E-9165-A356A2BB824C}"/>
          </ac:picMkLst>
        </pc:picChg>
      </pc:sldChg>
      <pc:sldChg chg="modSp">
        <pc:chgData name="Glen Jones" userId="e846aaca-4b24-4b13-b0d0-f2308e16b284" providerId="ADAL" clId="{ED47ACC3-9597-4D89-A1DC-43CF280EF274}" dt="2026-07-23T10:13:27.427" v="3557" actId="20577"/>
        <pc:sldMkLst>
          <pc:docMk/>
          <pc:sldMk cId="2424354967" sldId="540"/>
        </pc:sldMkLst>
        <pc:spChg chg="mod">
          <ac:chgData name="Glen Jones" userId="e846aaca-4b24-4b13-b0d0-f2308e16b284" providerId="ADAL" clId="{ED47ACC3-9597-4D89-A1DC-43CF280EF274}" dt="2026-07-23T10:13:24.346" v="3550" actId="20577"/>
          <ac:spMkLst>
            <pc:docMk/>
            <pc:sldMk cId="2424354967" sldId="540"/>
            <ac:spMk id="4" creationId="{CB593141-3FFD-75E9-C6C3-408BE9F52129}"/>
          </ac:spMkLst>
        </pc:spChg>
        <pc:spChg chg="mod">
          <ac:chgData name="Glen Jones" userId="e846aaca-4b24-4b13-b0d0-f2308e16b284" providerId="ADAL" clId="{ED47ACC3-9597-4D89-A1DC-43CF280EF274}" dt="2026-07-23T10:13:27.427" v="3557" actId="20577"/>
          <ac:spMkLst>
            <pc:docMk/>
            <pc:sldMk cId="2424354967" sldId="540"/>
            <ac:spMk id="6" creationId="{B0279861-C22E-38FB-6359-CCB0DD8084F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base word ends with a e, we usually drop the silent E before adding a vowel led suffix ( ing,  ed,  er,  est).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There will still be some exceptions to the rule notably: truly, argument (not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arguement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), and wholly. These are met and dealt with as strange cases in Y6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Also applies to singing and singeing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C2057-FA9A-14FF-89B8-FD0DFEE1E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0C8404-3292-122D-CDB0-88E0055A93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FDE79B-0FED-8817-7F19-F021F80E72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EE742-C820-1882-1908-1F1C1281C3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565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6CD2B-E1F9-06BA-720B-860A1E4CF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ADD2BD-3CF3-37BF-F3C1-F8658A6E51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A269CC-B080-04AF-65B1-2AB4F0E02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6BFA60-0AFD-661C-11E6-974A747F8E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950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  <a:p>
            <a:r>
              <a:rPr lang="en-GB" dirty="0"/>
              <a:t>Where has the E gone? </a:t>
            </a:r>
            <a:br>
              <a:rPr lang="en-GB" dirty="0"/>
            </a:br>
            <a:br>
              <a:rPr lang="en-GB" dirty="0"/>
            </a:br>
            <a:r>
              <a:rPr lang="en-GB" dirty="0"/>
              <a:t>Silent E + Suffix starts with a vowel = Drop the 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225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88510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Dropping the E (exceptions)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04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01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1837280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dye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4394397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3900256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6377" y="43617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dyeing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and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dying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dy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1" y="33923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1837280" y="5758036"/>
            <a:ext cx="8991681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avoid ambiguity.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8E5AB-34CD-9F98-1376-11B7D9863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57032E4E-A674-FD9A-A9C6-092B5C3A5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A8C2B-ABC2-D3B9-3F37-232CBAB87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0BEF26B-61B0-12C5-2644-E136BE8A4B76}"/>
              </a:ext>
            </a:extLst>
          </p:cNvPr>
          <p:cNvSpPr txBox="1">
            <a:spLocks/>
          </p:cNvSpPr>
          <p:nvPr/>
        </p:nvSpPr>
        <p:spPr>
          <a:xfrm>
            <a:off x="2404952" y="1518948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2C3A1-1615-04C8-4CEC-1D1D839C2A3B}"/>
              </a:ext>
            </a:extLst>
          </p:cNvPr>
          <p:cNvSpPr txBox="1">
            <a:spLocks/>
          </p:cNvSpPr>
          <p:nvPr/>
        </p:nvSpPr>
        <p:spPr>
          <a:xfrm>
            <a:off x="1888651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368D59-3290-18C1-A66A-216F4E5C0B24}"/>
              </a:ext>
            </a:extLst>
          </p:cNvPr>
          <p:cNvSpPr txBox="1">
            <a:spLocks/>
          </p:cNvSpPr>
          <p:nvPr/>
        </p:nvSpPr>
        <p:spPr>
          <a:xfrm>
            <a:off x="4445768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0EDA2CA-8A4A-66F0-0064-22CBAC96160A}"/>
              </a:ext>
            </a:extLst>
          </p:cNvPr>
          <p:cNvSpPr/>
          <p:nvPr/>
        </p:nvSpPr>
        <p:spPr>
          <a:xfrm>
            <a:off x="3951627" y="6083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222D1A5-D0E7-B879-F513-28248DA955AB}"/>
              </a:ext>
            </a:extLst>
          </p:cNvPr>
          <p:cNvSpPr/>
          <p:nvPr/>
        </p:nvSpPr>
        <p:spPr>
          <a:xfrm>
            <a:off x="6627622" y="6083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D3144A-259E-3074-1818-2F2D62CC0AF3}"/>
              </a:ext>
            </a:extLst>
          </p:cNvPr>
          <p:cNvSpPr txBox="1">
            <a:spLocks/>
          </p:cNvSpPr>
          <p:nvPr/>
        </p:nvSpPr>
        <p:spPr>
          <a:xfrm>
            <a:off x="2407748" y="3643662"/>
            <a:ext cx="7820403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How would you pronounce 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seing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6F6080-F316-3E77-B765-979375DE730E}"/>
              </a:ext>
            </a:extLst>
          </p:cNvPr>
          <p:cNvSpPr txBox="1">
            <a:spLocks/>
          </p:cNvSpPr>
          <p:nvPr/>
        </p:nvSpPr>
        <p:spPr>
          <a:xfrm>
            <a:off x="8032152" y="448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8D89620-22FE-A010-78F0-721A64A4DAC8}"/>
              </a:ext>
            </a:extLst>
          </p:cNvPr>
          <p:cNvSpPr txBox="1">
            <a:spLocks/>
          </p:cNvSpPr>
          <p:nvPr/>
        </p:nvSpPr>
        <p:spPr>
          <a:xfrm>
            <a:off x="2404952" y="2581305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347830-E01D-8949-AA09-2A8578AC6DEC}"/>
              </a:ext>
            </a:extLst>
          </p:cNvPr>
          <p:cNvSpPr txBox="1">
            <a:spLocks/>
          </p:cNvSpPr>
          <p:nvPr/>
        </p:nvSpPr>
        <p:spPr>
          <a:xfrm>
            <a:off x="585627" y="4706019"/>
            <a:ext cx="11260476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maintain the pronunciation.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CC29F5DB-3B48-879A-6036-E8360595BB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1118054"/>
            <a:ext cx="3344348" cy="312022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FB56CF5-4E61-D7C6-2C2E-02EB5C6D875F}"/>
              </a:ext>
            </a:extLst>
          </p:cNvPr>
          <p:cNvSpPr txBox="1">
            <a:spLocks/>
          </p:cNvSpPr>
          <p:nvPr/>
        </p:nvSpPr>
        <p:spPr>
          <a:xfrm>
            <a:off x="2450362" y="5768377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also applies to agreeing, freeing,…</a:t>
            </a:r>
          </a:p>
        </p:txBody>
      </p:sp>
    </p:spTree>
    <p:extLst>
      <p:ext uri="{BB962C8B-B14F-4D97-AF65-F5344CB8AC3E}">
        <p14:creationId xmlns:p14="http://schemas.microsoft.com/office/powerpoint/2010/main" val="415060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23E43-1536-B722-EF21-71F2A9D5E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B256DB1-8063-417A-20E6-D2CFA7051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934492-DCBE-7A0B-1017-2BA92C4F7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37909D3-E98E-D36E-C171-D75C2D326752}"/>
              </a:ext>
            </a:extLst>
          </p:cNvPr>
          <p:cNvSpPr txBox="1">
            <a:spLocks/>
          </p:cNvSpPr>
          <p:nvPr/>
        </p:nvSpPr>
        <p:spPr>
          <a:xfrm>
            <a:off x="2404952" y="1518948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EC67BD-5A91-B0C4-9B4C-337ED7E15C8B}"/>
              </a:ext>
            </a:extLst>
          </p:cNvPr>
          <p:cNvSpPr txBox="1">
            <a:spLocks/>
          </p:cNvSpPr>
          <p:nvPr/>
        </p:nvSpPr>
        <p:spPr>
          <a:xfrm>
            <a:off x="1888651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906EBE-8866-ED81-1FC3-E93864A07A38}"/>
              </a:ext>
            </a:extLst>
          </p:cNvPr>
          <p:cNvSpPr txBox="1">
            <a:spLocks/>
          </p:cNvSpPr>
          <p:nvPr/>
        </p:nvSpPr>
        <p:spPr>
          <a:xfrm>
            <a:off x="4445768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BD442E8A-9782-024A-9DA0-E92EFA219DB3}"/>
              </a:ext>
            </a:extLst>
          </p:cNvPr>
          <p:cNvSpPr/>
          <p:nvPr/>
        </p:nvSpPr>
        <p:spPr>
          <a:xfrm>
            <a:off x="3951627" y="6083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4198715-EAAE-327C-8D2C-D48BA60E03E0}"/>
              </a:ext>
            </a:extLst>
          </p:cNvPr>
          <p:cNvSpPr/>
          <p:nvPr/>
        </p:nvSpPr>
        <p:spPr>
          <a:xfrm>
            <a:off x="6627622" y="6083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5880C2D-F457-4D21-712C-B239B2257108}"/>
              </a:ext>
            </a:extLst>
          </p:cNvPr>
          <p:cNvSpPr txBox="1">
            <a:spLocks/>
          </p:cNvSpPr>
          <p:nvPr/>
        </p:nvSpPr>
        <p:spPr>
          <a:xfrm>
            <a:off x="2407748" y="3643662"/>
            <a:ext cx="7820403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hard to spot the base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change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if we drop the E.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1DB6D-2B4A-06BD-E077-C6D13372D65A}"/>
              </a:ext>
            </a:extLst>
          </p:cNvPr>
          <p:cNvSpPr txBox="1">
            <a:spLocks/>
          </p:cNvSpPr>
          <p:nvPr/>
        </p:nvSpPr>
        <p:spPr>
          <a:xfrm>
            <a:off x="8032152" y="448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6141113-C7A2-5828-B013-ED8C59F89F5D}"/>
              </a:ext>
            </a:extLst>
          </p:cNvPr>
          <p:cNvSpPr txBox="1">
            <a:spLocks/>
          </p:cNvSpPr>
          <p:nvPr/>
        </p:nvSpPr>
        <p:spPr>
          <a:xfrm>
            <a:off x="2404952" y="2581305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CEFF031-7D9E-3435-A86E-D0FA544C4DB4}"/>
              </a:ext>
            </a:extLst>
          </p:cNvPr>
          <p:cNvSpPr txBox="1">
            <a:spLocks/>
          </p:cNvSpPr>
          <p:nvPr/>
        </p:nvSpPr>
        <p:spPr>
          <a:xfrm>
            <a:off x="585627" y="4706019"/>
            <a:ext cx="11260476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recognise the free base.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35CABB43-FD1D-CBD0-42BF-A4F76597D5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40354" y="608301"/>
            <a:ext cx="3890716" cy="362998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2EE6CD6-CB8A-904D-9250-CF8643B58869}"/>
              </a:ext>
            </a:extLst>
          </p:cNvPr>
          <p:cNvSpPr txBox="1">
            <a:spLocks/>
          </p:cNvSpPr>
          <p:nvPr/>
        </p:nvSpPr>
        <p:spPr>
          <a:xfrm>
            <a:off x="2450362" y="5768377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also applies to noticeable, courageous,…</a:t>
            </a:r>
          </a:p>
        </p:txBody>
      </p:sp>
    </p:spTree>
    <p:extLst>
      <p:ext uri="{BB962C8B-B14F-4D97-AF65-F5344CB8AC3E}">
        <p14:creationId xmlns:p14="http://schemas.microsoft.com/office/powerpoint/2010/main" val="2830496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forgiving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A1C3B517-F1CE-0B7F-B9CD-FB8CE2C8A4C7}"/>
              </a:ext>
            </a:extLst>
          </p:cNvPr>
          <p:cNvSpPr/>
          <p:nvPr/>
        </p:nvSpPr>
        <p:spPr>
          <a:xfrm>
            <a:off x="29762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407545" y="4747288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forgiving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A0EFADE-9BE7-DB6E-E238-53599A85F63C}"/>
              </a:ext>
            </a:extLst>
          </p:cNvPr>
          <p:cNvSpPr/>
          <p:nvPr/>
        </p:nvSpPr>
        <p:spPr>
          <a:xfrm>
            <a:off x="3005997" y="2597407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38457" y="14856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6" grpId="0" animBg="1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maylbox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mailbox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creative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3F55599B-4AEE-CEF5-7BA1-12FEEA453391}"/>
              </a:ext>
            </a:extLst>
          </p:cNvPr>
          <p:cNvSpPr/>
          <p:nvPr/>
        </p:nvSpPr>
        <p:spPr>
          <a:xfrm>
            <a:off x="299666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creative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FDB75BC-E526-B62E-B282-2BA1980CADA3}"/>
              </a:ext>
            </a:extLst>
          </p:cNvPr>
          <p:cNvSpPr/>
          <p:nvPr/>
        </p:nvSpPr>
        <p:spPr>
          <a:xfrm>
            <a:off x="3038598" y="2605965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5814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6" grpId="0" animBg="1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rideing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67D90DB9-E700-0B32-84DE-3067F465CA17}"/>
              </a:ext>
            </a:extLst>
          </p:cNvPr>
          <p:cNvSpPr/>
          <p:nvPr/>
        </p:nvSpPr>
        <p:spPr>
          <a:xfrm>
            <a:off x="2708840" y="2014455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noticable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B0783FD0-4F9F-593B-2CB1-F1E53A8EFC76}"/>
              </a:ext>
            </a:extLst>
          </p:cNvPr>
          <p:cNvSpPr/>
          <p:nvPr/>
        </p:nvSpPr>
        <p:spPr>
          <a:xfrm>
            <a:off x="296460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807805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1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  <p:bldP spid="2" grpId="0" animBg="1"/>
      <p:bldP spid="7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noticeable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76250" y="4637023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 keep the E so that we can more easily see the free base.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imagine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imagined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25B21010-EBBD-00B0-BD30-4171441F8684}"/>
              </a:ext>
            </a:extLst>
          </p:cNvPr>
          <p:cNvSpPr/>
          <p:nvPr/>
        </p:nvSpPr>
        <p:spPr>
          <a:xfrm>
            <a:off x="302958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9AF0DD2-12A0-7CA6-7F41-34BF51B7E3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imagine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93E7DE1-AA0C-CED8-9D98-B7B7FBCD88D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DA46372-278C-4A6A-C1F4-562C3B5984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4CE9EB-6E4E-0B10-D24B-49E30F63D0A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imagined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3AB1961-D5D4-6FAE-49A4-524B9810BD3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4CEB1D8-AE2F-D66C-CB61-955B0658DF39}"/>
              </a:ext>
            </a:extLst>
          </p:cNvPr>
          <p:cNvSpPr/>
          <p:nvPr/>
        </p:nvSpPr>
        <p:spPr>
          <a:xfrm>
            <a:off x="2996995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522354" y="11118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7" grpId="0" animBg="1"/>
      <p:bldP spid="19" grpId="0" animBg="1"/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</a:t>
            </a:r>
            <a:r>
              <a:rPr lang="en-GB" sz="3400" dirty="0" err="1">
                <a:solidFill>
                  <a:schemeClr val="bg1"/>
                </a:solidFill>
              </a:rPr>
              <a:t>noticable</a:t>
            </a:r>
            <a:r>
              <a:rPr lang="en-GB" sz="3400" dirty="0">
                <a:solidFill>
                  <a:schemeClr val="bg1"/>
                </a:solidFill>
              </a:rPr>
              <a:t> that she was </a:t>
            </a:r>
            <a:r>
              <a:rPr lang="en-GB" sz="3400" dirty="0" err="1">
                <a:solidFill>
                  <a:schemeClr val="bg1"/>
                </a:solidFill>
              </a:rPr>
              <a:t>forgiveing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couragous</a:t>
            </a:r>
            <a:r>
              <a:rPr lang="en-GB" sz="3400" dirty="0">
                <a:solidFill>
                  <a:schemeClr val="bg1"/>
                </a:solidFill>
              </a:rPr>
              <a:t> when everyone </a:t>
            </a:r>
            <a:r>
              <a:rPr lang="en-GB" sz="3400" dirty="0" err="1">
                <a:solidFill>
                  <a:schemeClr val="bg1"/>
                </a:solidFill>
              </a:rPr>
              <a:t>finaly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agred</a:t>
            </a:r>
            <a:r>
              <a:rPr lang="en-GB" sz="3400" dirty="0">
                <a:solidFill>
                  <a:schemeClr val="bg1"/>
                </a:solidFill>
              </a:rPr>
              <a:t> on the plan.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noticeable</a:t>
            </a:r>
            <a:r>
              <a:rPr lang="en-GB" sz="3400" dirty="0">
                <a:solidFill>
                  <a:schemeClr val="bg1"/>
                </a:solidFill>
              </a:rPr>
              <a:t> that she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forgiving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courageous</a:t>
            </a:r>
            <a:r>
              <a:rPr lang="en-GB" sz="3400" dirty="0">
                <a:solidFill>
                  <a:schemeClr val="bg1"/>
                </a:solidFill>
              </a:rPr>
              <a:t> when everyone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finally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agreed</a:t>
            </a:r>
            <a:r>
              <a:rPr lang="en-GB" sz="3400" dirty="0">
                <a:solidFill>
                  <a:schemeClr val="bg1"/>
                </a:solidFill>
              </a:rPr>
              <a:t> on the plan.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noticeable that she was forgiving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courageous when everyone finally agreed on the plan.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</a:t>
            </a:r>
            <a:r>
              <a:rPr lang="en-GB" sz="3400" dirty="0" err="1">
                <a:solidFill>
                  <a:schemeClr val="bg1"/>
                </a:solidFill>
              </a:rPr>
              <a:t>communicateing</a:t>
            </a:r>
            <a:r>
              <a:rPr lang="en-GB" sz="3400" dirty="0">
                <a:solidFill>
                  <a:schemeClr val="bg1"/>
                </a:solidFill>
              </a:rPr>
              <a:t> clearly and </a:t>
            </a:r>
            <a:r>
              <a:rPr lang="en-GB" sz="3400" dirty="0" err="1">
                <a:solidFill>
                  <a:schemeClr val="bg1"/>
                </a:solidFill>
              </a:rPr>
              <a:t>imagineing</a:t>
            </a:r>
            <a:r>
              <a:rPr lang="en-GB" sz="3400" dirty="0">
                <a:solidFill>
                  <a:schemeClr val="bg1"/>
                </a:solidFill>
              </a:rPr>
              <a:t> different ideas, the team was </a:t>
            </a:r>
            <a:r>
              <a:rPr lang="en-GB" sz="3400" dirty="0" err="1">
                <a:solidFill>
                  <a:schemeClr val="bg1"/>
                </a:solidFill>
              </a:rPr>
              <a:t>acheving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  <a:r>
              <a:rPr lang="en-GB" sz="3400" dirty="0" err="1">
                <a:solidFill>
                  <a:schemeClr val="bg1"/>
                </a:solidFill>
              </a:rPr>
              <a:t>createive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sulution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communicating</a:t>
            </a:r>
            <a:r>
              <a:rPr lang="en-GB" sz="3400" dirty="0">
                <a:solidFill>
                  <a:schemeClr val="bg1"/>
                </a:solidFill>
              </a:rPr>
              <a:t> clearly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imagining</a:t>
            </a:r>
            <a:r>
              <a:rPr lang="en-GB" sz="3400" dirty="0">
                <a:solidFill>
                  <a:schemeClr val="bg1"/>
                </a:solidFill>
              </a:rPr>
              <a:t> different ideas, the team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achieving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creative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solution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04800" y="3569593"/>
            <a:ext cx="1152698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communicating clearly and imagining different ideas, the team was achieving a creative solution.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6067134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724611"/>
            <a:ext cx="8127530" cy="3942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forgiving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achieving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imagining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riding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creative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communicating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noticeable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changeable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courageous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dyeing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seeing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agreed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postponing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post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pone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E7BFEA9-75F0-A7DF-418F-5BAB728C7D18}"/>
              </a:ext>
            </a:extLst>
          </p:cNvPr>
          <p:cNvSpPr txBox="1">
            <a:spLocks/>
          </p:cNvSpPr>
          <p:nvPr/>
        </p:nvSpPr>
        <p:spPr>
          <a:xfrm>
            <a:off x="2770043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pon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Microsoft Office PowerPoint</Application>
  <PresentationFormat>Widescreen</PresentationFormat>
  <Paragraphs>268</Paragraphs>
  <Slides>31</Slides>
  <Notes>18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Dropping the E (exceptions)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65</cp:revision>
  <dcterms:created xsi:type="dcterms:W3CDTF">2022-05-31T09:42:07Z</dcterms:created>
  <dcterms:modified xsi:type="dcterms:W3CDTF">2026-07-23T10:14:35Z</dcterms:modified>
</cp:coreProperties>
</file>