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9"/>
  </p:notesMasterIdLst>
  <p:sldIdLst>
    <p:sldId id="390" r:id="rId2"/>
    <p:sldId id="544" r:id="rId3"/>
    <p:sldId id="546" r:id="rId4"/>
    <p:sldId id="548" r:id="rId5"/>
    <p:sldId id="550" r:id="rId6"/>
    <p:sldId id="551" r:id="rId7"/>
    <p:sldId id="552" r:id="rId8"/>
    <p:sldId id="578" r:id="rId9"/>
    <p:sldId id="528" r:id="rId10"/>
    <p:sldId id="529" r:id="rId11"/>
    <p:sldId id="530" r:id="rId12"/>
    <p:sldId id="531" r:id="rId13"/>
    <p:sldId id="274" r:id="rId14"/>
    <p:sldId id="553" r:id="rId15"/>
    <p:sldId id="535" r:id="rId16"/>
    <p:sldId id="486" r:id="rId17"/>
    <p:sldId id="487" r:id="rId18"/>
    <p:sldId id="511" r:id="rId19"/>
    <p:sldId id="512" r:id="rId20"/>
    <p:sldId id="513" r:id="rId21"/>
    <p:sldId id="514" r:id="rId22"/>
    <p:sldId id="515" r:id="rId23"/>
    <p:sldId id="516" r:id="rId24"/>
    <p:sldId id="411" r:id="rId25"/>
    <p:sldId id="404" r:id="rId26"/>
    <p:sldId id="363" r:id="rId27"/>
    <p:sldId id="277" r:id="rId28"/>
  </p:sldIdLst>
  <p:sldSz cx="12192000" cy="6858000"/>
  <p:notesSz cx="6858000" cy="9144000"/>
  <p:embeddedFontLst>
    <p:embeddedFont>
      <p:font typeface="Andika" panose="02000000000000000000" pitchFamily="2" charset="0"/>
      <p:regular r:id="rId30"/>
      <p:bold r:id="rId31"/>
      <p:italic r:id="rId32"/>
      <p:boldItalic r:id="rId3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0B26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0131E47-CA13-4D6E-9245-78546E941CCD}" v="17" dt="2026-07-23T10:15:59.39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7" autoAdjust="0"/>
    <p:restoredTop sz="93099" autoAdjust="0"/>
  </p:normalViewPr>
  <p:slideViewPr>
    <p:cSldViewPr snapToGrid="0">
      <p:cViewPr varScale="1">
        <p:scale>
          <a:sx n="62" d="100"/>
          <a:sy n="62" d="100"/>
        </p:scale>
        <p:origin x="120" y="211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77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5/10/relationships/revisionInfo" Target="revisionInfo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4.fntdata"/><Relationship Id="rId38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3.fntdata"/><Relationship Id="rId37" Type="http://schemas.openxmlformats.org/officeDocument/2006/relationships/tableStyles" Target="tableStyles.xml"/><Relationship Id="rId40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7-23T10:15:59.391" v="1694"/>
      <pc:docMkLst>
        <pc:docMk/>
      </pc:docMkLst>
      <pc:sldChg chg="modSp mod">
        <pc:chgData name="Glen Jones" userId="e846aaca-4b24-4b13-b0d0-f2308e16b284" providerId="ADAL" clId="{ED47ACC3-9597-4D89-A1DC-43CF280EF274}" dt="2026-07-08T09:50:14.155" v="1675" actId="14100"/>
        <pc:sldMkLst>
          <pc:docMk/>
          <pc:sldMk cId="0" sldId="277"/>
        </pc:sldMkLst>
        <pc:spChg chg="mod">
          <ac:chgData name="Glen Jones" userId="e846aaca-4b24-4b13-b0d0-f2308e16b284" providerId="ADAL" clId="{ED47ACC3-9597-4D89-A1DC-43CF280EF274}" dt="2026-07-08T09:50:14.155" v="1675" actId="14100"/>
          <ac:spMkLst>
            <pc:docMk/>
            <pc:sldMk cId="0" sldId="277"/>
            <ac:spMk id="2" creationId="{AB87BF5D-373E-1FE4-5A88-17C0198A8616}"/>
          </ac:spMkLst>
        </pc:spChg>
        <pc:spChg chg="mod">
          <ac:chgData name="Glen Jones" userId="e846aaca-4b24-4b13-b0d0-f2308e16b284" providerId="ADAL" clId="{ED47ACC3-9597-4D89-A1DC-43CF280EF274}" dt="2026-07-08T09:50:11.650" v="1674" actId="1076"/>
          <ac:spMkLst>
            <pc:docMk/>
            <pc:sldMk cId="0" sldId="277"/>
            <ac:spMk id="4" creationId="{0B9E1FD1-27E8-462B-3F94-21766A55538E}"/>
          </ac:spMkLst>
        </pc:spChg>
      </pc:sldChg>
      <pc:sldChg chg="modSp add">
        <pc:chgData name="Glen Jones" userId="e846aaca-4b24-4b13-b0d0-f2308e16b284" providerId="ADAL" clId="{ED47ACC3-9597-4D89-A1DC-43CF280EF274}" dt="2026-07-21T09:32:29.248" v="1677"/>
        <pc:sldMkLst>
          <pc:docMk/>
          <pc:sldMk cId="2837964923" sldId="363"/>
        </pc:sldMkLst>
        <pc:graphicFrameChg chg="mod">
          <ac:chgData name="Glen Jones" userId="e846aaca-4b24-4b13-b0d0-f2308e16b284" providerId="ADAL" clId="{ED47ACC3-9597-4D89-A1DC-43CF280EF274}" dt="2026-07-21T09:32:29.248" v="1677"/>
          <ac:graphicFrameMkLst>
            <pc:docMk/>
            <pc:sldMk cId="2837964923" sldId="363"/>
            <ac:graphicFrameMk id="7" creationId="{F27B061C-BBB5-7253-90D7-E79123DB55D3}"/>
          </ac:graphicFrameMkLst>
        </pc:graphicFrameChg>
      </pc:sldChg>
      <pc:sldChg chg="addSp modSp modAnim">
        <pc:chgData name="Glen Jones" userId="e846aaca-4b24-4b13-b0d0-f2308e16b284" providerId="ADAL" clId="{ED47ACC3-9597-4D89-A1DC-43CF280EF274}" dt="2026-07-23T10:15:50.170" v="1691"/>
        <pc:sldMkLst>
          <pc:docMk/>
          <pc:sldMk cId="2039260386" sldId="511"/>
        </pc:sldMkLst>
        <pc:spChg chg="add mod">
          <ac:chgData name="Glen Jones" userId="e846aaca-4b24-4b13-b0d0-f2308e16b284" providerId="ADAL" clId="{ED47ACC3-9597-4D89-A1DC-43CF280EF274}" dt="2026-07-23T10:15:43.911" v="1690"/>
          <ac:spMkLst>
            <pc:docMk/>
            <pc:sldMk cId="2039260386" sldId="511"/>
            <ac:spMk id="2" creationId="{B2EE2A39-FF44-A752-B0B7-E1E53DA6E61C}"/>
          </ac:spMkLst>
        </pc:spChg>
        <pc:picChg chg="add mod">
          <ac:chgData name="Glen Jones" userId="e846aaca-4b24-4b13-b0d0-f2308e16b284" providerId="ADAL" clId="{ED47ACC3-9597-4D89-A1DC-43CF280EF274}" dt="2026-07-23T10:15:43.911" v="1690"/>
          <ac:picMkLst>
            <pc:docMk/>
            <pc:sldMk cId="2039260386" sldId="511"/>
            <ac:picMk id="7" creationId="{5967828D-3D7C-635C-C5F1-56E4408808E1}"/>
          </ac:picMkLst>
        </pc:picChg>
      </pc:sldChg>
      <pc:sldChg chg="delSp mod delAnim">
        <pc:chgData name="Glen Jones" userId="e846aaca-4b24-4b13-b0d0-f2308e16b284" providerId="ADAL" clId="{ED47ACC3-9597-4D89-A1DC-43CF280EF274}" dt="2026-07-23T10:15:43.030" v="1689" actId="21"/>
        <pc:sldMkLst>
          <pc:docMk/>
          <pc:sldMk cId="3920872163" sldId="512"/>
        </pc:sldMkLst>
        <pc:spChg chg="del">
          <ac:chgData name="Glen Jones" userId="e846aaca-4b24-4b13-b0d0-f2308e16b284" providerId="ADAL" clId="{ED47ACC3-9597-4D89-A1DC-43CF280EF274}" dt="2026-07-23T10:15:43.030" v="1689" actId="21"/>
          <ac:spMkLst>
            <pc:docMk/>
            <pc:sldMk cId="3920872163" sldId="512"/>
            <ac:spMk id="2" creationId="{B2EE2A39-FF44-A752-B0B7-E1E53DA6E61C}"/>
          </ac:spMkLst>
        </pc:spChg>
        <pc:picChg chg="del">
          <ac:chgData name="Glen Jones" userId="e846aaca-4b24-4b13-b0d0-f2308e16b284" providerId="ADAL" clId="{ED47ACC3-9597-4D89-A1DC-43CF280EF274}" dt="2026-07-23T10:15:43.030" v="1689" actId="21"/>
          <ac:picMkLst>
            <pc:docMk/>
            <pc:sldMk cId="3920872163" sldId="512"/>
            <ac:picMk id="7" creationId="{5967828D-3D7C-635C-C5F1-56E4408808E1}"/>
          </ac:picMkLst>
        </pc:picChg>
      </pc:sldChg>
      <pc:sldChg chg="addSp modSp modAnim">
        <pc:chgData name="Glen Jones" userId="e846aaca-4b24-4b13-b0d0-f2308e16b284" providerId="ADAL" clId="{ED47ACC3-9597-4D89-A1DC-43CF280EF274}" dt="2026-07-23T10:15:59.391" v="1694"/>
        <pc:sldMkLst>
          <pc:docMk/>
          <pc:sldMk cId="1863283796" sldId="515"/>
        </pc:sldMkLst>
        <pc:spChg chg="add mod">
          <ac:chgData name="Glen Jones" userId="e846aaca-4b24-4b13-b0d0-f2308e16b284" providerId="ADAL" clId="{ED47ACC3-9597-4D89-A1DC-43CF280EF274}" dt="2026-07-23T10:15:56.090" v="1693"/>
          <ac:spMkLst>
            <pc:docMk/>
            <pc:sldMk cId="1863283796" sldId="515"/>
            <ac:spMk id="13" creationId="{2F8FFDD7-4206-DE5D-A49A-5D620459DFB5}"/>
          </ac:spMkLst>
        </pc:spChg>
        <pc:picChg chg="add mod">
          <ac:chgData name="Glen Jones" userId="e846aaca-4b24-4b13-b0d0-f2308e16b284" providerId="ADAL" clId="{ED47ACC3-9597-4D89-A1DC-43CF280EF274}" dt="2026-07-23T10:15:56.090" v="1693"/>
          <ac:picMkLst>
            <pc:docMk/>
            <pc:sldMk cId="1863283796" sldId="515"/>
            <ac:picMk id="12" creationId="{93717677-1321-995E-9165-A356A2BB824C}"/>
          </ac:picMkLst>
        </pc:picChg>
      </pc:sldChg>
      <pc:sldChg chg="delSp mod delAnim">
        <pc:chgData name="Glen Jones" userId="e846aaca-4b24-4b13-b0d0-f2308e16b284" providerId="ADAL" clId="{ED47ACC3-9597-4D89-A1DC-43CF280EF274}" dt="2026-07-23T10:15:55.213" v="1692" actId="21"/>
        <pc:sldMkLst>
          <pc:docMk/>
          <pc:sldMk cId="661640312" sldId="516"/>
        </pc:sldMkLst>
        <pc:spChg chg="del">
          <ac:chgData name="Glen Jones" userId="e846aaca-4b24-4b13-b0d0-f2308e16b284" providerId="ADAL" clId="{ED47ACC3-9597-4D89-A1DC-43CF280EF274}" dt="2026-07-23T10:15:55.213" v="1692" actId="21"/>
          <ac:spMkLst>
            <pc:docMk/>
            <pc:sldMk cId="661640312" sldId="516"/>
            <ac:spMk id="2" creationId="{2F8FFDD7-4206-DE5D-A49A-5D620459DFB5}"/>
          </ac:spMkLst>
        </pc:spChg>
        <pc:picChg chg="del">
          <ac:chgData name="Glen Jones" userId="e846aaca-4b24-4b13-b0d0-f2308e16b284" providerId="ADAL" clId="{ED47ACC3-9597-4D89-A1DC-43CF280EF274}" dt="2026-07-23T10:15:55.213" v="1692" actId="21"/>
          <ac:picMkLst>
            <pc:docMk/>
            <pc:sldMk cId="661640312" sldId="516"/>
            <ac:picMk id="7" creationId="{93717677-1321-995E-9165-A356A2BB824C}"/>
          </ac:picMkLst>
        </pc:picChg>
      </pc:sldChg>
      <pc:sldChg chg="addAnim delAnim">
        <pc:chgData name="Glen Jones" userId="e846aaca-4b24-4b13-b0d0-f2308e16b284" providerId="ADAL" clId="{ED47ACC3-9597-4D89-A1DC-43CF280EF274}" dt="2026-07-23T10:15:12.199" v="1688"/>
        <pc:sldMkLst>
          <pc:docMk/>
          <pc:sldMk cId="2548321326" sldId="528"/>
        </pc:sldMkLst>
      </pc:sldChg>
      <pc:sldChg chg="modSp">
        <pc:chgData name="Glen Jones" userId="e846aaca-4b24-4b13-b0d0-f2308e16b284" providerId="ADAL" clId="{ED47ACC3-9597-4D89-A1DC-43CF280EF274}" dt="2026-07-23T10:15:01.530" v="1687" actId="20577"/>
        <pc:sldMkLst>
          <pc:docMk/>
          <pc:sldMk cId="3384485664" sldId="544"/>
        </pc:sldMkLst>
        <pc:spChg chg="mod">
          <ac:chgData name="Glen Jones" userId="e846aaca-4b24-4b13-b0d0-f2308e16b284" providerId="ADAL" clId="{ED47ACC3-9597-4D89-A1DC-43CF280EF274}" dt="2026-07-23T10:14:58.390" v="1679" actId="20577"/>
          <ac:spMkLst>
            <pc:docMk/>
            <pc:sldMk cId="3384485664" sldId="544"/>
            <ac:spMk id="4" creationId="{2CAEC61A-8A44-FF58-D38F-7B8B64156B6B}"/>
          </ac:spMkLst>
        </pc:spChg>
        <pc:spChg chg="mod">
          <ac:chgData name="Glen Jones" userId="e846aaca-4b24-4b13-b0d0-f2308e16b284" providerId="ADAL" clId="{ED47ACC3-9597-4D89-A1DC-43CF280EF274}" dt="2026-07-23T10:15:01.530" v="1687" actId="20577"/>
          <ac:spMkLst>
            <pc:docMk/>
            <pc:sldMk cId="3384485664" sldId="544"/>
            <ac:spMk id="6" creationId="{3A35EC4B-1875-D7D1-43D4-997B8DE58C37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23/07/2026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25AD56-CADD-212C-7226-2F64FE93B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87DBA63-8279-7537-22AF-3D936B3C82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FD7026C-4244-96FE-637F-34B8990023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D450DA-E839-F468-6AE7-8B9EC071E4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11541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When a word ends in y after a consonant, we usually change the y to i before adding certain suffixes.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092096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E0A9D0-8780-7AAA-2710-FFFD224466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4D1E539-ADA6-01FD-F002-C33B8E81BA1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8F5CE88-DCA1-BB48-0BC4-77F0B1B8D37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C7B66A-A746-AABE-59DB-873B9E99462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3160085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5B50CB-40DF-C305-D351-ACA2787A47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78F19B8-F32B-0D17-92A3-82502C0058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6CBA88A-DE90-1BAA-34F2-75C8CBD1FD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Also applies to singing and singeing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8E12EF-4AE0-C139-CC8A-2A3C3692702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5033235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097895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36250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90BF9D-22E2-2B9D-5519-28498B2B2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7F7147-D51E-405A-6525-F3FF5C69CB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536F65-0A65-4B27-46AB-B3A3E4C8D2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9ACD96-AA6A-432A-A6C4-292214951A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98035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8B2DE2-5FDD-3B22-6FC5-156236A03D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83097B-2D21-7742-F261-8854846896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2F4EED-4353-6F1C-4668-9E9469C768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D173AC-B679-DD10-7BA1-F30C14A763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16302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590DB3-8BE4-4ACF-576B-683B4ED50A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5DA7349-AA50-669B-7E65-0384467591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1D5190-75F8-17CB-A22F-00201C228D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069820-BB03-C1D9-89B1-3C5603EB12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68811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153D253-0935-C97D-DA7B-32D8D83B59E6}"/>
              </a:ext>
            </a:extLst>
          </p:cNvPr>
          <p:cNvSpPr txBox="1">
            <a:spLocks/>
          </p:cNvSpPr>
          <p:nvPr/>
        </p:nvSpPr>
        <p:spPr>
          <a:xfrm>
            <a:off x="2413001" y="1329126"/>
            <a:ext cx="713278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413000" y="3146052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make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695596" y="31460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5201455" y="32864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893224" y="325619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9313528" y="308101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413000" y="4011380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brave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695596" y="4010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5201455" y="41674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893224" y="413713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9313528" y="401138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braver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413000" y="4971324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large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711370" y="494174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9313528" y="49417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largest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893224" y="517781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5204827" y="512556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Multiplication Sign 26">
            <a:extLst>
              <a:ext uri="{FF2B5EF4-FFF2-40B4-BE49-F238E27FC236}">
                <a16:creationId xmlns:a16="http://schemas.microsoft.com/office/drawing/2014/main" id="{50A5D34A-F442-F320-333D-AA301CBCCD96}"/>
              </a:ext>
            </a:extLst>
          </p:cNvPr>
          <p:cNvSpPr/>
          <p:nvPr/>
        </p:nvSpPr>
        <p:spPr>
          <a:xfrm>
            <a:off x="3824550" y="3064375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Multiplication Sign 27">
            <a:extLst>
              <a:ext uri="{FF2B5EF4-FFF2-40B4-BE49-F238E27FC236}">
                <a16:creationId xmlns:a16="http://schemas.microsoft.com/office/drawing/2014/main" id="{37863377-2D66-C1F7-82B4-F3D8DE2BDE8A}"/>
              </a:ext>
            </a:extLst>
          </p:cNvPr>
          <p:cNvSpPr/>
          <p:nvPr/>
        </p:nvSpPr>
        <p:spPr>
          <a:xfrm>
            <a:off x="3867047" y="396390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Multiplication Sign 28">
            <a:extLst>
              <a:ext uri="{FF2B5EF4-FFF2-40B4-BE49-F238E27FC236}">
                <a16:creationId xmlns:a16="http://schemas.microsoft.com/office/drawing/2014/main" id="{99F4595F-49CC-5F96-0170-67716ABBF9B0}"/>
              </a:ext>
            </a:extLst>
          </p:cNvPr>
          <p:cNvSpPr/>
          <p:nvPr/>
        </p:nvSpPr>
        <p:spPr>
          <a:xfrm>
            <a:off x="3850875" y="489538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C126560-E742-F76C-FA66-8BA8E1A1269C}"/>
              </a:ext>
            </a:extLst>
          </p:cNvPr>
          <p:cNvSpPr txBox="1">
            <a:spLocks/>
          </p:cNvSpPr>
          <p:nvPr/>
        </p:nvSpPr>
        <p:spPr>
          <a:xfrm>
            <a:off x="2413000" y="2219038"/>
            <a:ext cx="253619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silent 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5F531C2-7942-9099-F32F-6CCAF5AB05A3}"/>
              </a:ext>
            </a:extLst>
          </p:cNvPr>
          <p:cNvSpPr txBox="1">
            <a:spLocks/>
          </p:cNvSpPr>
          <p:nvPr/>
        </p:nvSpPr>
        <p:spPr>
          <a:xfrm>
            <a:off x="5716170" y="220875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</a:t>
            </a:r>
          </a:p>
        </p:txBody>
      </p:sp>
      <p:sp>
        <p:nvSpPr>
          <p:cNvPr id="30" name="Cross 29">
            <a:extLst>
              <a:ext uri="{FF2B5EF4-FFF2-40B4-BE49-F238E27FC236}">
                <a16:creationId xmlns:a16="http://schemas.microsoft.com/office/drawing/2014/main" id="{4C670D54-B1F5-7170-5A01-A3BD2985C51F}"/>
              </a:ext>
            </a:extLst>
          </p:cNvPr>
          <p:cNvSpPr/>
          <p:nvPr/>
        </p:nvSpPr>
        <p:spPr>
          <a:xfrm>
            <a:off x="5151045" y="234919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918E3388-63A4-5AC3-80A6-EE764B0DF1D6}"/>
              </a:ext>
            </a:extLst>
          </p:cNvPr>
          <p:cNvSpPr/>
          <p:nvPr/>
        </p:nvSpPr>
        <p:spPr>
          <a:xfrm>
            <a:off x="7850131" y="233558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467D4ECA-5FE5-6E64-2F43-3BFE9C698785}"/>
              </a:ext>
            </a:extLst>
          </p:cNvPr>
          <p:cNvSpPr txBox="1">
            <a:spLocks/>
          </p:cNvSpPr>
          <p:nvPr/>
        </p:nvSpPr>
        <p:spPr>
          <a:xfrm>
            <a:off x="9292493" y="224011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Drop the silent 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8868998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7" grpId="0" animBg="1"/>
      <p:bldP spid="28" grpId="0" animBg="1"/>
      <p:bldP spid="29" grpId="0" animBg="1"/>
      <p:bldP spid="18" grpId="0" animBg="1"/>
      <p:bldP spid="19" grpId="0" animBg="1"/>
      <p:bldP spid="30" grpId="0" animBg="1"/>
      <p:bldP spid="31" grpId="0" animBg="1"/>
      <p:bldP spid="3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AE0F4D-83C4-3EBD-B953-69603C1916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B3D9C614-63AE-3C93-6D18-F555B8AA7D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EF4ECA-4C83-9C8D-2878-5E5DD02ABA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ABD5056-B06B-1EC7-2553-09269BA7AC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34AC016-0B8D-3C85-67ED-1CFBD3E7AEA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F652E08-AFAE-1035-4078-F16E57F24A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1BF55A1-9FA1-783F-DBBD-22FEDD4AFFB1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D793B9B-EC73-3149-0D16-58A91DADB4A3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4091638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136426" y="314923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angry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203333" y="314923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4709192" y="328967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385187" y="325385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8773943" y="314923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angrier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136426" y="4072154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203333" y="407094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4709192" y="422820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385187" y="419238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8773943" y="413719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funniest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136426" y="503209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219107" y="500252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ness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8773943" y="506755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happiness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385187" y="523306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4712564" y="518633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0102040-AAFE-993F-3AB7-243168BA9441}"/>
              </a:ext>
            </a:extLst>
          </p:cNvPr>
          <p:cNvSpPr txBox="1">
            <a:spLocks/>
          </p:cNvSpPr>
          <p:nvPr/>
        </p:nvSpPr>
        <p:spPr>
          <a:xfrm>
            <a:off x="2136427" y="2204302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9919422-9F3A-B5F2-2DB1-F88740A3D525}"/>
              </a:ext>
            </a:extLst>
          </p:cNvPr>
          <p:cNvSpPr txBox="1">
            <a:spLocks/>
          </p:cNvSpPr>
          <p:nvPr/>
        </p:nvSpPr>
        <p:spPr>
          <a:xfrm>
            <a:off x="2646218" y="1287002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47EC908-47A8-F044-6391-1A4E1553C54D}"/>
              </a:ext>
            </a:extLst>
          </p:cNvPr>
          <p:cNvSpPr txBox="1">
            <a:spLocks/>
          </p:cNvSpPr>
          <p:nvPr/>
        </p:nvSpPr>
        <p:spPr>
          <a:xfrm>
            <a:off x="5219107" y="218544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does not start with an i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78B9C7A9-C63A-361C-139D-BFCBCAD5FFF6}"/>
              </a:ext>
            </a:extLst>
          </p:cNvPr>
          <p:cNvSpPr/>
          <p:nvPr/>
        </p:nvSpPr>
        <p:spPr>
          <a:xfrm>
            <a:off x="4724966" y="232588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AA2E0300-6BF2-5375-1AEF-4DCD2D30208C}"/>
              </a:ext>
            </a:extLst>
          </p:cNvPr>
          <p:cNvSpPr/>
          <p:nvPr/>
        </p:nvSpPr>
        <p:spPr>
          <a:xfrm>
            <a:off x="7400961" y="229005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026790B1-7218-15B7-CF99-B08892F4A34E}"/>
              </a:ext>
            </a:extLst>
          </p:cNvPr>
          <p:cNvSpPr txBox="1">
            <a:spLocks/>
          </p:cNvSpPr>
          <p:nvPr/>
        </p:nvSpPr>
        <p:spPr>
          <a:xfrm>
            <a:off x="8789717" y="218544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 -&gt; i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444827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6" grpId="0" animBg="1"/>
      <p:bldP spid="4" grpId="0" animBg="1"/>
      <p:bldP spid="19" grpId="0" animBg="1"/>
      <p:bldP spid="27" grpId="0" animBg="1"/>
      <p:bldP spid="2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7"/>
            <a:ext cx="9144000" cy="2018397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 -&gt; I</a:t>
            </a:r>
            <a:b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Exceptions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4CF7DF-C6B9-AAAC-F237-2954031F6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0EBE8636-6143-654F-AC84-0060D80B41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604665-3652-D2FC-91A1-71D9CB3C77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964FF56-FBE4-265D-5569-CAC2E10F123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1B74715A-6FB1-BB0A-F08D-A9BF96AAA92E}"/>
              </a:ext>
            </a:extLst>
          </p:cNvPr>
          <p:cNvSpPr txBox="1">
            <a:spLocks/>
          </p:cNvSpPr>
          <p:nvPr/>
        </p:nvSpPr>
        <p:spPr>
          <a:xfrm>
            <a:off x="2136426" y="314923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copy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6AC6A5F-E96F-8ADA-6D0D-C8206AC1A541}"/>
              </a:ext>
            </a:extLst>
          </p:cNvPr>
          <p:cNvSpPr txBox="1">
            <a:spLocks/>
          </p:cNvSpPr>
          <p:nvPr/>
        </p:nvSpPr>
        <p:spPr>
          <a:xfrm>
            <a:off x="5203333" y="314923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11921A0E-F931-1F15-395E-C77128BA5589}"/>
              </a:ext>
            </a:extLst>
          </p:cNvPr>
          <p:cNvSpPr/>
          <p:nvPr/>
        </p:nvSpPr>
        <p:spPr>
          <a:xfrm>
            <a:off x="4709192" y="328967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3F9494ED-192C-C26D-550D-3C92D8F18C55}"/>
              </a:ext>
            </a:extLst>
          </p:cNvPr>
          <p:cNvSpPr/>
          <p:nvPr/>
        </p:nvSpPr>
        <p:spPr>
          <a:xfrm>
            <a:off x="7385187" y="325385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E0BEC5B-91DD-1188-DA68-7BAFCBE91BBD}"/>
              </a:ext>
            </a:extLst>
          </p:cNvPr>
          <p:cNvSpPr txBox="1">
            <a:spLocks/>
          </p:cNvSpPr>
          <p:nvPr/>
        </p:nvSpPr>
        <p:spPr>
          <a:xfrm>
            <a:off x="8773943" y="314923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copier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6921E48-1D83-B472-70E5-74203C94291A}"/>
              </a:ext>
            </a:extLst>
          </p:cNvPr>
          <p:cNvSpPr txBox="1">
            <a:spLocks/>
          </p:cNvSpPr>
          <p:nvPr/>
        </p:nvSpPr>
        <p:spPr>
          <a:xfrm>
            <a:off x="2136426" y="4072154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carry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D075A3C-05F8-7D9E-EF7A-10B934D8C832}"/>
              </a:ext>
            </a:extLst>
          </p:cNvPr>
          <p:cNvSpPr txBox="1">
            <a:spLocks/>
          </p:cNvSpPr>
          <p:nvPr/>
        </p:nvSpPr>
        <p:spPr>
          <a:xfrm>
            <a:off x="5203333" y="407094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CCC5F5DD-D5CA-04DE-D571-6BAB95718D69}"/>
              </a:ext>
            </a:extLst>
          </p:cNvPr>
          <p:cNvSpPr/>
          <p:nvPr/>
        </p:nvSpPr>
        <p:spPr>
          <a:xfrm>
            <a:off x="4709192" y="422820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34EFDA07-99D6-09CC-85FF-EEBF28CF3591}"/>
              </a:ext>
            </a:extLst>
          </p:cNvPr>
          <p:cNvSpPr/>
          <p:nvPr/>
        </p:nvSpPr>
        <p:spPr>
          <a:xfrm>
            <a:off x="7385187" y="419238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265B2FE1-024E-4BE5-548C-79E6F4C3A837}"/>
              </a:ext>
            </a:extLst>
          </p:cNvPr>
          <p:cNvSpPr txBox="1">
            <a:spLocks/>
          </p:cNvSpPr>
          <p:nvPr/>
        </p:nvSpPr>
        <p:spPr>
          <a:xfrm>
            <a:off x="8773943" y="413719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carries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CD5260B-A53D-EE66-DD01-F34C5924A951}"/>
              </a:ext>
            </a:extLst>
          </p:cNvPr>
          <p:cNvSpPr txBox="1">
            <a:spLocks/>
          </p:cNvSpPr>
          <p:nvPr/>
        </p:nvSpPr>
        <p:spPr>
          <a:xfrm>
            <a:off x="2136426" y="503209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heavy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D97F908C-E7BE-5437-6785-2F1FEB308663}"/>
              </a:ext>
            </a:extLst>
          </p:cNvPr>
          <p:cNvSpPr txBox="1">
            <a:spLocks/>
          </p:cNvSpPr>
          <p:nvPr/>
        </p:nvSpPr>
        <p:spPr>
          <a:xfrm>
            <a:off x="5219107" y="500252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8D967753-8F9E-F7B3-1F84-14E9C4D77E35}"/>
              </a:ext>
            </a:extLst>
          </p:cNvPr>
          <p:cNvSpPr txBox="1">
            <a:spLocks/>
          </p:cNvSpPr>
          <p:nvPr/>
        </p:nvSpPr>
        <p:spPr>
          <a:xfrm>
            <a:off x="8773943" y="506755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heaviest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E29666BB-B66B-929E-63AF-FB807A965337}"/>
              </a:ext>
            </a:extLst>
          </p:cNvPr>
          <p:cNvSpPr/>
          <p:nvPr/>
        </p:nvSpPr>
        <p:spPr>
          <a:xfrm>
            <a:off x="7385187" y="523306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9A9E2971-90C5-6973-CEC4-81B7CDCE742C}"/>
              </a:ext>
            </a:extLst>
          </p:cNvPr>
          <p:cNvSpPr/>
          <p:nvPr/>
        </p:nvSpPr>
        <p:spPr>
          <a:xfrm>
            <a:off x="4712564" y="518633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660410E-ACFA-7887-5F58-EA263BDAAE96}"/>
              </a:ext>
            </a:extLst>
          </p:cNvPr>
          <p:cNvSpPr txBox="1">
            <a:spLocks/>
          </p:cNvSpPr>
          <p:nvPr/>
        </p:nvSpPr>
        <p:spPr>
          <a:xfrm>
            <a:off x="2136427" y="2204302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8A5933F-11E9-EAF7-20AD-1E55F75D55A5}"/>
              </a:ext>
            </a:extLst>
          </p:cNvPr>
          <p:cNvSpPr txBox="1">
            <a:spLocks/>
          </p:cNvSpPr>
          <p:nvPr/>
        </p:nvSpPr>
        <p:spPr>
          <a:xfrm>
            <a:off x="2646218" y="1287002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A2B50F2-1B65-F625-AE72-147C0981A167}"/>
              </a:ext>
            </a:extLst>
          </p:cNvPr>
          <p:cNvSpPr txBox="1">
            <a:spLocks/>
          </p:cNvSpPr>
          <p:nvPr/>
        </p:nvSpPr>
        <p:spPr>
          <a:xfrm>
            <a:off x="5219107" y="218544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does not start with an i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279D6107-42F2-D0DC-63CC-E58B3E430AD0}"/>
              </a:ext>
            </a:extLst>
          </p:cNvPr>
          <p:cNvSpPr/>
          <p:nvPr/>
        </p:nvSpPr>
        <p:spPr>
          <a:xfrm>
            <a:off x="4724966" y="232588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5561732F-4836-8B86-059F-576295178187}"/>
              </a:ext>
            </a:extLst>
          </p:cNvPr>
          <p:cNvSpPr/>
          <p:nvPr/>
        </p:nvSpPr>
        <p:spPr>
          <a:xfrm>
            <a:off x="7400961" y="229005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1E3685C9-71ED-2A5F-810D-C19FCA2864E6}"/>
              </a:ext>
            </a:extLst>
          </p:cNvPr>
          <p:cNvSpPr txBox="1">
            <a:spLocks/>
          </p:cNvSpPr>
          <p:nvPr/>
        </p:nvSpPr>
        <p:spPr>
          <a:xfrm>
            <a:off x="8789717" y="218544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 -&gt; i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206987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6" grpId="0" animBg="1"/>
      <p:bldP spid="4" grpId="0" animBg="1"/>
      <p:bldP spid="19" grpId="0" animBg="1"/>
      <p:bldP spid="27" grpId="0" animBg="1"/>
      <p:bldP spid="2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F33273-6AD9-103C-3A28-4A8C60A847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, background pattern&#10;&#10;Description automatically generated">
            <a:extLst>
              <a:ext uri="{FF2B5EF4-FFF2-40B4-BE49-F238E27FC236}">
                <a16:creationId xmlns:a16="http://schemas.microsoft.com/office/drawing/2014/main" id="{BCB2AF81-4497-A879-52FD-BA779B4086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6579C5-4F0C-7F0E-C8AA-0331C67229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4377C75A-53E9-F5C9-D6D9-40240CD757E4}"/>
              </a:ext>
            </a:extLst>
          </p:cNvPr>
          <p:cNvSpPr txBox="1">
            <a:spLocks/>
          </p:cNvSpPr>
          <p:nvPr/>
        </p:nvSpPr>
        <p:spPr>
          <a:xfrm>
            <a:off x="2353581" y="39216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There are exceptions to this rule.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3E12144A-E2C2-B21A-F55F-1D6B755183A4}"/>
              </a:ext>
            </a:extLst>
          </p:cNvPr>
          <p:cNvSpPr txBox="1">
            <a:spLocks/>
          </p:cNvSpPr>
          <p:nvPr/>
        </p:nvSpPr>
        <p:spPr>
          <a:xfrm>
            <a:off x="2353582" y="2254362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Shouldn’t it be </a:t>
            </a:r>
            <a:r>
              <a:rPr lang="en-GB" sz="2800" b="1" u="sng" dirty="0" err="1">
                <a:solidFill>
                  <a:schemeClr val="bg1"/>
                </a:solidFill>
                <a:ea typeface="Andika"/>
                <a:cs typeface="Andika"/>
              </a:rPr>
              <a:t>plaied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?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BB5FCDE-CA19-0993-8DA2-C200D785B143}"/>
              </a:ext>
            </a:extLst>
          </p:cNvPr>
          <p:cNvSpPr txBox="1">
            <a:spLocks/>
          </p:cNvSpPr>
          <p:nvPr/>
        </p:nvSpPr>
        <p:spPr>
          <a:xfrm>
            <a:off x="2353581" y="13719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play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5283FB5-A1E6-42C2-8847-E0083A55734C}"/>
              </a:ext>
            </a:extLst>
          </p:cNvPr>
          <p:cNvSpPr txBox="1">
            <a:spLocks/>
          </p:cNvSpPr>
          <p:nvPr/>
        </p:nvSpPr>
        <p:spPr>
          <a:xfrm>
            <a:off x="5004619" y="1371990"/>
            <a:ext cx="1369778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7FFCB459-9FCB-BB18-FDE2-82334DBE1047}"/>
              </a:ext>
            </a:extLst>
          </p:cNvPr>
          <p:cNvSpPr/>
          <p:nvPr/>
        </p:nvSpPr>
        <p:spPr>
          <a:xfrm>
            <a:off x="4492527" y="151242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C921C0AA-20BB-1E8E-810B-DFFBA18E4275}"/>
              </a:ext>
            </a:extLst>
          </p:cNvPr>
          <p:cNvSpPr/>
          <p:nvPr/>
        </p:nvSpPr>
        <p:spPr>
          <a:xfrm>
            <a:off x="6576251" y="151242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388EB1A-F37B-4497-5E81-10426FDE7C3B}"/>
              </a:ext>
            </a:extLst>
          </p:cNvPr>
          <p:cNvSpPr txBox="1">
            <a:spLocks/>
          </p:cNvSpPr>
          <p:nvPr/>
        </p:nvSpPr>
        <p:spPr>
          <a:xfrm>
            <a:off x="2352183" y="4226672"/>
            <a:ext cx="7823201" cy="776786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y is part of the phoneme /ay/.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6A0FAF09-E44C-1DE5-5F49-F48979CD1F54}"/>
              </a:ext>
            </a:extLst>
          </p:cNvPr>
          <p:cNvSpPr txBox="1">
            <a:spLocks/>
          </p:cNvSpPr>
          <p:nvPr/>
        </p:nvSpPr>
        <p:spPr>
          <a:xfrm>
            <a:off x="7980781" y="135237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played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E6B4915B-1F20-2491-5C23-E3EC48AEDA9C}"/>
              </a:ext>
            </a:extLst>
          </p:cNvPr>
          <p:cNvSpPr txBox="1">
            <a:spLocks/>
          </p:cNvSpPr>
          <p:nvPr/>
        </p:nvSpPr>
        <p:spPr>
          <a:xfrm>
            <a:off x="2353582" y="3240517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would you pronounce </a:t>
            </a:r>
            <a:r>
              <a:rPr lang="en-GB" sz="2800" b="1" u="sng" dirty="0" err="1">
                <a:solidFill>
                  <a:schemeClr val="bg1"/>
                </a:solidFill>
                <a:ea typeface="Andika"/>
                <a:cs typeface="Andika"/>
              </a:rPr>
              <a:t>plaied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76E97A5-9854-E0F8-099F-DE4F8DF436D7}"/>
              </a:ext>
            </a:extLst>
          </p:cNvPr>
          <p:cNvSpPr txBox="1">
            <a:spLocks/>
          </p:cNvSpPr>
          <p:nvPr/>
        </p:nvSpPr>
        <p:spPr>
          <a:xfrm>
            <a:off x="1878556" y="5319810"/>
            <a:ext cx="8991681" cy="1096813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Sometimes we need to keep the Y to maintain the pronunciation/keep the word decodable.</a:t>
            </a:r>
          </a:p>
        </p:txBody>
      </p:sp>
      <p:pic>
        <p:nvPicPr>
          <p:cNvPr id="8" name="Picture 7" descr="A picture containing wheel&#10;&#10;Description automatically generated">
            <a:extLst>
              <a:ext uri="{FF2B5EF4-FFF2-40B4-BE49-F238E27FC236}">
                <a16:creationId xmlns:a16="http://schemas.microsoft.com/office/drawing/2014/main" id="{E5F2BEAA-491B-D8DF-594F-DD4857672FF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93986" y="3930166"/>
            <a:ext cx="3344348" cy="3120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5153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5" grpId="0" animBg="1"/>
      <p:bldP spid="5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614EE0A-4C3B-D3B8-B7B8-5666F4E0B13E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apply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9966C15-F634-907E-572C-11574BA256F9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023110B-79AE-5418-DED3-402847A1429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A688691-0B3B-0066-C88A-A9AB332CF492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applies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DC9ECEC-351A-B5AC-5DD1-60BD97E5F243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342899" y="5193506"/>
            <a:ext cx="115965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base ends in a y and the suffix does NOT start with an I, so we change the Y to an I.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C9D049B-E193-47FA-045C-A154707C15E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436EBB9-5521-1AB7-C4FC-8872E61536DD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apply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D78C8A7-960D-23C8-3B1F-7B21571F73B8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FEAD86D-EE4A-FBED-6310-3AE1975AC2C7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7A7AE1D-8B52-A3B2-E996-2862F037C554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applies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2" name="Cross 11">
            <a:extLst>
              <a:ext uri="{FF2B5EF4-FFF2-40B4-BE49-F238E27FC236}">
                <a16:creationId xmlns:a16="http://schemas.microsoft.com/office/drawing/2014/main" id="{E3304F0A-3346-3128-0CBC-022BD7FEEE1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2354" y="1229738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11" grpId="0" animBg="1"/>
      <p:bldP spid="4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42BA67-8398-93DA-7F44-BB5CC7B4B9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AF78BA4-67FC-5F94-00AA-496588A9A7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81EB622-7897-803C-A9DD-105B57E20095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0BE79BB-280E-1B56-0ACD-59D4AE78035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3990881-B03A-4284-2648-6BDA7094FCE9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enjoy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EAA9987-8072-E29E-E9C5-700E74A8C6E7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EB1E01D-27ED-CC57-569E-C42025F81B63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6179489-1408-EE2F-D4AC-3A7FE246FD4E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enjoiing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4CFEA550-B5E3-560D-EDB8-E34D0297067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67828D-3D7C-635C-C5F1-56E4408808E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2EE2A39-FF44-A752-B0B7-E1E53DA6E61C}"/>
              </a:ext>
            </a:extLst>
          </p:cNvPr>
          <p:cNvSpPr txBox="1"/>
          <p:nvPr/>
        </p:nvSpPr>
        <p:spPr>
          <a:xfrm>
            <a:off x="675915" y="1316313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</p:spTree>
    <p:extLst>
      <p:ext uri="{BB962C8B-B14F-4D97-AF65-F5344CB8AC3E}">
        <p14:creationId xmlns:p14="http://schemas.microsoft.com/office/powerpoint/2010/main" val="2039260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100"/>
                            </p:stCondLst>
                            <p:childTnLst>
                              <p:par>
                                <p:cTn id="29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9" grpId="0" animBg="1"/>
      <p:bldP spid="2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679E1C-0C9D-D8E2-7E4F-D4E84FB702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8300EB4-75C9-8DD7-309E-00E5A0DAA8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01EA397-B6EB-D6A9-DB90-5D96DCF9922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075ADE-580D-E46B-00F3-6B1801CE37F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4F6DB60-81D5-DE19-3327-4EEC23532509}"/>
              </a:ext>
            </a:extLst>
          </p:cNvPr>
          <p:cNvSpPr txBox="1"/>
          <p:nvPr/>
        </p:nvSpPr>
        <p:spPr>
          <a:xfrm>
            <a:off x="476250" y="4682861"/>
            <a:ext cx="113385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suffix starts with an I,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so we do NOT change the Y to an I.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B468ECA-D6C0-2ACF-24DB-ECA11E9FB013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enjoy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80DA7F0-D38F-7BDC-3CD8-FA3FDE21CB4F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2767048-35BA-61B0-8B0E-6BDDCC00225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913FF42-EC11-4BB4-2CCE-14949281D908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enjoying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96F43ADA-6C64-964C-80E9-924B5268CE4D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0872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goaldfysh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goldfish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384485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4519E6-3A71-5AA0-0253-D22D98731B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D18BA183-A924-3575-206F-E087763985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A4AD5D9-F4AA-0513-3772-100FD30F281F}"/>
              </a:ext>
            </a:extLst>
          </p:cNvPr>
          <p:cNvSpPr txBox="1">
            <a:spLocks/>
          </p:cNvSpPr>
          <p:nvPr/>
        </p:nvSpPr>
        <p:spPr>
          <a:xfrm>
            <a:off x="420437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0DC8EE-48BB-855B-425A-77FD6133E532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8529A31-DB2B-AE39-1142-6F65736A5C90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silly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2B2F1B4-0016-6898-97E2-1A64C32F9ABE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939BA3F-33AB-9C32-C4A8-68036738D37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2A7C1B1-2D8C-33A4-B74F-7C4D6DE1F69B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sillier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B946E4C-4322-7047-A727-4DF010B0C56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002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D4B800-4E1E-CEA8-9792-074EC9B947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D831A86-5693-07F7-4B50-CD23CB3BB8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2CC320-DE85-E9B2-4EC7-5E5D9540B9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6EA5A6A-87CA-E3D9-B386-02F7466A247E}"/>
              </a:ext>
            </a:extLst>
          </p:cNvPr>
          <p:cNvSpPr txBox="1"/>
          <p:nvPr/>
        </p:nvSpPr>
        <p:spPr>
          <a:xfrm>
            <a:off x="342900" y="5193506"/>
            <a:ext cx="115965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base ends in a y and the suffix does NOT start with an i so we change the y to an i.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042D889B-52C7-65A5-5557-1F606823044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1C4CE5F-816F-56B3-CE3F-A5595600622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6459439-7EDC-197E-4047-ED3E418106C2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silly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DE002A-D79E-F51C-60B5-77FDF9BB701E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50108315-A447-D7F4-9ACE-F5663F1063CB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0A0C693-CB0C-D384-5431-5AA42EA4A3C3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sillier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7C3F468B-953A-5678-2BCD-C0514F1F8C17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5F1767-6820-9C08-6AF3-C9EFDF04117C}"/>
              </a:ext>
            </a:extLst>
          </p:cNvPr>
          <p:cNvSpPr txBox="1"/>
          <p:nvPr/>
        </p:nvSpPr>
        <p:spPr>
          <a:xfrm>
            <a:off x="342900" y="1406821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</p:spTree>
    <p:extLst>
      <p:ext uri="{BB962C8B-B14F-4D97-AF65-F5344CB8AC3E}">
        <p14:creationId xmlns:p14="http://schemas.microsoft.com/office/powerpoint/2010/main" val="1763556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12" grpId="0" animBg="1"/>
      <p:bldP spid="4" grpId="0" build="allAtOnce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1D0410-7A7F-3190-51E1-5A882AC359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5A0C8B5-18B3-7197-A0D9-EE705818A0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4D642CC-9CE4-6BFE-ED8A-DAE7B0ED32CB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041F777-9F05-9BD2-C752-DB161BC1D87D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5583324-582E-9837-52A6-20F4E5428BB2}"/>
              </a:ext>
            </a:extLst>
          </p:cNvPr>
          <p:cNvSpPr txBox="1">
            <a:spLocks/>
          </p:cNvSpPr>
          <p:nvPr/>
        </p:nvSpPr>
        <p:spPr>
          <a:xfrm>
            <a:off x="1232156" y="2118864"/>
            <a:ext cx="182577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friendly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C99D1DD-563B-4A0B-A346-5C6C42E11875}"/>
              </a:ext>
            </a:extLst>
          </p:cNvPr>
          <p:cNvSpPr txBox="1">
            <a:spLocks/>
          </p:cNvSpPr>
          <p:nvPr/>
        </p:nvSpPr>
        <p:spPr>
          <a:xfrm>
            <a:off x="6016609" y="2084750"/>
            <a:ext cx="1252719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E89930AE-A96E-FECB-608E-2932A47CF62F}"/>
              </a:ext>
            </a:extLst>
          </p:cNvPr>
          <p:cNvSpPr/>
          <p:nvPr/>
        </p:nvSpPr>
        <p:spPr>
          <a:xfrm>
            <a:off x="7473832" y="224684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C967B60-B70E-BBDE-D4BC-697FF008A627}"/>
              </a:ext>
            </a:extLst>
          </p:cNvPr>
          <p:cNvSpPr txBox="1">
            <a:spLocks/>
          </p:cNvSpPr>
          <p:nvPr/>
        </p:nvSpPr>
        <p:spPr>
          <a:xfrm>
            <a:off x="8881013" y="205221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friendlyest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73801D6D-4BE1-87E6-928F-DBF72FB17B9B}"/>
              </a:ext>
            </a:extLst>
          </p:cNvPr>
          <p:cNvSpPr/>
          <p:nvPr/>
        </p:nvSpPr>
        <p:spPr>
          <a:xfrm>
            <a:off x="5400940" y="224684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E339194-EF91-D009-AC19-4B9C78BCF82C}"/>
              </a:ext>
            </a:extLst>
          </p:cNvPr>
          <p:cNvSpPr txBox="1">
            <a:spLocks/>
          </p:cNvSpPr>
          <p:nvPr/>
        </p:nvSpPr>
        <p:spPr>
          <a:xfrm>
            <a:off x="3878105" y="2066911"/>
            <a:ext cx="1318331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ly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Cross 6">
            <a:extLst>
              <a:ext uri="{FF2B5EF4-FFF2-40B4-BE49-F238E27FC236}">
                <a16:creationId xmlns:a16="http://schemas.microsoft.com/office/drawing/2014/main" id="{110B0978-C653-A8C6-78A8-0C3EDE255665}"/>
              </a:ext>
            </a:extLst>
          </p:cNvPr>
          <p:cNvSpPr/>
          <p:nvPr/>
        </p:nvSpPr>
        <p:spPr>
          <a:xfrm>
            <a:off x="3262436" y="225291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2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93717677-1321-995E-9165-A356A2BB824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2F8FFDD7-4206-DE5D-A49A-5D620459DFB5}"/>
              </a:ext>
            </a:extLst>
          </p:cNvPr>
          <p:cNvSpPr txBox="1"/>
          <p:nvPr/>
        </p:nvSpPr>
        <p:spPr>
          <a:xfrm>
            <a:off x="624272" y="1211313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</p:spTree>
    <p:extLst>
      <p:ext uri="{BB962C8B-B14F-4D97-AF65-F5344CB8AC3E}">
        <p14:creationId xmlns:p14="http://schemas.microsoft.com/office/powerpoint/2010/main" val="1863283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46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100"/>
                            </p:stCondLst>
                            <p:childTnLst>
                              <p:par>
                                <p:cTn id="29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16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16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9" grpId="0" animBg="1"/>
      <p:bldP spid="13" grpId="0" build="allAtOnce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77AF89-3CA7-7029-C5A7-0985103D66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95282117-E6F7-2BCA-E48B-73FE932B98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9C60406-25BB-0A92-63C2-BA71780E693E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1891CE1-DD3D-0044-23B7-0B7017741A79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2FFC438-9FDD-99C2-81B0-B708E2CD3428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base ends in a y and the suffix does NOT start with a i so we change the y to an i.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BD85D52-0FE0-05E4-5A0E-E5FC0DB89BC2}"/>
              </a:ext>
            </a:extLst>
          </p:cNvPr>
          <p:cNvSpPr txBox="1">
            <a:spLocks/>
          </p:cNvSpPr>
          <p:nvPr/>
        </p:nvSpPr>
        <p:spPr>
          <a:xfrm>
            <a:off x="1232156" y="2118864"/>
            <a:ext cx="182577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friendly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96ACD82-C957-0519-3C50-CACEA1BDA585}"/>
              </a:ext>
            </a:extLst>
          </p:cNvPr>
          <p:cNvSpPr txBox="1">
            <a:spLocks/>
          </p:cNvSpPr>
          <p:nvPr/>
        </p:nvSpPr>
        <p:spPr>
          <a:xfrm>
            <a:off x="6016609" y="2084750"/>
            <a:ext cx="1252719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D7838A9F-CBAD-FB2D-5026-CFF377763FFB}"/>
              </a:ext>
            </a:extLst>
          </p:cNvPr>
          <p:cNvSpPr/>
          <p:nvPr/>
        </p:nvSpPr>
        <p:spPr>
          <a:xfrm>
            <a:off x="7473832" y="224684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92122E63-6060-E339-A1E0-BAF1815DAB61}"/>
              </a:ext>
            </a:extLst>
          </p:cNvPr>
          <p:cNvSpPr txBox="1">
            <a:spLocks/>
          </p:cNvSpPr>
          <p:nvPr/>
        </p:nvSpPr>
        <p:spPr>
          <a:xfrm>
            <a:off x="8881013" y="205221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friendliest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4AD62F56-366F-F6B0-9642-578572FCD86D}"/>
              </a:ext>
            </a:extLst>
          </p:cNvPr>
          <p:cNvSpPr/>
          <p:nvPr/>
        </p:nvSpPr>
        <p:spPr>
          <a:xfrm>
            <a:off x="5400940" y="224684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DF5FE2C-BF47-3DEB-013A-6DE9A865C992}"/>
              </a:ext>
            </a:extLst>
          </p:cNvPr>
          <p:cNvSpPr txBox="1">
            <a:spLocks/>
          </p:cNvSpPr>
          <p:nvPr/>
        </p:nvSpPr>
        <p:spPr>
          <a:xfrm>
            <a:off x="3878105" y="2066911"/>
            <a:ext cx="1318331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ly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6133575C-B143-3C73-261D-54C475F232E2}"/>
              </a:ext>
            </a:extLst>
          </p:cNvPr>
          <p:cNvSpPr/>
          <p:nvPr/>
        </p:nvSpPr>
        <p:spPr>
          <a:xfrm>
            <a:off x="3262436" y="225291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1640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EA30C-ECF6-E3A9-607E-C041C06FB0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6506E5F-716F-23C1-CFB5-31F96CC18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025EB4-4105-B4F0-9228-45F18BD78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2012932-592B-4BC8-8CAD-76A14E28B842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7C0C7097-6177-8DFC-ACCD-8A65E7C197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F266D-38C6-C5AF-BCA6-37244D9141A2}"/>
              </a:ext>
            </a:extLst>
          </p:cNvPr>
          <p:cNvSpPr txBox="1"/>
          <p:nvPr/>
        </p:nvSpPr>
        <p:spPr>
          <a:xfrm>
            <a:off x="332509" y="2019459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new rule </a:t>
            </a:r>
            <a:r>
              <a:rPr lang="en-GB" sz="3400" dirty="0" err="1">
                <a:solidFill>
                  <a:schemeClr val="bg1"/>
                </a:solidFill>
              </a:rPr>
              <a:t>applys</a:t>
            </a:r>
            <a:r>
              <a:rPr lang="en-GB" sz="3400" dirty="0">
                <a:solidFill>
                  <a:schemeClr val="bg1"/>
                </a:solidFill>
              </a:rPr>
              <a:t> to everyone, and it was clearly </a:t>
            </a:r>
            <a:r>
              <a:rPr lang="en-GB" sz="3400" dirty="0" err="1">
                <a:solidFill>
                  <a:schemeClr val="bg1"/>
                </a:solidFill>
              </a:rPr>
              <a:t>displaied</a:t>
            </a:r>
            <a:r>
              <a:rPr lang="en-GB" sz="3400" dirty="0">
                <a:solidFill>
                  <a:schemeClr val="bg1"/>
                </a:solidFill>
              </a:rPr>
              <a:t> on the </a:t>
            </a:r>
            <a:r>
              <a:rPr lang="en-GB" sz="3400" dirty="0" err="1">
                <a:solidFill>
                  <a:schemeClr val="bg1"/>
                </a:solidFill>
              </a:rPr>
              <a:t>noticboard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4E044A-D462-5A1C-CA9C-C9E8DDD6B002}"/>
              </a:ext>
            </a:extLst>
          </p:cNvPr>
          <p:cNvSpPr txBox="1"/>
          <p:nvPr/>
        </p:nvSpPr>
        <p:spPr>
          <a:xfrm>
            <a:off x="360218" y="511972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new rule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applies</a:t>
            </a:r>
            <a:r>
              <a:rPr lang="en-GB" sz="3400" dirty="0">
                <a:solidFill>
                  <a:schemeClr val="bg1"/>
                </a:solidFill>
              </a:rPr>
              <a:t> to everyone, and it was clearly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displayed</a:t>
            </a:r>
            <a:r>
              <a:rPr lang="en-GB" sz="3400" dirty="0">
                <a:solidFill>
                  <a:schemeClr val="bg1"/>
                </a:solidFill>
              </a:rPr>
              <a:t> on 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noticeboard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61AE4A-0112-9150-6799-0DE8C8578EF6}"/>
              </a:ext>
            </a:extLst>
          </p:cNvPr>
          <p:cNvSpPr txBox="1"/>
          <p:nvPr/>
        </p:nvSpPr>
        <p:spPr>
          <a:xfrm>
            <a:off x="360218" y="3569593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new rule applies to everyone, and it was clearly displayed on the noticeboard.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31A67A1-DE5F-F02E-D8DE-9BAA6DCD4E96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AF529A0-33B7-8A08-717E-1A79CFB519BA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9073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EF32FE-7A9D-83FD-5165-F2DE8E1D6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038C215-7FBC-A623-FD4B-41FCC2C6BC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0E42B556-46B6-1DD1-AF58-F1EF5C43F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4A6D7D2-6A38-0804-A5E5-714C26D9356F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15CC4D22-B194-1B4B-71C9-E268DCB5D29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5B7593-3F64-EDC9-5053-E9BEEA00006B}"/>
              </a:ext>
            </a:extLst>
          </p:cNvPr>
          <p:cNvSpPr txBox="1"/>
          <p:nvPr/>
        </p:nvSpPr>
        <p:spPr>
          <a:xfrm>
            <a:off x="332509" y="196867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Because of </a:t>
            </a:r>
            <a:r>
              <a:rPr lang="en-GB" sz="3400" dirty="0" err="1">
                <a:solidFill>
                  <a:schemeClr val="bg1"/>
                </a:solidFill>
              </a:rPr>
              <a:t>greedyness</a:t>
            </a:r>
            <a:r>
              <a:rPr lang="en-GB" sz="3400" dirty="0">
                <a:solidFill>
                  <a:schemeClr val="bg1"/>
                </a:solidFill>
              </a:rPr>
              <a:t>, some of the </a:t>
            </a:r>
            <a:r>
              <a:rPr lang="en-GB" sz="3400" dirty="0" err="1">
                <a:solidFill>
                  <a:schemeClr val="bg1"/>
                </a:solidFill>
              </a:rPr>
              <a:t>partys</a:t>
            </a:r>
            <a:r>
              <a:rPr lang="en-GB" sz="3400" dirty="0">
                <a:solidFill>
                  <a:schemeClr val="bg1"/>
                </a:solidFill>
              </a:rPr>
              <a:t> were </a:t>
            </a:r>
          </a:p>
          <a:p>
            <a:pPr algn="ctr"/>
            <a:r>
              <a:rPr lang="en-GB" sz="3400" dirty="0" err="1">
                <a:solidFill>
                  <a:schemeClr val="bg1"/>
                </a:solidFill>
              </a:rPr>
              <a:t>delaied</a:t>
            </a:r>
            <a:r>
              <a:rPr lang="en-GB" sz="3400" dirty="0">
                <a:solidFill>
                  <a:schemeClr val="bg1"/>
                </a:solidFill>
              </a:rPr>
              <a:t>, which made people feel </a:t>
            </a:r>
            <a:r>
              <a:rPr lang="en-GB" sz="3400" dirty="0" err="1">
                <a:solidFill>
                  <a:schemeClr val="bg1"/>
                </a:solidFill>
              </a:rPr>
              <a:t>sillyer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6F9C6C-47BB-A28B-43F6-F2218AAA3F4F}"/>
              </a:ext>
            </a:extLst>
          </p:cNvPr>
          <p:cNvSpPr txBox="1"/>
          <p:nvPr/>
        </p:nvSpPr>
        <p:spPr>
          <a:xfrm>
            <a:off x="360218" y="5153018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Because of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greediness</a:t>
            </a:r>
            <a:r>
              <a:rPr lang="en-GB" sz="3400" dirty="0">
                <a:solidFill>
                  <a:schemeClr val="bg1"/>
                </a:solidFill>
              </a:rPr>
              <a:t>, some of 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parties</a:t>
            </a:r>
            <a:r>
              <a:rPr lang="en-GB" sz="3400" dirty="0">
                <a:solidFill>
                  <a:schemeClr val="bg1"/>
                </a:solidFill>
              </a:rPr>
              <a:t> were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delayed</a:t>
            </a:r>
            <a:r>
              <a:rPr lang="en-GB" sz="3400" dirty="0">
                <a:solidFill>
                  <a:schemeClr val="bg1"/>
                </a:solidFill>
              </a:rPr>
              <a:t>, which made people feel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sillier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1AC5E5-F858-1376-1967-8E87160B40CF}"/>
              </a:ext>
            </a:extLst>
          </p:cNvPr>
          <p:cNvSpPr txBox="1"/>
          <p:nvPr/>
        </p:nvSpPr>
        <p:spPr>
          <a:xfrm>
            <a:off x="332509" y="3599796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Because of greediness, some of the parties were delayed, which made people feel sillier.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D02BFA-6AC6-DD12-AD25-0B8DAF85F264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B2D1AE9-180B-03DB-9AC1-9C67617E6CEB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4952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69960798"/>
              </p:ext>
            </p:extLst>
          </p:nvPr>
        </p:nvGraphicFramePr>
        <p:xfrm>
          <a:off x="3009494" y="597746"/>
          <a:ext cx="6173010" cy="49823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M5Aut030L</a:t>
                      </a:r>
                    </a:p>
                    <a:p>
                      <a:pPr algn="ctr"/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M5Aut030P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M5Aut030S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M5Aut030F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M5Aut030A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599977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M5Aut030Sa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M5Aut030Fe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087732" y="170370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6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9493321" y="5524105"/>
            <a:ext cx="251315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B9E1FD1-27E8-462B-3F94-21766A5553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4394" y="1745491"/>
            <a:ext cx="7459640" cy="3778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applied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applies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friendlier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friendliest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greediness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bodies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parties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sillier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played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enjoyed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delayed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displayed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842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reusable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re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use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able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146FE40-D16C-3BA8-29A7-0E96D3F2AB0E}"/>
              </a:ext>
            </a:extLst>
          </p:cNvPr>
          <p:cNvSpPr txBox="1">
            <a:spLocks/>
          </p:cNvSpPr>
          <p:nvPr/>
        </p:nvSpPr>
        <p:spPr>
          <a:xfrm>
            <a:off x="2887977" y="5961876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has the E in 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us</a:t>
            </a:r>
            <a:r>
              <a:rPr lang="en-GB" sz="28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gone?</a:t>
            </a:r>
          </a:p>
        </p:txBody>
      </p:sp>
    </p:spTree>
    <p:extLst>
      <p:ext uri="{BB962C8B-B14F-4D97-AF65-F5344CB8AC3E}">
        <p14:creationId xmlns:p14="http://schemas.microsoft.com/office/powerpoint/2010/main" val="2004214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build="allAtOnce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44837A-7E27-101A-A8B9-C535D86573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914679-4B53-9041-52B7-01785BEBC4EB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7470080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1FAA59F-B960-FA89-CA3A-4553685AB72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E878B10-2D46-A21C-AA8E-03DA7839B683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7B67B4-58DF-3EC3-4D86-57CF0DF8C6EA}"/>
              </a:ext>
            </a:extLst>
          </p:cNvPr>
          <p:cNvSpPr txBox="1">
            <a:spLocks/>
          </p:cNvSpPr>
          <p:nvPr/>
        </p:nvSpPr>
        <p:spPr>
          <a:xfrm>
            <a:off x="2646218" y="2513001"/>
            <a:ext cx="8600902" cy="927802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seen and use Rule 1 many times: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5CDFB5F-3DDB-7FCD-0CBA-2973FB30B12D}"/>
              </a:ext>
            </a:extLst>
          </p:cNvPr>
          <p:cNvSpPr txBox="1">
            <a:spLocks/>
          </p:cNvSpPr>
          <p:nvPr/>
        </p:nvSpPr>
        <p:spPr>
          <a:xfrm>
            <a:off x="2646218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jump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7B5E2C3-F4A3-8079-3B8A-9F4EEA0DA990}"/>
              </a:ext>
            </a:extLst>
          </p:cNvPr>
          <p:cNvSpPr txBox="1">
            <a:spLocks/>
          </p:cNvSpPr>
          <p:nvPr/>
        </p:nvSpPr>
        <p:spPr>
          <a:xfrm>
            <a:off x="5203335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C6F48522-9F6A-E13D-9747-E7CDF62C1E5B}"/>
              </a:ext>
            </a:extLst>
          </p:cNvPr>
          <p:cNvSpPr/>
          <p:nvPr/>
        </p:nvSpPr>
        <p:spPr>
          <a:xfrm>
            <a:off x="4709194" y="389859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AD84E01-09A8-C1B2-B42B-A53868524D3A}"/>
              </a:ext>
            </a:extLst>
          </p:cNvPr>
          <p:cNvSpPr/>
          <p:nvPr/>
        </p:nvSpPr>
        <p:spPr>
          <a:xfrm>
            <a:off x="7400963" y="384877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DE4ED2F-6317-D258-9D41-846EFEEFCCDB}"/>
              </a:ext>
            </a:extLst>
          </p:cNvPr>
          <p:cNvSpPr txBox="1">
            <a:spLocks/>
          </p:cNvSpPr>
          <p:nvPr/>
        </p:nvSpPr>
        <p:spPr>
          <a:xfrm>
            <a:off x="8821267" y="372270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jumping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E3AC66A-0191-4F7D-3BED-1F7A747E1F88}"/>
              </a:ext>
            </a:extLst>
          </p:cNvPr>
          <p:cNvSpPr txBox="1">
            <a:spLocks/>
          </p:cNvSpPr>
          <p:nvPr/>
        </p:nvSpPr>
        <p:spPr>
          <a:xfrm>
            <a:off x="2646218" y="46234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8941495-8FE9-4B6F-55B8-7B60A7A318D9}"/>
              </a:ext>
            </a:extLst>
          </p:cNvPr>
          <p:cNvSpPr txBox="1">
            <a:spLocks/>
          </p:cNvSpPr>
          <p:nvPr/>
        </p:nvSpPr>
        <p:spPr>
          <a:xfrm>
            <a:off x="5203335" y="462227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5C8D4580-0705-1DA5-8EC8-300BE3326D39}"/>
              </a:ext>
            </a:extLst>
          </p:cNvPr>
          <p:cNvSpPr/>
          <p:nvPr/>
        </p:nvSpPr>
        <p:spPr>
          <a:xfrm>
            <a:off x="4709194" y="477954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AE6A875D-FBCC-A55C-8DD0-A11434E80D4A}"/>
              </a:ext>
            </a:extLst>
          </p:cNvPr>
          <p:cNvSpPr/>
          <p:nvPr/>
        </p:nvSpPr>
        <p:spPr>
          <a:xfrm>
            <a:off x="7400963" y="472972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66A6EB7-C306-F9ED-1777-756D8F9F362A}"/>
              </a:ext>
            </a:extLst>
          </p:cNvPr>
          <p:cNvSpPr txBox="1">
            <a:spLocks/>
          </p:cNvSpPr>
          <p:nvPr/>
        </p:nvSpPr>
        <p:spPr>
          <a:xfrm>
            <a:off x="8821267" y="465306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helped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958A98D9-97EB-5272-7F26-672A6B3A576B}"/>
              </a:ext>
            </a:extLst>
          </p:cNvPr>
          <p:cNvSpPr txBox="1">
            <a:spLocks/>
          </p:cNvSpPr>
          <p:nvPr/>
        </p:nvSpPr>
        <p:spPr>
          <a:xfrm>
            <a:off x="2646218" y="558343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cat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4DEE76B-9C21-A05C-DC5E-392FF8C55B88}"/>
              </a:ext>
            </a:extLst>
          </p:cNvPr>
          <p:cNvSpPr txBox="1">
            <a:spLocks/>
          </p:cNvSpPr>
          <p:nvPr/>
        </p:nvSpPr>
        <p:spPr>
          <a:xfrm>
            <a:off x="5219109" y="555385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FB44975C-1D75-53E9-577D-AE32F6E348E2}"/>
              </a:ext>
            </a:extLst>
          </p:cNvPr>
          <p:cNvSpPr txBox="1">
            <a:spLocks/>
          </p:cNvSpPr>
          <p:nvPr/>
        </p:nvSpPr>
        <p:spPr>
          <a:xfrm>
            <a:off x="8821267" y="55834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4AC31CB4-56A3-2283-AC70-E86B3AE9809F}"/>
              </a:ext>
            </a:extLst>
          </p:cNvPr>
          <p:cNvSpPr/>
          <p:nvPr/>
        </p:nvSpPr>
        <p:spPr>
          <a:xfrm>
            <a:off x="7400963" y="577039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558E5BCD-44F3-A762-EC91-264E2B160D76}"/>
              </a:ext>
            </a:extLst>
          </p:cNvPr>
          <p:cNvSpPr/>
          <p:nvPr/>
        </p:nvSpPr>
        <p:spPr>
          <a:xfrm>
            <a:off x="4712566" y="573767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75959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17" grpId="0" animBg="1"/>
      <p:bldP spid="20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16EAA3-5423-BD2B-DE8C-9E16490F4B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22D79DB-6B41-203A-A08E-8E3FC448FF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9CD91-FF45-5611-C81D-4486F8023F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2A41965-31BA-750D-5D16-49948AC654A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1F9CA53-164C-9A5E-C93F-E9548EBCACA1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0CF450-E83F-8801-5E86-C5A3C6393349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BD9F6D-AE18-5E58-68F0-24004FE6FB86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6C434AE-68AD-187D-92AD-27EC5B5CD380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1415056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E5FC70-A283-14CF-14FF-44ED8D2CF6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CD965E2-BAB6-7C60-9C6C-2E2C1FC0C7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162FA8-64B7-DDDE-C702-CC1043204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870C188-DE1D-7E5C-B1E3-3858FB350B00}"/>
              </a:ext>
            </a:extLst>
          </p:cNvPr>
          <p:cNvSpPr txBox="1">
            <a:spLocks/>
          </p:cNvSpPr>
          <p:nvPr/>
        </p:nvSpPr>
        <p:spPr>
          <a:xfrm>
            <a:off x="2646217" y="13291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47C7702-7C98-6A16-8F2F-79CEC131F81E}"/>
              </a:ext>
            </a:extLst>
          </p:cNvPr>
          <p:cNvSpPr txBox="1">
            <a:spLocks/>
          </p:cNvSpPr>
          <p:nvPr/>
        </p:nvSpPr>
        <p:spPr>
          <a:xfrm>
            <a:off x="1185510" y="3061901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D18E0BDE-0D0B-D775-8763-F601D9AF3B98}"/>
              </a:ext>
            </a:extLst>
          </p:cNvPr>
          <p:cNvSpPr txBox="1">
            <a:spLocks/>
          </p:cNvSpPr>
          <p:nvPr/>
        </p:nvSpPr>
        <p:spPr>
          <a:xfrm>
            <a:off x="5258190" y="306190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22CF351B-C33F-AA1B-DF46-753C175CDA41}"/>
              </a:ext>
            </a:extLst>
          </p:cNvPr>
          <p:cNvSpPr/>
          <p:nvPr/>
        </p:nvSpPr>
        <p:spPr>
          <a:xfrm>
            <a:off x="4638551" y="41008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C809E952-9B1C-C56C-E185-B4D5B8DDE65F}"/>
              </a:ext>
            </a:extLst>
          </p:cNvPr>
          <p:cNvSpPr/>
          <p:nvPr/>
        </p:nvSpPr>
        <p:spPr>
          <a:xfrm>
            <a:off x="7395261" y="324400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20B96086-3843-4467-F205-0738438810E2}"/>
              </a:ext>
            </a:extLst>
          </p:cNvPr>
          <p:cNvSpPr txBox="1">
            <a:spLocks/>
          </p:cNvSpPr>
          <p:nvPr/>
        </p:nvSpPr>
        <p:spPr>
          <a:xfrm>
            <a:off x="8810491" y="30789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ho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pp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652A0FB8-B2FE-FC1C-DAC5-83F3E985CBFB}"/>
              </a:ext>
            </a:extLst>
          </p:cNvPr>
          <p:cNvSpPr txBox="1">
            <a:spLocks/>
          </p:cNvSpPr>
          <p:nvPr/>
        </p:nvSpPr>
        <p:spPr>
          <a:xfrm>
            <a:off x="1174611" y="3977234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D105CAB7-B01E-4EA3-8414-94DD59F4D5D1}"/>
              </a:ext>
            </a:extLst>
          </p:cNvPr>
          <p:cNvSpPr txBox="1">
            <a:spLocks/>
          </p:cNvSpPr>
          <p:nvPr/>
        </p:nvSpPr>
        <p:spPr>
          <a:xfrm>
            <a:off x="5258190" y="39604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7A20CCAB-13A5-8E21-7EB9-75EA84C47B3D}"/>
              </a:ext>
            </a:extLst>
          </p:cNvPr>
          <p:cNvSpPr/>
          <p:nvPr/>
        </p:nvSpPr>
        <p:spPr>
          <a:xfrm>
            <a:off x="4669041" y="50054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8708A22E-7E77-B597-9FBB-956981964BEC}"/>
              </a:ext>
            </a:extLst>
          </p:cNvPr>
          <p:cNvSpPr/>
          <p:nvPr/>
        </p:nvSpPr>
        <p:spPr>
          <a:xfrm>
            <a:off x="7395261" y="411013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0241B12F-DD3A-B2AB-7409-3BD0BEA06730}"/>
              </a:ext>
            </a:extLst>
          </p:cNvPr>
          <p:cNvSpPr txBox="1">
            <a:spLocks/>
          </p:cNvSpPr>
          <p:nvPr/>
        </p:nvSpPr>
        <p:spPr>
          <a:xfrm>
            <a:off x="8810491" y="39755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gg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FEF8F356-13FE-1A51-076C-9049F7FD1E0B}"/>
              </a:ext>
            </a:extLst>
          </p:cNvPr>
          <p:cNvSpPr txBox="1">
            <a:spLocks/>
          </p:cNvSpPr>
          <p:nvPr/>
        </p:nvSpPr>
        <p:spPr>
          <a:xfrm>
            <a:off x="1222286" y="4872264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flat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19CADC4A-74FD-C97B-9139-0C428CDE34E8}"/>
              </a:ext>
            </a:extLst>
          </p:cNvPr>
          <p:cNvSpPr txBox="1">
            <a:spLocks/>
          </p:cNvSpPr>
          <p:nvPr/>
        </p:nvSpPr>
        <p:spPr>
          <a:xfrm>
            <a:off x="5258190" y="485632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AAA5C193-7223-5F3A-1454-A7709C5B1615}"/>
              </a:ext>
            </a:extLst>
          </p:cNvPr>
          <p:cNvSpPr txBox="1">
            <a:spLocks/>
          </p:cNvSpPr>
          <p:nvPr/>
        </p:nvSpPr>
        <p:spPr>
          <a:xfrm>
            <a:off x="8810491" y="487226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fla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tt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9" name="Arrow: Right 38">
            <a:extLst>
              <a:ext uri="{FF2B5EF4-FFF2-40B4-BE49-F238E27FC236}">
                <a16:creationId xmlns:a16="http://schemas.microsoft.com/office/drawing/2014/main" id="{E04BD835-FCDC-E944-9F8D-8F8BCB5170D1}"/>
              </a:ext>
            </a:extLst>
          </p:cNvPr>
          <p:cNvSpPr/>
          <p:nvPr/>
        </p:nvSpPr>
        <p:spPr>
          <a:xfrm>
            <a:off x="7395261" y="515081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0" name="Cross 39">
            <a:extLst>
              <a:ext uri="{FF2B5EF4-FFF2-40B4-BE49-F238E27FC236}">
                <a16:creationId xmlns:a16="http://schemas.microsoft.com/office/drawing/2014/main" id="{F33B5184-6772-252A-20FB-4137AA146A79}"/>
              </a:ext>
            </a:extLst>
          </p:cNvPr>
          <p:cNvSpPr/>
          <p:nvPr/>
        </p:nvSpPr>
        <p:spPr>
          <a:xfrm>
            <a:off x="4652154" y="320233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77E87D30-B3D7-848E-67A8-C864380ACBB3}"/>
              </a:ext>
            </a:extLst>
          </p:cNvPr>
          <p:cNvSpPr txBox="1">
            <a:spLocks/>
          </p:cNvSpPr>
          <p:nvPr/>
        </p:nvSpPr>
        <p:spPr>
          <a:xfrm>
            <a:off x="1185509" y="2192549"/>
            <a:ext cx="328168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 lnSpcReduction="1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CVC end 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(not x, y or w) &amp; last syllable stressed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FA754106-009F-0BD8-7C0C-0D55039BBE13}"/>
              </a:ext>
            </a:extLst>
          </p:cNvPr>
          <p:cNvSpPr txBox="1">
            <a:spLocks/>
          </p:cNvSpPr>
          <p:nvPr/>
        </p:nvSpPr>
        <p:spPr>
          <a:xfrm>
            <a:off x="5258190" y="218226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 fontScale="55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 (or y)</a:t>
            </a:r>
          </a:p>
        </p:txBody>
      </p:sp>
      <p:sp>
        <p:nvSpPr>
          <p:cNvPr id="43" name="Cross 42">
            <a:extLst>
              <a:ext uri="{FF2B5EF4-FFF2-40B4-BE49-F238E27FC236}">
                <a16:creationId xmlns:a16="http://schemas.microsoft.com/office/drawing/2014/main" id="{CD5DCA11-E798-64C6-A154-990EFE6FF79D}"/>
              </a:ext>
            </a:extLst>
          </p:cNvPr>
          <p:cNvSpPr/>
          <p:nvPr/>
        </p:nvSpPr>
        <p:spPr>
          <a:xfrm>
            <a:off x="4669043" y="232270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4AE88693-3334-CD50-9D60-CC7F641738F7}"/>
              </a:ext>
            </a:extLst>
          </p:cNvPr>
          <p:cNvSpPr/>
          <p:nvPr/>
        </p:nvSpPr>
        <p:spPr>
          <a:xfrm>
            <a:off x="7368129" y="230909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BA057897-1EF3-F0E0-992D-D989307D67BF}"/>
              </a:ext>
            </a:extLst>
          </p:cNvPr>
          <p:cNvSpPr txBox="1">
            <a:spLocks/>
          </p:cNvSpPr>
          <p:nvPr/>
        </p:nvSpPr>
        <p:spPr>
          <a:xfrm>
            <a:off x="8810491" y="218226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 fontScale="70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Double the consonant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6" name="Cross 45">
            <a:extLst>
              <a:ext uri="{FF2B5EF4-FFF2-40B4-BE49-F238E27FC236}">
                <a16:creationId xmlns:a16="http://schemas.microsoft.com/office/drawing/2014/main" id="{0DD1CAE7-EEF7-A650-16E7-264730FFCBB4}"/>
              </a:ext>
            </a:extLst>
          </p:cNvPr>
          <p:cNvSpPr/>
          <p:nvPr/>
        </p:nvSpPr>
        <p:spPr>
          <a:xfrm>
            <a:off x="4679255" y="592572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696B736A-D430-38BB-B69E-404B37875692}"/>
              </a:ext>
            </a:extLst>
          </p:cNvPr>
          <p:cNvSpPr txBox="1">
            <a:spLocks/>
          </p:cNvSpPr>
          <p:nvPr/>
        </p:nvSpPr>
        <p:spPr>
          <a:xfrm>
            <a:off x="1222286" y="5785290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sun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BBE2EC68-6DE5-7413-7742-00E280CEEB92}"/>
              </a:ext>
            </a:extLst>
          </p:cNvPr>
          <p:cNvSpPr txBox="1">
            <a:spLocks/>
          </p:cNvSpPr>
          <p:nvPr/>
        </p:nvSpPr>
        <p:spPr>
          <a:xfrm>
            <a:off x="5258190" y="57570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1DEFFE00-1396-9AE6-4C95-99DE8B1CA1C4}"/>
              </a:ext>
            </a:extLst>
          </p:cNvPr>
          <p:cNvSpPr txBox="1">
            <a:spLocks/>
          </p:cNvSpPr>
          <p:nvPr/>
        </p:nvSpPr>
        <p:spPr>
          <a:xfrm>
            <a:off x="8810491" y="576892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nn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50" name="Arrow: Right 49">
            <a:extLst>
              <a:ext uri="{FF2B5EF4-FFF2-40B4-BE49-F238E27FC236}">
                <a16:creationId xmlns:a16="http://schemas.microsoft.com/office/drawing/2014/main" id="{91DDCD10-731A-AF6E-CABB-0C01166161C1}"/>
              </a:ext>
            </a:extLst>
          </p:cNvPr>
          <p:cNvSpPr/>
          <p:nvPr/>
        </p:nvSpPr>
        <p:spPr>
          <a:xfrm>
            <a:off x="7395261" y="597709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03867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EEA444-8188-2B9F-1D60-CAB64E6D54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7D05A917-3653-4DC8-1262-C7CBC38A2B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D3A922-8A6C-FDF1-5AD3-B0977831C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4BA7B94-AA60-AA20-2890-372AE9BEB6D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70F434B-8548-EBE3-FFA8-D8FEC1D05E54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537B97-B8F1-0CD2-6C9A-DD732C55F5E6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734257-A6F1-7FD1-90D3-033920C3108C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F22D163-C10C-90D8-8213-D1A90F47BB72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25483213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1029</Words>
  <Application>Microsoft Office PowerPoint</Application>
  <PresentationFormat>Widescreen</PresentationFormat>
  <Paragraphs>231</Paragraphs>
  <Slides>27</Slides>
  <Notes>16</Notes>
  <HiddenSlides>0</HiddenSlides>
  <MMClips>4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0" baseType="lpstr">
      <vt:lpstr>Andika</vt:lpstr>
      <vt:lpstr>Arial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 -&gt; I Exceptions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Emile - Morphology</dc:title>
  <dc:creator>Glen Jones;Siobhan</dc:creator>
  <cp:lastModifiedBy>Glen Jones</cp:lastModifiedBy>
  <cp:revision>66</cp:revision>
  <dcterms:created xsi:type="dcterms:W3CDTF">2022-05-31T09:42:07Z</dcterms:created>
  <dcterms:modified xsi:type="dcterms:W3CDTF">2026-07-23T10:16:01Z</dcterms:modified>
</cp:coreProperties>
</file>