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8"/>
  </p:notesMasterIdLst>
  <p:sldIdLst>
    <p:sldId id="390" r:id="rId2"/>
    <p:sldId id="544" r:id="rId3"/>
    <p:sldId id="546" r:id="rId4"/>
    <p:sldId id="548" r:id="rId5"/>
    <p:sldId id="550" r:id="rId6"/>
    <p:sldId id="584" r:id="rId7"/>
    <p:sldId id="586" r:id="rId8"/>
    <p:sldId id="583" r:id="rId9"/>
    <p:sldId id="274" r:id="rId10"/>
    <p:sldId id="294" r:id="rId11"/>
    <p:sldId id="376" r:id="rId12"/>
    <p:sldId id="560" r:id="rId13"/>
    <p:sldId id="561" r:id="rId14"/>
    <p:sldId id="556" r:id="rId15"/>
    <p:sldId id="562" r:id="rId16"/>
    <p:sldId id="579" r:id="rId17"/>
    <p:sldId id="565" r:id="rId18"/>
    <p:sldId id="558" r:id="rId19"/>
    <p:sldId id="566" r:id="rId20"/>
    <p:sldId id="557" r:id="rId21"/>
    <p:sldId id="580" r:id="rId22"/>
    <p:sldId id="552" r:id="rId23"/>
    <p:sldId id="567" r:id="rId24"/>
    <p:sldId id="559" r:id="rId25"/>
    <p:sldId id="568" r:id="rId26"/>
    <p:sldId id="569" r:id="rId27"/>
    <p:sldId id="571" r:id="rId28"/>
    <p:sldId id="551" r:id="rId29"/>
    <p:sldId id="572" r:id="rId30"/>
    <p:sldId id="581" r:id="rId31"/>
    <p:sldId id="553" r:id="rId32"/>
    <p:sldId id="573" r:id="rId33"/>
    <p:sldId id="582" r:id="rId34"/>
    <p:sldId id="365" r:id="rId35"/>
    <p:sldId id="363" r:id="rId36"/>
    <p:sldId id="277" r:id="rId37"/>
  </p:sldIdLst>
  <p:sldSz cx="12192000" cy="6858000"/>
  <p:notesSz cx="6858000" cy="9144000"/>
  <p:embeddedFontLst>
    <p:embeddedFont>
      <p:font typeface="Andika" panose="02000000000000000000" pitchFamily="2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10B85E-B9F3-4B2C-B2F0-9C36F73E5C95}" v="18" dt="2026-07-23T11:08:09.0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9177" autoAdjust="0"/>
  </p:normalViewPr>
  <p:slideViewPr>
    <p:cSldViewPr snapToGrid="0">
      <p:cViewPr varScale="1">
        <p:scale>
          <a:sx n="58" d="100"/>
          <a:sy n="58" d="100"/>
        </p:scale>
        <p:origin x="1574" y="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1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1:08:46.924" v="4723" actId="6549"/>
      <pc:docMkLst>
        <pc:docMk/>
      </pc:docMkLst>
      <pc:sldChg chg="modSp add">
        <pc:chgData name="Glen Jones" userId="e846aaca-4b24-4b13-b0d0-f2308e16b284" providerId="ADAL" clId="{ED47ACC3-9597-4D89-A1DC-43CF280EF274}" dt="2026-07-21T09:31:54.399" v="4686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31:54.399" v="4686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7-23T11:07:06.611" v="4699" actId="404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3T11:06:58.768" v="4689" actId="20577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1:07:06.611" v="4699" actId="404"/>
          <ac:spMkLst>
            <pc:docMk/>
            <pc:sldMk cId="3384485664" sldId="544"/>
            <ac:spMk id="6" creationId="{3A35EC4B-1875-D7D1-43D4-997B8DE58C37}"/>
          </ac:spMkLst>
        </pc:spChg>
      </pc:sldChg>
      <pc:sldChg chg="modSp mod">
        <pc:chgData name="Glen Jones" userId="e846aaca-4b24-4b13-b0d0-f2308e16b284" providerId="ADAL" clId="{ED47ACC3-9597-4D89-A1DC-43CF280EF274}" dt="2026-07-23T11:07:58.810" v="4702" actId="1076"/>
        <pc:sldMkLst>
          <pc:docMk/>
          <pc:sldMk cId="2686881660" sldId="560"/>
        </pc:sldMkLst>
        <pc:spChg chg="mod">
          <ac:chgData name="Glen Jones" userId="e846aaca-4b24-4b13-b0d0-f2308e16b284" providerId="ADAL" clId="{ED47ACC3-9597-4D89-A1DC-43CF280EF274}" dt="2026-07-23T11:07:58.810" v="4702" actId="1076"/>
          <ac:spMkLst>
            <pc:docMk/>
            <pc:sldMk cId="2686881660" sldId="560"/>
            <ac:spMk id="2" creationId="{20D73C76-5BB0-D193-8655-7D01625E574A}"/>
          </ac:spMkLst>
        </pc:spChg>
        <pc:spChg chg="mod">
          <ac:chgData name="Glen Jones" userId="e846aaca-4b24-4b13-b0d0-f2308e16b284" providerId="ADAL" clId="{ED47ACC3-9597-4D89-A1DC-43CF280EF274}" dt="2026-07-23T11:07:58.810" v="4702" actId="1076"/>
          <ac:spMkLst>
            <pc:docMk/>
            <pc:sldMk cId="2686881660" sldId="560"/>
            <ac:spMk id="3" creationId="{7E946DC3-4A45-CF53-FB80-18F1F99FA13B}"/>
          </ac:spMkLst>
        </pc:spChg>
        <pc:spChg chg="mod">
          <ac:chgData name="Glen Jones" userId="e846aaca-4b24-4b13-b0d0-f2308e16b284" providerId="ADAL" clId="{ED47ACC3-9597-4D89-A1DC-43CF280EF274}" dt="2026-07-23T11:07:58.810" v="4702" actId="1076"/>
          <ac:spMkLst>
            <pc:docMk/>
            <pc:sldMk cId="2686881660" sldId="560"/>
            <ac:spMk id="7" creationId="{C854B5F6-AFDD-F353-85B0-6E3971887C10}"/>
          </ac:spMkLst>
        </pc:spChg>
        <pc:spChg chg="mod">
          <ac:chgData name="Glen Jones" userId="e846aaca-4b24-4b13-b0d0-f2308e16b284" providerId="ADAL" clId="{ED47ACC3-9597-4D89-A1DC-43CF280EF274}" dt="2026-07-23T11:07:58.810" v="4702" actId="1076"/>
          <ac:spMkLst>
            <pc:docMk/>
            <pc:sldMk cId="2686881660" sldId="560"/>
            <ac:spMk id="10" creationId="{CB8041F6-D566-E8C5-5E5B-3BA628A2733B}"/>
          </ac:spMkLst>
        </pc:spChg>
        <pc:graphicFrameChg chg="mod">
          <ac:chgData name="Glen Jones" userId="e846aaca-4b24-4b13-b0d0-f2308e16b284" providerId="ADAL" clId="{ED47ACC3-9597-4D89-A1DC-43CF280EF274}" dt="2026-07-23T11:07:58.810" v="4702" actId="1076"/>
          <ac:graphicFrameMkLst>
            <pc:docMk/>
            <pc:sldMk cId="2686881660" sldId="560"/>
            <ac:graphicFrameMk id="4" creationId="{37AE5BAC-0187-FF81-BC37-2F94D5E70A65}"/>
          </ac:graphicFrameMkLst>
        </pc:graphicFrameChg>
        <pc:picChg chg="mod">
          <ac:chgData name="Glen Jones" userId="e846aaca-4b24-4b13-b0d0-f2308e16b284" providerId="ADAL" clId="{ED47ACC3-9597-4D89-A1DC-43CF280EF274}" dt="2026-07-23T11:07:58.810" v="4702" actId="1076"/>
          <ac:picMkLst>
            <pc:docMk/>
            <pc:sldMk cId="2686881660" sldId="560"/>
            <ac:picMk id="8" creationId="{0F834034-E27B-7D53-C6B1-4D572C479606}"/>
          </ac:picMkLst>
        </pc:picChg>
        <pc:picChg chg="mod">
          <ac:chgData name="Glen Jones" userId="e846aaca-4b24-4b13-b0d0-f2308e16b284" providerId="ADAL" clId="{ED47ACC3-9597-4D89-A1DC-43CF280EF274}" dt="2026-07-23T11:07:50.418" v="4701" actId="14100"/>
          <ac:picMkLst>
            <pc:docMk/>
            <pc:sldMk cId="2686881660" sldId="560"/>
            <ac:picMk id="9" creationId="{31416289-FEBA-7A5D-D9E0-EB0DEDD14337}"/>
          </ac:picMkLst>
        </pc:picChg>
      </pc:sldChg>
      <pc:sldChg chg="modSp mod modNotesTx">
        <pc:chgData name="Glen Jones" userId="e846aaca-4b24-4b13-b0d0-f2308e16b284" providerId="ADAL" clId="{ED47ACC3-9597-4D89-A1DC-43CF280EF274}" dt="2026-07-23T11:08:46.924" v="4723" actId="6549"/>
        <pc:sldMkLst>
          <pc:docMk/>
          <pc:sldMk cId="3355986917" sldId="561"/>
        </pc:sldMkLst>
        <pc:spChg chg="mod">
          <ac:chgData name="Glen Jones" userId="e846aaca-4b24-4b13-b0d0-f2308e16b284" providerId="ADAL" clId="{ED47ACC3-9597-4D89-A1DC-43CF280EF274}" dt="2026-07-23T11:08:31.436" v="4721" actId="1076"/>
          <ac:spMkLst>
            <pc:docMk/>
            <pc:sldMk cId="3355986917" sldId="561"/>
            <ac:spMk id="2" creationId="{E4217194-1AF2-CC8B-B58D-F409279690B2}"/>
          </ac:spMkLst>
        </pc:spChg>
        <pc:spChg chg="mod">
          <ac:chgData name="Glen Jones" userId="e846aaca-4b24-4b13-b0d0-f2308e16b284" providerId="ADAL" clId="{ED47ACC3-9597-4D89-A1DC-43CF280EF274}" dt="2026-07-23T11:08:15.683" v="4716" actId="1035"/>
          <ac:spMkLst>
            <pc:docMk/>
            <pc:sldMk cId="3355986917" sldId="561"/>
            <ac:spMk id="3" creationId="{43DC4E68-B4AB-17DB-66D7-6D695B7F2039}"/>
          </ac:spMkLst>
        </pc:spChg>
        <pc:picChg chg="mod">
          <ac:chgData name="Glen Jones" userId="e846aaca-4b24-4b13-b0d0-f2308e16b284" providerId="ADAL" clId="{ED47ACC3-9597-4D89-A1DC-43CF280EF274}" dt="2026-07-23T11:08:21.264" v="4718" actId="1076"/>
          <ac:picMkLst>
            <pc:docMk/>
            <pc:sldMk cId="3355986917" sldId="561"/>
            <ac:picMk id="8" creationId="{AC83E503-6B24-A515-8FD9-935D75D5F5E6}"/>
          </ac:picMkLst>
        </pc:picChg>
        <pc:picChg chg="mod">
          <ac:chgData name="Glen Jones" userId="e846aaca-4b24-4b13-b0d0-f2308e16b284" providerId="ADAL" clId="{ED47ACC3-9597-4D89-A1DC-43CF280EF274}" dt="2026-07-23T11:08:09.023" v="4703" actId="14100"/>
          <ac:picMkLst>
            <pc:docMk/>
            <pc:sldMk cId="3355986917" sldId="561"/>
            <ac:picMk id="9" creationId="{459BE8C5-FCFD-2AFB-43A3-42CDFC244855}"/>
          </ac:picMkLst>
        </pc:picChg>
        <pc:picChg chg="mod">
          <ac:chgData name="Glen Jones" userId="e846aaca-4b24-4b13-b0d0-f2308e16b284" providerId="ADAL" clId="{ED47ACC3-9597-4D89-A1DC-43CF280EF274}" dt="2026-07-23T11:08:24.068" v="4719" actId="1076"/>
          <ac:picMkLst>
            <pc:docMk/>
            <pc:sldMk cId="3355986917" sldId="561"/>
            <ac:picMk id="11" creationId="{A2024DAF-247B-199B-EA9E-B871D24BBDD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5E827-5BAB-4342-B542-9CFF24975501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5D130-EC50-492D-B9C0-FB6B7C9038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842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4A53A3-1ACC-51A8-2751-B1F4B3E5F5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5A4DBD-7C83-0F49-4076-7B469FD6CF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FDED168-7A4F-62BF-3FDD-0E27A5C766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047DC2-2442-D6B7-DA01-6C19047820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02455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EA3BB-5974-582A-FF96-94A6CB405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A8FBD6-C7A6-6538-B881-EA60AE5C3A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B89768-3A41-D2CF-472D-EFC7AFFEDC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C4AD6D-E3A4-CB51-51D6-270DD059CC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9211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3D9C3-7B7F-5392-9CDB-7D8C39DD2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14BCC5-1891-9AD0-301C-0E14B55ACD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538CBA-F50E-E461-1B89-F85FCD3796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3E7F7-D2C6-E4F9-3C86-6AE9E2E060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575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18A6F-FE07-B0B7-D1FA-162C62F48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F1D048-F277-8CB0-6309-0B8A55F6A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745019-B494-B013-5B58-E9184C9A1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AED83E-FD6D-EF3F-2EF3-B3E80DA02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22486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E8538-52BD-54E2-3DD3-AFAFC3628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BBA640-B13F-7D20-970F-4116B4D5A7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5F4F5D-1FA2-48CE-0514-276777734E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people who share bread together!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A4F07-C2F3-5DF1-3582-AE1E40569D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31675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611C3-ED12-A813-4342-F7FE63DBE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04697D-D9F5-6C16-1EB4-B6D14BA0F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3F8C18-463F-6958-C077-DE0CA3A1FA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base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A22F08-D003-B169-89B9-E77CD97788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81186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FCC7C7-17A5-3B43-C912-4A457E3FA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B8AB92-3C48-F6F8-330F-5FDFDC67A1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253D61-FFAA-8ED8-51CA-EDE5FB73EB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base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0CD73F-53AE-F7F8-9D08-D0FB17A083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6242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C0BE8-29E3-8D70-75BD-F75EF7902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F28759-ECE4-DFAB-94FB-97C6035178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4EEA15-141B-5869-20F6-E8657501E4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B6C0E5-875E-C78D-63E7-4D0315E59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94480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19566-E69B-D057-85BC-0AB692A721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1DA74-61CE-E7D6-C313-A3290FD4D7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8D426A7-A5D6-22F8-003C-F98B0DF07E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84DCB9-0BD3-C892-162F-CD9C89112B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71495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DA91C-ADAC-ADD5-457D-4C1662421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58141A-B8CE-646B-8F81-EA28ABADFE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8AA668-9DC3-C4A7-CAB5-F3C7B7CABA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A00590-B8EC-F4E2-81E8-56A357EE37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7481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97694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is for interest/extension/completeness and doesn’t feed into the words for this week.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6132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85529F3-1367-D2C7-434F-B17C95A8A6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5" y="355846"/>
            <a:ext cx="11199220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com-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com-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com-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651330-5C4A-491A-4758-0111B5DBC0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402741"/>
              </p:ext>
            </p:extLst>
          </p:nvPr>
        </p:nvGraphicFramePr>
        <p:xfrm>
          <a:off x="531223" y="2475923"/>
          <a:ext cx="11176264" cy="9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6777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859741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3209365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590381">
                  <a:extLst>
                    <a:ext uri="{9D8B030D-6E8A-4147-A177-3AD203B41FA5}">
                      <a16:colId xmlns:a16="http://schemas.microsoft.com/office/drawing/2014/main" val="2613995841"/>
                    </a:ext>
                  </a:extLst>
                </a:gridCol>
              </a:tblGrid>
              <a:tr h="942815"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com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mon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com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plete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com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bine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com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munity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427022"/>
            <a:ext cx="11338560" cy="408848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1460660"/>
            <a:ext cx="7639291" cy="39703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prefix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com‑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the Latin word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com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meaning “with”, “together”, or “completely”.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Latin,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com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was used before verbs to show things coming together or acting as one.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 meaning has stayed remarkably stable for over 2,000 years.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3CA98-4000-724C-4A20-FC3C7216E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1416289-FEBA-7A5D-D9E0-EB0DEDD14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753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46DC3-4A45-CF53-FB80-18F1F99FA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1316233"/>
            <a:ext cx="11338560" cy="422553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D73C76-5BB0-D193-8655-7D01625E574A}"/>
              </a:ext>
            </a:extLst>
          </p:cNvPr>
          <p:cNvSpPr txBox="1"/>
          <p:nvPr/>
        </p:nvSpPr>
        <p:spPr>
          <a:xfrm>
            <a:off x="3145966" y="1439855"/>
            <a:ext cx="832563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At heart, com‑ always carries the idea of togetherness.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54B5F6-AFDD-F353-85B0-6E3971887C10}"/>
              </a:ext>
            </a:extLst>
          </p:cNvPr>
          <p:cNvSpPr txBox="1"/>
          <p:nvPr/>
        </p:nvSpPr>
        <p:spPr>
          <a:xfrm>
            <a:off x="900667" y="480715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0F834034-E27B-7D53-C6B1-4D572C4796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720" y="1333538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E6D9354-737B-A0DF-B2AD-B40973CA4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9" y="4617539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7AE5BAC-0187-FF81-BC37-2F94D5E70A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767889"/>
              </p:ext>
            </p:extLst>
          </p:nvPr>
        </p:nvGraphicFramePr>
        <p:xfrm>
          <a:off x="3272304" y="2886295"/>
          <a:ext cx="5717400" cy="1854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831199">
                  <a:extLst>
                    <a:ext uri="{9D8B030D-6E8A-4147-A177-3AD203B41FA5}">
                      <a16:colId xmlns:a16="http://schemas.microsoft.com/office/drawing/2014/main" val="360008479"/>
                    </a:ext>
                  </a:extLst>
                </a:gridCol>
                <a:gridCol w="3886201">
                  <a:extLst>
                    <a:ext uri="{9D8B030D-6E8A-4147-A177-3AD203B41FA5}">
                      <a16:colId xmlns:a16="http://schemas.microsoft.com/office/drawing/2014/main" val="28974789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Literal meaning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44358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combine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join together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952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compare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look at together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4029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community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people together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1705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fully done/together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89646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CB8041F6-D566-E8C5-5E5B-3BA628A2733B}"/>
              </a:ext>
            </a:extLst>
          </p:cNvPr>
          <p:cNvSpPr txBox="1"/>
          <p:nvPr/>
        </p:nvSpPr>
        <p:spPr>
          <a:xfrm>
            <a:off x="3141679" y="2305234"/>
            <a:ext cx="77026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You can still see that meaning clearly:</a:t>
            </a:r>
          </a:p>
        </p:txBody>
      </p:sp>
    </p:spTree>
    <p:extLst>
      <p:ext uri="{BB962C8B-B14F-4D97-AF65-F5344CB8AC3E}">
        <p14:creationId xmlns:p14="http://schemas.microsoft.com/office/powerpoint/2010/main" val="2686881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EB1C41-19B1-7446-6646-83B4D9374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459BE8C5-FCFD-2AFB-43A3-42CDFC244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DC4E68-B4AB-17DB-66D7-6D695B7F20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48" y="571755"/>
            <a:ext cx="11338560" cy="6100717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217194-1AF2-CC8B-B58D-F409279690B2}"/>
              </a:ext>
            </a:extLst>
          </p:cNvPr>
          <p:cNvSpPr txBox="1"/>
          <p:nvPr/>
        </p:nvSpPr>
        <p:spPr>
          <a:xfrm>
            <a:off x="3248546" y="653934"/>
            <a:ext cx="8318306" cy="56323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Com‑ sometimes disguises itself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In Latin, com‑ changed shape depending on the next sound — to make words easier to say.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So com‑ can secretly become: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co‑ → cooperate, coordinate (before o)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col‑ → collect, collide (before l)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cor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→ correct, corrupt (before r)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con‑ → connect, construct, continue (before c, d, f, g, s, t)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These are all the same prefix in disguise.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(We’ve seen this before with in/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/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/il,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syn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/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and ex)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2D7D3B-BC2D-66E4-F252-067B53DAB9CE}"/>
              </a:ext>
            </a:extLst>
          </p:cNvPr>
          <p:cNvSpPr txBox="1"/>
          <p:nvPr/>
        </p:nvSpPr>
        <p:spPr>
          <a:xfrm>
            <a:off x="1099095" y="424820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C83E503-6B24-A515-8FD9-935D75D5F5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148" y="547584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2024DAF-247B-199B-EA9E-B871D24BBD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5746" y="4017275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986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gems were combined.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1771061" y="139870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combined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7C9D5B9-5111-A115-1B84-9FF32876E349}"/>
              </a:ext>
            </a:extLst>
          </p:cNvPr>
          <p:cNvSpPr txBox="1"/>
          <p:nvPr/>
        </p:nvSpPr>
        <p:spPr>
          <a:xfrm>
            <a:off x="1639705" y="1616196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combined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bine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join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combined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7BAFC7-50D3-8C10-5E98-0BDE1B589831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2341F7-527A-233B-FCFC-5482AB19851B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9070D6-736A-0886-CFF3-74EBAD32159B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0679D4-0214-1DFF-4E93-9E0C5DA918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70120EA-804C-C503-D632-27B0697608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790042-115A-4518-7C43-49A516B644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7FC63E-B3BC-D7B7-BAEA-92757F66CC24}"/>
              </a:ext>
            </a:extLst>
          </p:cNvPr>
          <p:cNvSpPr txBox="1"/>
          <p:nvPr/>
        </p:nvSpPr>
        <p:spPr>
          <a:xfrm>
            <a:off x="1537124" y="209855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combined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E626DC-32D3-F208-4B8E-FD3781F49DCC}"/>
              </a:ext>
            </a:extLst>
          </p:cNvPr>
          <p:cNvSpPr txBox="1">
            <a:spLocks/>
          </p:cNvSpPr>
          <p:nvPr/>
        </p:nvSpPr>
        <p:spPr>
          <a:xfrm>
            <a:off x="7091715" y="165711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bine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0E3CE143-DD23-C8B1-26BB-EE204241C55A}"/>
              </a:ext>
            </a:extLst>
          </p:cNvPr>
          <p:cNvSpPr/>
          <p:nvPr/>
        </p:nvSpPr>
        <p:spPr>
          <a:xfrm>
            <a:off x="2674198" y="181920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6E994A9-25EC-FBEF-F8C5-08529BE88F9E}"/>
              </a:ext>
            </a:extLst>
          </p:cNvPr>
          <p:cNvSpPr txBox="1">
            <a:spLocks/>
          </p:cNvSpPr>
          <p:nvPr/>
        </p:nvSpPr>
        <p:spPr>
          <a:xfrm>
            <a:off x="7091715" y="26257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join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31114A7-C2E9-9F48-968E-D9764C948B0F}"/>
              </a:ext>
            </a:extLst>
          </p:cNvPr>
          <p:cNvSpPr txBox="1">
            <a:spLocks/>
          </p:cNvSpPr>
          <p:nvPr/>
        </p:nvSpPr>
        <p:spPr>
          <a:xfrm>
            <a:off x="311340" y="16480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combined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70509ED-C6CF-AF66-0A6B-90F809BE1206}"/>
              </a:ext>
            </a:extLst>
          </p:cNvPr>
          <p:cNvSpPr txBox="1">
            <a:spLocks/>
          </p:cNvSpPr>
          <p:nvPr/>
        </p:nvSpPr>
        <p:spPr>
          <a:xfrm>
            <a:off x="4413689" y="168811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DDCFC34B-208C-B13B-A5C2-FC9E482D685B}"/>
              </a:ext>
            </a:extLst>
          </p:cNvPr>
          <p:cNvSpPr/>
          <p:nvPr/>
        </p:nvSpPr>
        <p:spPr>
          <a:xfrm>
            <a:off x="6537119" y="182855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B7C3EF3-4AE9-BC88-7989-669F8FC30BE8}"/>
              </a:ext>
            </a:extLst>
          </p:cNvPr>
          <p:cNvSpPr txBox="1">
            <a:spLocks/>
          </p:cNvSpPr>
          <p:nvPr/>
        </p:nvSpPr>
        <p:spPr>
          <a:xfrm>
            <a:off x="4413689" y="265671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EFA97E-ACCD-50B8-9CD3-F44EEF29DCE4}"/>
              </a:ext>
            </a:extLst>
          </p:cNvPr>
          <p:cNvSpPr txBox="1">
            <a:spLocks/>
          </p:cNvSpPr>
          <p:nvPr/>
        </p:nvSpPr>
        <p:spPr>
          <a:xfrm>
            <a:off x="9664873" y="1671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DAD04989-3C7C-CC00-3228-A9AF34BA9760}"/>
              </a:ext>
            </a:extLst>
          </p:cNvPr>
          <p:cNvSpPr/>
          <p:nvPr/>
        </p:nvSpPr>
        <p:spPr>
          <a:xfrm>
            <a:off x="9152781" y="181223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82D378-1916-6962-4378-09F6548111FB}"/>
              </a:ext>
            </a:extLst>
          </p:cNvPr>
          <p:cNvSpPr txBox="1">
            <a:spLocks/>
          </p:cNvSpPr>
          <p:nvPr/>
        </p:nvSpPr>
        <p:spPr>
          <a:xfrm>
            <a:off x="9664874" y="26403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A584E5-E2E1-42AE-B3F2-C76422E3A900}"/>
              </a:ext>
            </a:extLst>
          </p:cNvPr>
          <p:cNvSpPr txBox="1"/>
          <p:nvPr/>
        </p:nvSpPr>
        <p:spPr>
          <a:xfrm>
            <a:off x="3668829" y="3622880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1" name="Arrow: Up 10">
            <a:extLst>
              <a:ext uri="{FF2B5EF4-FFF2-40B4-BE49-F238E27FC236}">
                <a16:creationId xmlns:a16="http://schemas.microsoft.com/office/drawing/2014/main" id="{91E10D74-14D8-3B84-4654-1AEE2F400526}"/>
              </a:ext>
            </a:extLst>
          </p:cNvPr>
          <p:cNvSpPr/>
          <p:nvPr/>
        </p:nvSpPr>
        <p:spPr>
          <a:xfrm>
            <a:off x="8227704" y="2154828"/>
            <a:ext cx="242047" cy="1468052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0BF834-B015-ED3E-E81C-9E0B53A8C74B}"/>
              </a:ext>
            </a:extLst>
          </p:cNvPr>
          <p:cNvSpPr txBox="1"/>
          <p:nvPr/>
        </p:nvSpPr>
        <p:spPr>
          <a:xfrm>
            <a:off x="0" y="5042009"/>
            <a:ext cx="122979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 + suffix starts with a vowel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4813340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Emiles completes his jobs before playing.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completes</a:t>
            </a:r>
          </a:p>
        </p:txBody>
      </p:sp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completes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plete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fill up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completes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together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compared herself to her friends.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compared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newzpayper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newspaper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compared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93C7C-2BF3-5056-E47B-59F0C1192E85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777E94-51C3-00BA-502A-B912EADCCDB9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40152B3-F235-84DD-E243-4926BC80A2FA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537ADB0-11B5-09BF-6557-ABADCE3F8C6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F5D21EB-68A8-127E-87F4-E4E5C58D088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look at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704E2D5-DA18-8A69-8DE3-6211E71F49B6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compared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1FBB098-FD3B-890F-D1A4-8CE65E2E5DFA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C7284-838D-7FDA-79CB-3DD294D3E633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835663-3F60-EBC9-7B05-D4B2DC9B6BC2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4B9ED085-DD54-D2A0-CD7B-8B135AC7E60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5B897-EDDD-B325-356C-7FB1457B7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C85A6045-0BBE-F7CE-2D5D-9465A80080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102EC-AB83-05EA-801B-F05606996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0E1FE5-7047-E82C-665C-98BA8D973BEE}"/>
              </a:ext>
            </a:extLst>
          </p:cNvPr>
          <p:cNvSpPr txBox="1"/>
          <p:nvPr/>
        </p:nvSpPr>
        <p:spPr>
          <a:xfrm>
            <a:off x="1658115" y="38200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compared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8F48FCB-4C89-96B4-5FDA-C3FA20E64257}"/>
              </a:ext>
            </a:extLst>
          </p:cNvPr>
          <p:cNvSpPr txBox="1">
            <a:spLocks/>
          </p:cNvSpPr>
          <p:nvPr/>
        </p:nvSpPr>
        <p:spPr>
          <a:xfrm>
            <a:off x="6637935" y="160786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1F4AA36-1B64-6015-C189-0681F012D5E8}"/>
              </a:ext>
            </a:extLst>
          </p:cNvPr>
          <p:cNvSpPr txBox="1">
            <a:spLocks/>
          </p:cNvSpPr>
          <p:nvPr/>
        </p:nvSpPr>
        <p:spPr>
          <a:xfrm>
            <a:off x="9482391" y="160786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285F93BC-58BE-5D78-94D3-4256410E48AF}"/>
              </a:ext>
            </a:extLst>
          </p:cNvPr>
          <p:cNvSpPr/>
          <p:nvPr/>
        </p:nvSpPr>
        <p:spPr>
          <a:xfrm>
            <a:off x="8915371" y="174829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17464496-F146-A922-E4DF-6A657B66BAC7}"/>
              </a:ext>
            </a:extLst>
          </p:cNvPr>
          <p:cNvSpPr/>
          <p:nvPr/>
        </p:nvSpPr>
        <p:spPr>
          <a:xfrm>
            <a:off x="2735434" y="176995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7861B2D-3643-5E47-27A5-CBEED8D72D93}"/>
              </a:ext>
            </a:extLst>
          </p:cNvPr>
          <p:cNvSpPr txBox="1">
            <a:spLocks/>
          </p:cNvSpPr>
          <p:nvPr/>
        </p:nvSpPr>
        <p:spPr>
          <a:xfrm>
            <a:off x="6637935" y="257924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look at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3D79A94-6157-F02C-5385-F1AF0D4DFC61}"/>
              </a:ext>
            </a:extLst>
          </p:cNvPr>
          <p:cNvSpPr txBox="1">
            <a:spLocks/>
          </p:cNvSpPr>
          <p:nvPr/>
        </p:nvSpPr>
        <p:spPr>
          <a:xfrm>
            <a:off x="343839" y="160786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compared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968473FC-BC7E-CBF8-8342-DB8F6BD8E198}"/>
              </a:ext>
            </a:extLst>
          </p:cNvPr>
          <p:cNvSpPr txBox="1">
            <a:spLocks/>
          </p:cNvSpPr>
          <p:nvPr/>
        </p:nvSpPr>
        <p:spPr>
          <a:xfrm>
            <a:off x="9530083" y="257924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6D6D9C-7F09-A674-9F5B-B91DDD8D2DBD}"/>
              </a:ext>
            </a:extLst>
          </p:cNvPr>
          <p:cNvSpPr txBox="1">
            <a:spLocks/>
          </p:cNvSpPr>
          <p:nvPr/>
        </p:nvSpPr>
        <p:spPr>
          <a:xfrm>
            <a:off x="3745786" y="160786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BCE0E5E-170C-6A03-C90D-36A0C643CC71}"/>
              </a:ext>
            </a:extLst>
          </p:cNvPr>
          <p:cNvSpPr txBox="1">
            <a:spLocks/>
          </p:cNvSpPr>
          <p:nvPr/>
        </p:nvSpPr>
        <p:spPr>
          <a:xfrm>
            <a:off x="3775554" y="257924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721E3127-0305-A7BA-70B0-0DCBF9FBD821}"/>
              </a:ext>
            </a:extLst>
          </p:cNvPr>
          <p:cNvSpPr/>
          <p:nvPr/>
        </p:nvSpPr>
        <p:spPr>
          <a:xfrm>
            <a:off x="6015391" y="174829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73A6E1C-FA90-9428-B6C4-5091B6823685}"/>
              </a:ext>
            </a:extLst>
          </p:cNvPr>
          <p:cNvSpPr txBox="1"/>
          <p:nvPr/>
        </p:nvSpPr>
        <p:spPr>
          <a:xfrm>
            <a:off x="3668829" y="3622880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3" name="Arrow: Up 12">
            <a:extLst>
              <a:ext uri="{FF2B5EF4-FFF2-40B4-BE49-F238E27FC236}">
                <a16:creationId xmlns:a16="http://schemas.microsoft.com/office/drawing/2014/main" id="{912787D4-D9D2-8B78-B6E0-E1F400D1D0BF}"/>
              </a:ext>
            </a:extLst>
          </p:cNvPr>
          <p:cNvSpPr/>
          <p:nvPr/>
        </p:nvSpPr>
        <p:spPr>
          <a:xfrm>
            <a:off x="7848497" y="2115569"/>
            <a:ext cx="242047" cy="1468052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FA721C-5614-A95E-8B0F-47CA2BF78906}"/>
              </a:ext>
            </a:extLst>
          </p:cNvPr>
          <p:cNvSpPr txBox="1"/>
          <p:nvPr/>
        </p:nvSpPr>
        <p:spPr>
          <a:xfrm>
            <a:off x="0" y="5042009"/>
            <a:ext cx="122979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 + suffix starts with a vowel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3899397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animBg="1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comforted Aimee.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35132"/>
            <a:ext cx="3655649" cy="47100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154316" y="17212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comforted</a:t>
            </a:r>
          </a:p>
        </p:txBody>
      </p:sp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39898-ABFB-25B4-C620-4C0ABDD3F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EBBB00F-61D8-0C61-0098-76D3CB813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B81C-57C2-2F67-50D9-E5F3C07C5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DF40020-B1F9-327B-9F2B-6B52209890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D5771F4-7866-1C8C-91FD-FA12E4E0A69B}"/>
              </a:ext>
            </a:extLst>
          </p:cNvPr>
          <p:cNvSpPr txBox="1"/>
          <p:nvPr/>
        </p:nvSpPr>
        <p:spPr>
          <a:xfrm>
            <a:off x="2154316" y="17212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comforted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4D8F3A-90D8-D5C7-3ABD-5BC44AC8B35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fort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97D2E27-8873-A55C-5569-233637FC6183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5A75BEAC-F5E5-2601-F839-6E3E2F6834BF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9C6DEB4D-FF7C-2CF8-DBE8-D045D7B9ABAE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386517F-90C4-A3D3-B953-E19FDD61291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strength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6459DD5-CFB1-DBAE-EE08-D6601525F0F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comforted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243C1CF-B1C7-45D5-7929-23995594850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45E5E26-CFA6-5E1B-CBD9-24F5222DF645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6E7A200-A1B1-9F82-4D04-27F107498F4E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85972F82-0BB0-ED93-B39E-C7410BA00A2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1143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6F753-55BE-11B7-63D1-EB5B785D0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FA0A598-2B3A-5867-F4F8-41ECCC77D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26C54-F496-E91F-8ED6-E1C144720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liked the company’s products.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4FB4B2-8EAB-CC45-CADA-AECC58D93EA9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company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D14E52C-E7D9-BE35-2780-6C0F655C13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5613" y="1692278"/>
            <a:ext cx="5327612" cy="420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561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5C889-4ACC-C469-D3A2-78F5FA19E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08102B3-9955-C26C-279C-C1D6D722B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ECA10-4F30-72B7-727C-0C8ECC16D8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1394B8-4038-13A6-CC77-4345B10F16ED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company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9A477A6-E81D-2188-C2F7-EEAC6F6498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0A825959-CC78-34D0-03C8-F7509BD2D36C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47A946E-D4C3-C001-9228-196F54E2F8FB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1FF801FB-BDBC-34B1-AA97-8CE5530BC0E9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2684F4E9-D783-E94E-AD36-7A44C850594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D90E47E-418F-64B0-21D1-518B04FE4449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bread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FAE3668-CB87-3399-45AA-68F93B8B265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company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87681E-ADE5-7C9F-AFE4-D4921E27C4FC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98772C4-0194-D376-3B74-484AC1BB6B57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A582326-ACC6-B4CA-1CDF-9A55DC63BFE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588B45FD-683E-A9FA-870D-34BEEB1420E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292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F76ED5-6C39-3A3F-FFE5-5DC4BE037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344CFD2-7C86-EE7C-8483-EF314D7062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82915-1369-FDCF-3F40-85FE0661D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She had a commanding voice. 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C9F6D8F2-04D6-8703-0EE4-68328D4BC7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0620" y="1522209"/>
            <a:ext cx="4684522" cy="43705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277D47-B473-7A6E-B3FC-66F082437D94}"/>
              </a:ext>
            </a:extLst>
          </p:cNvPr>
          <p:cNvSpPr txBox="1"/>
          <p:nvPr/>
        </p:nvSpPr>
        <p:spPr>
          <a:xfrm>
            <a:off x="1751641" y="1982450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commanding</a:t>
            </a:r>
          </a:p>
        </p:txBody>
      </p:sp>
    </p:spTree>
    <p:extLst>
      <p:ext uri="{BB962C8B-B14F-4D97-AF65-F5344CB8AC3E}">
        <p14:creationId xmlns:p14="http://schemas.microsoft.com/office/powerpoint/2010/main" val="950713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87D14-1CF3-9457-0347-F939B0ED1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23E3F39-4633-BE45-2524-1195D85A3D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EF41E3-CC04-F7D4-EEC5-D02F2052A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6D18182-3009-EAB5-73F6-133EDF11DA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02E857-5D2A-AAD1-CFD0-64F98C82BF30}"/>
              </a:ext>
            </a:extLst>
          </p:cNvPr>
          <p:cNvSpPr txBox="1"/>
          <p:nvPr/>
        </p:nvSpPr>
        <p:spPr>
          <a:xfrm>
            <a:off x="1565278" y="2084834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commanding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F53B527-B15E-E7CB-463B-B94910C6138E}"/>
              </a:ext>
            </a:extLst>
          </p:cNvPr>
          <p:cNvSpPr txBox="1">
            <a:spLocks/>
          </p:cNvSpPr>
          <p:nvPr/>
        </p:nvSpPr>
        <p:spPr>
          <a:xfrm>
            <a:off x="6710880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36DDD66-2A1A-A6B7-37B6-D7BBEF8ABA12}"/>
              </a:ext>
            </a:extLst>
          </p:cNvPr>
          <p:cNvSpPr txBox="1">
            <a:spLocks/>
          </p:cNvSpPr>
          <p:nvPr/>
        </p:nvSpPr>
        <p:spPr>
          <a:xfrm>
            <a:off x="9603028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F8BFA36D-27CD-F8CF-4C71-4A286D288D60}"/>
              </a:ext>
            </a:extLst>
          </p:cNvPr>
          <p:cNvSpPr/>
          <p:nvPr/>
        </p:nvSpPr>
        <p:spPr>
          <a:xfrm>
            <a:off x="8988316" y="44230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C20AA467-0F6E-551B-0E59-229716EB3308}"/>
              </a:ext>
            </a:extLst>
          </p:cNvPr>
          <p:cNvSpPr/>
          <p:nvPr/>
        </p:nvSpPr>
        <p:spPr>
          <a:xfrm>
            <a:off x="2808379" y="444475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99332FD-A7CA-8C40-03E1-275F4B176528}"/>
              </a:ext>
            </a:extLst>
          </p:cNvPr>
          <p:cNvSpPr txBox="1">
            <a:spLocks/>
          </p:cNvSpPr>
          <p:nvPr/>
        </p:nvSpPr>
        <p:spPr>
          <a:xfrm>
            <a:off x="6710880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order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8CD365D-6D31-A3B6-CBEE-BFB56450659B}"/>
              </a:ext>
            </a:extLst>
          </p:cNvPr>
          <p:cNvSpPr txBox="1">
            <a:spLocks/>
          </p:cNvSpPr>
          <p:nvPr/>
        </p:nvSpPr>
        <p:spPr>
          <a:xfrm>
            <a:off x="416784" y="4282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commanding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EDA3BBA-5B7E-6164-F9EA-EA363FA4435A}"/>
              </a:ext>
            </a:extLst>
          </p:cNvPr>
          <p:cNvSpPr txBox="1">
            <a:spLocks/>
          </p:cNvSpPr>
          <p:nvPr/>
        </p:nvSpPr>
        <p:spPr>
          <a:xfrm>
            <a:off x="9603028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8F0DF43-F0E5-28D9-9EA5-B58D021EF219}"/>
              </a:ext>
            </a:extLst>
          </p:cNvPr>
          <p:cNvSpPr txBox="1">
            <a:spLocks/>
          </p:cNvSpPr>
          <p:nvPr/>
        </p:nvSpPr>
        <p:spPr>
          <a:xfrm>
            <a:off x="3818731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B736AD2-496B-A43D-BC89-4FF9A690FD23}"/>
              </a:ext>
            </a:extLst>
          </p:cNvPr>
          <p:cNvSpPr txBox="1">
            <a:spLocks/>
          </p:cNvSpPr>
          <p:nvPr/>
        </p:nvSpPr>
        <p:spPr>
          <a:xfrm>
            <a:off x="3848499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together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D667B5AD-9543-4240-A98D-B637A646A522}"/>
              </a:ext>
            </a:extLst>
          </p:cNvPr>
          <p:cNvSpPr/>
          <p:nvPr/>
        </p:nvSpPr>
        <p:spPr>
          <a:xfrm>
            <a:off x="6088336" y="44230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139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0" grpId="0" animBg="1"/>
      <p:bldP spid="24" grpId="0" animBg="1"/>
      <p:bldP spid="2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 composed a wonderful story.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0929" y="2072110"/>
            <a:ext cx="5066770" cy="39948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composed</a:t>
            </a:r>
          </a:p>
        </p:txBody>
      </p:sp>
    </p:spTree>
    <p:extLst>
      <p:ext uri="{BB962C8B-B14F-4D97-AF65-F5344CB8AC3E}">
        <p14:creationId xmlns:p14="http://schemas.microsoft.com/office/powerpoint/2010/main" val="3633510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2FD7D-AAEA-9C5C-C3D4-969E7BE00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DE215AC0-90BA-688C-2C37-BB956B2D6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99DCD-2CE1-5595-9E81-A208A7B62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98B6288-10F8-D608-AE8B-CEDA051371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E30327-F928-08A5-09A0-A072C72A6F5C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composed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51EB2B-3714-0B7C-E493-1E2BFC351B0E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55400F8-C77C-FB73-90FE-F8BB7438F4E6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71C12DEF-321D-F0D3-0D23-5E2AD53AEE31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37D818FD-F55F-2724-B6B8-CBF2846FF38E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5EF57BE-19FE-FFFE-7997-E7DB828DE854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put or place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F1B6CDC-EDC7-875C-48D0-8E9A124DCAD1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composed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7796FEB-56DC-F8C4-5B9B-31D68908ECA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71755F-35E9-C2C0-A02E-F748A38C50CF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E759E32-7F50-F43B-D8F8-01B72285634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EAB200E5-1F7F-7709-AAA3-0FD2D6F4C97D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4578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99EF94-DAF3-0143-2755-959513589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54EC8F6B-7A9D-2447-8999-5FA28FE09E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8FCC96-F704-4F0E-2DEE-538DEDE93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231E4D-A787-3433-98B6-6695A65065FC}"/>
              </a:ext>
            </a:extLst>
          </p:cNvPr>
          <p:cNvSpPr txBox="1"/>
          <p:nvPr/>
        </p:nvSpPr>
        <p:spPr>
          <a:xfrm>
            <a:off x="1917765" y="216068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composed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8B112B-E458-CA7B-8A8B-BAFAE210F4B1}"/>
              </a:ext>
            </a:extLst>
          </p:cNvPr>
          <p:cNvSpPr txBox="1">
            <a:spLocks/>
          </p:cNvSpPr>
          <p:nvPr/>
        </p:nvSpPr>
        <p:spPr>
          <a:xfrm>
            <a:off x="6828148" y="20892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2998693-2B2B-5694-01EB-A0EC5B0754D4}"/>
              </a:ext>
            </a:extLst>
          </p:cNvPr>
          <p:cNvSpPr txBox="1">
            <a:spLocks/>
          </p:cNvSpPr>
          <p:nvPr/>
        </p:nvSpPr>
        <p:spPr>
          <a:xfrm>
            <a:off x="9720296" y="20892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FE9CB1F-8C32-EF76-CCA5-8366544B4F6F}"/>
              </a:ext>
            </a:extLst>
          </p:cNvPr>
          <p:cNvSpPr/>
          <p:nvPr/>
        </p:nvSpPr>
        <p:spPr>
          <a:xfrm>
            <a:off x="9105584" y="222964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22B05498-41F1-D2B2-36BE-E4B4ABE0EC71}"/>
              </a:ext>
            </a:extLst>
          </p:cNvPr>
          <p:cNvSpPr/>
          <p:nvPr/>
        </p:nvSpPr>
        <p:spPr>
          <a:xfrm>
            <a:off x="2925647" y="225130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7EB43C3-CD1B-17E2-7BE9-AC6402610C94}"/>
              </a:ext>
            </a:extLst>
          </p:cNvPr>
          <p:cNvSpPr txBox="1">
            <a:spLocks/>
          </p:cNvSpPr>
          <p:nvPr/>
        </p:nvSpPr>
        <p:spPr>
          <a:xfrm>
            <a:off x="6828148" y="306059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put or place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ED1AE7D-4B00-690A-732C-9A2F90649A10}"/>
              </a:ext>
            </a:extLst>
          </p:cNvPr>
          <p:cNvSpPr txBox="1">
            <a:spLocks/>
          </p:cNvSpPr>
          <p:nvPr/>
        </p:nvSpPr>
        <p:spPr>
          <a:xfrm>
            <a:off x="534052" y="208920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composed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F627B52-4083-2979-3916-ED16D501B97D}"/>
              </a:ext>
            </a:extLst>
          </p:cNvPr>
          <p:cNvSpPr txBox="1">
            <a:spLocks/>
          </p:cNvSpPr>
          <p:nvPr/>
        </p:nvSpPr>
        <p:spPr>
          <a:xfrm>
            <a:off x="9720296" y="306059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C0D0F6B-6D22-B138-2F37-A44D5CDD3B9D}"/>
              </a:ext>
            </a:extLst>
          </p:cNvPr>
          <p:cNvSpPr txBox="1">
            <a:spLocks/>
          </p:cNvSpPr>
          <p:nvPr/>
        </p:nvSpPr>
        <p:spPr>
          <a:xfrm>
            <a:off x="3935999" y="20892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D404C6-43C1-A5F6-851F-5585D2FB4D21}"/>
              </a:ext>
            </a:extLst>
          </p:cNvPr>
          <p:cNvSpPr txBox="1">
            <a:spLocks/>
          </p:cNvSpPr>
          <p:nvPr/>
        </p:nvSpPr>
        <p:spPr>
          <a:xfrm>
            <a:off x="3965767" y="306059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E658189F-30FA-E079-4A63-A6BC608638A8}"/>
              </a:ext>
            </a:extLst>
          </p:cNvPr>
          <p:cNvSpPr/>
          <p:nvPr/>
        </p:nvSpPr>
        <p:spPr>
          <a:xfrm>
            <a:off x="6205604" y="222964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ECC7AC-574D-4D8C-F141-F382F09BB06E}"/>
              </a:ext>
            </a:extLst>
          </p:cNvPr>
          <p:cNvSpPr txBox="1"/>
          <p:nvPr/>
        </p:nvSpPr>
        <p:spPr>
          <a:xfrm>
            <a:off x="3668829" y="3758612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3" name="Arrow: Up 12">
            <a:extLst>
              <a:ext uri="{FF2B5EF4-FFF2-40B4-BE49-F238E27FC236}">
                <a16:creationId xmlns:a16="http://schemas.microsoft.com/office/drawing/2014/main" id="{EE4A3173-3C96-1AE5-C758-4AF2ABA2609C}"/>
              </a:ext>
            </a:extLst>
          </p:cNvPr>
          <p:cNvSpPr/>
          <p:nvPr/>
        </p:nvSpPr>
        <p:spPr>
          <a:xfrm>
            <a:off x="8105732" y="2596915"/>
            <a:ext cx="243943" cy="1210261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9571EC5-1825-86E1-7EF5-D89F63940D32}"/>
              </a:ext>
            </a:extLst>
          </p:cNvPr>
          <p:cNvSpPr txBox="1"/>
          <p:nvPr/>
        </p:nvSpPr>
        <p:spPr>
          <a:xfrm>
            <a:off x="0" y="5177741"/>
            <a:ext cx="122979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 + suffix starts with a vowel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38443648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animBg="1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likes his computer.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computer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computer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4F99AEF2-C22D-5954-6F6B-A8C378A74D1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58F328D-08E4-61CB-A0B2-5574BA65A253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54B46E92-5660-5AE5-D27B-4CF49D9E9CA0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F35F42A-28DA-5FC9-4825-F124598F173A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41E86A-29BC-CCF0-B854-7381BC2E490D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think or calculate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DEF7F23-53AC-540E-0537-362446E932F9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computer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378C44C-687F-2D70-1A75-AB447FBA3332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14AA7CA-EAD2-3975-1DCB-90F5C8708D99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CB9C817-4C48-5A86-E9A5-5691ABD92193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31C820B8-D957-933E-ED03-9C50083430B0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B5D5A1-203E-3FF4-7A80-F22CE6EC26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2984437-BB47-D3C1-9874-A0A0FB53D7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4F3664-D17D-556C-2CD3-21FAC9A009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E099A66-BF60-A9AB-DEC0-0E1A28687F39}"/>
              </a:ext>
            </a:extLst>
          </p:cNvPr>
          <p:cNvSpPr txBox="1"/>
          <p:nvPr/>
        </p:nvSpPr>
        <p:spPr>
          <a:xfrm>
            <a:off x="2758294" y="9224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computer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BEB3A86-B16F-4869-0A34-7E92F0748E41}"/>
              </a:ext>
            </a:extLst>
          </p:cNvPr>
          <p:cNvSpPr txBox="1">
            <a:spLocks/>
          </p:cNvSpPr>
          <p:nvPr/>
        </p:nvSpPr>
        <p:spPr>
          <a:xfrm>
            <a:off x="6740805" y="170672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12A60D2-25A8-29C3-846E-FD3D70F38258}"/>
              </a:ext>
            </a:extLst>
          </p:cNvPr>
          <p:cNvSpPr txBox="1">
            <a:spLocks/>
          </p:cNvSpPr>
          <p:nvPr/>
        </p:nvSpPr>
        <p:spPr>
          <a:xfrm>
            <a:off x="9632953" y="170672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6B5C05DC-4255-2021-7F3B-FA51AC8B00C4}"/>
              </a:ext>
            </a:extLst>
          </p:cNvPr>
          <p:cNvSpPr/>
          <p:nvPr/>
        </p:nvSpPr>
        <p:spPr>
          <a:xfrm>
            <a:off x="9018241" y="184716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48054D7-B335-3DE7-F497-EBF5F9B980DC}"/>
              </a:ext>
            </a:extLst>
          </p:cNvPr>
          <p:cNvSpPr/>
          <p:nvPr/>
        </p:nvSpPr>
        <p:spPr>
          <a:xfrm>
            <a:off x="2838304" y="186882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A90F2A3-2FDC-CB09-DFFC-A40EBB7A4E6D}"/>
              </a:ext>
            </a:extLst>
          </p:cNvPr>
          <p:cNvSpPr txBox="1">
            <a:spLocks/>
          </p:cNvSpPr>
          <p:nvPr/>
        </p:nvSpPr>
        <p:spPr>
          <a:xfrm>
            <a:off x="6740805" y="267811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think or calculate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1141E59-0F88-EAFD-1DAB-0A7410937FDE}"/>
              </a:ext>
            </a:extLst>
          </p:cNvPr>
          <p:cNvSpPr txBox="1">
            <a:spLocks/>
          </p:cNvSpPr>
          <p:nvPr/>
        </p:nvSpPr>
        <p:spPr>
          <a:xfrm>
            <a:off x="446709" y="170672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computer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5C139A4-C9B9-0A30-7887-4C4A7B56F508}"/>
              </a:ext>
            </a:extLst>
          </p:cNvPr>
          <p:cNvSpPr txBox="1">
            <a:spLocks/>
          </p:cNvSpPr>
          <p:nvPr/>
        </p:nvSpPr>
        <p:spPr>
          <a:xfrm>
            <a:off x="9632953" y="267811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2E70DB8-03DB-B570-7046-03D342C61928}"/>
              </a:ext>
            </a:extLst>
          </p:cNvPr>
          <p:cNvSpPr txBox="1">
            <a:spLocks/>
          </p:cNvSpPr>
          <p:nvPr/>
        </p:nvSpPr>
        <p:spPr>
          <a:xfrm>
            <a:off x="3848656" y="170672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33E165F-D1C1-11A8-D702-0A56B79088B0}"/>
              </a:ext>
            </a:extLst>
          </p:cNvPr>
          <p:cNvSpPr txBox="1">
            <a:spLocks/>
          </p:cNvSpPr>
          <p:nvPr/>
        </p:nvSpPr>
        <p:spPr>
          <a:xfrm>
            <a:off x="3878424" y="267811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A075E8E4-6AC0-C6D6-BB12-9799B731E0B1}"/>
              </a:ext>
            </a:extLst>
          </p:cNvPr>
          <p:cNvSpPr/>
          <p:nvPr/>
        </p:nvSpPr>
        <p:spPr>
          <a:xfrm>
            <a:off x="6118261" y="184716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55EC40-0902-7FB1-AE24-1B6BAAD9BBEB}"/>
              </a:ext>
            </a:extLst>
          </p:cNvPr>
          <p:cNvSpPr txBox="1"/>
          <p:nvPr/>
        </p:nvSpPr>
        <p:spPr>
          <a:xfrm>
            <a:off x="3543099" y="3504227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A302549D-62B2-5DEA-DAFB-C2AEB358E5AE}"/>
              </a:ext>
            </a:extLst>
          </p:cNvPr>
          <p:cNvSpPr/>
          <p:nvPr/>
        </p:nvSpPr>
        <p:spPr>
          <a:xfrm>
            <a:off x="7980003" y="2214436"/>
            <a:ext cx="181018" cy="1338355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6DC4DD-2A5A-57CF-9402-F91077F7735F}"/>
              </a:ext>
            </a:extLst>
          </p:cNvPr>
          <p:cNvSpPr txBox="1"/>
          <p:nvPr/>
        </p:nvSpPr>
        <p:spPr>
          <a:xfrm>
            <a:off x="-125730" y="4923356"/>
            <a:ext cx="122979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 + suffix starts with a vowel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26436656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555568" y="1953563"/>
            <a:ext cx="11080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class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workked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together as a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comunity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combin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ideas and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conplete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project.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class worked together as a community to combine ideas and complete the project.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class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worked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together as 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community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combine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ideas and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complete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project.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6366797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M5Aut040L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M5Aut040P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M5Aut040S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M5Aut040F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M5Aut040A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M5Aut040Sa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M5Aut040Fe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9A7955E-3CF7-E772-7DDE-F81E4D7FD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44C2664-B180-01D5-5986-60B7D6EF721F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BAF5C2E-D2D8-0AD5-7F03-44F2CCB4B9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9235" y="1684997"/>
            <a:ext cx="8709891" cy="3520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combine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complete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compare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comfort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company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command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communicate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community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compose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compress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compete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complain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computer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C4466E-FB20-CA1A-1619-F4F8D637B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0794D5B-B54E-CE0C-39FE-B01F83A0FA7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recounting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count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300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666718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525485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600601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914147"/>
              </p:ext>
            </p:extLst>
          </p:nvPr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1411AB-7C41-1D91-8E61-8764A5EAD6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com-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A169CE3-364E-2DF3-E442-4FC30C8C6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E96453-EA24-2A80-D963-362E2E4091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1077D69-A26F-FA4F-12E7-6081093E13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56966" y="4037462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388 0.5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250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25651 -0.081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26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1229</Words>
  <Application>Microsoft Office PowerPoint</Application>
  <PresentationFormat>Widescreen</PresentationFormat>
  <Paragraphs>331</Paragraphs>
  <Slides>36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 com-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61</cp:revision>
  <dcterms:created xsi:type="dcterms:W3CDTF">2022-05-31T09:42:07Z</dcterms:created>
  <dcterms:modified xsi:type="dcterms:W3CDTF">2026-07-23T11:08:56Z</dcterms:modified>
</cp:coreProperties>
</file>