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0"/>
  </p:notesMasterIdLst>
  <p:sldIdLst>
    <p:sldId id="390" r:id="rId2"/>
    <p:sldId id="544" r:id="rId3"/>
    <p:sldId id="546" r:id="rId4"/>
    <p:sldId id="548" r:id="rId5"/>
    <p:sldId id="550" r:id="rId6"/>
    <p:sldId id="588" r:id="rId7"/>
    <p:sldId id="589" r:id="rId8"/>
    <p:sldId id="590" r:id="rId9"/>
    <p:sldId id="274" r:id="rId10"/>
    <p:sldId id="294" r:id="rId11"/>
    <p:sldId id="376" r:id="rId12"/>
    <p:sldId id="560" r:id="rId13"/>
    <p:sldId id="561" r:id="rId14"/>
    <p:sldId id="333" r:id="rId15"/>
    <p:sldId id="556" r:id="rId16"/>
    <p:sldId id="562" r:id="rId17"/>
    <p:sldId id="565" r:id="rId18"/>
    <p:sldId id="558" r:id="rId19"/>
    <p:sldId id="585" r:id="rId20"/>
    <p:sldId id="566" r:id="rId21"/>
    <p:sldId id="557" r:id="rId22"/>
    <p:sldId id="552" r:id="rId23"/>
    <p:sldId id="567" r:id="rId24"/>
    <p:sldId id="586" r:id="rId25"/>
    <p:sldId id="569" r:id="rId26"/>
    <p:sldId id="571" r:id="rId27"/>
    <p:sldId id="551" r:id="rId28"/>
    <p:sldId id="572" r:id="rId29"/>
    <p:sldId id="553" r:id="rId30"/>
    <p:sldId id="573" r:id="rId31"/>
    <p:sldId id="583" r:id="rId32"/>
    <p:sldId id="584" r:id="rId33"/>
    <p:sldId id="587" r:id="rId34"/>
    <p:sldId id="559" r:id="rId35"/>
    <p:sldId id="568" r:id="rId36"/>
    <p:sldId id="365" r:id="rId37"/>
    <p:sldId id="363" r:id="rId38"/>
    <p:sldId id="277" r:id="rId39"/>
  </p:sldIdLst>
  <p:sldSz cx="12192000" cy="6858000"/>
  <p:notesSz cx="6858000" cy="9144000"/>
  <p:embeddedFontLst>
    <p:embeddedFont>
      <p:font typeface="Andika" panose="02000000000000000000" pitchFamily="2" charset="0"/>
      <p:regular r:id="rId41"/>
      <p:bold r:id="rId42"/>
      <p:italic r:id="rId43"/>
      <p:boldItalic r:id="rId4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41C272A-D3B2-4FB9-BB9F-60F6986B445B}" v="28" dt="2026-07-23T11:15:39.96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79177" autoAdjust="0"/>
  </p:normalViewPr>
  <p:slideViewPr>
    <p:cSldViewPr snapToGrid="0">
      <p:cViewPr varScale="1">
        <p:scale>
          <a:sx n="58" d="100"/>
          <a:sy n="58" d="100"/>
        </p:scale>
        <p:origin x="874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17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2.fntdata"/><Relationship Id="rId47" Type="http://schemas.openxmlformats.org/officeDocument/2006/relationships/theme" Target="theme/theme1.xml"/><Relationship Id="rId50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3.fntdata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microsoft.com/office/2018/10/relationships/authors" Target="author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7-23T11:15:39.966" v="5442" actId="20577"/>
      <pc:docMkLst>
        <pc:docMk/>
      </pc:docMkLst>
      <pc:sldChg chg="modSp add">
        <pc:chgData name="Glen Jones" userId="e846aaca-4b24-4b13-b0d0-f2308e16b284" providerId="ADAL" clId="{ED47ACC3-9597-4D89-A1DC-43CF280EF274}" dt="2026-07-21T09:32:11.577" v="5414"/>
        <pc:sldMkLst>
          <pc:docMk/>
          <pc:sldMk cId="2837964923" sldId="363"/>
        </pc:sldMkLst>
        <pc:graphicFrameChg chg="mod">
          <ac:chgData name="Glen Jones" userId="e846aaca-4b24-4b13-b0d0-f2308e16b284" providerId="ADAL" clId="{ED47ACC3-9597-4D89-A1DC-43CF280EF274}" dt="2026-07-21T09:32:11.577" v="5414"/>
          <ac:graphicFrameMkLst>
            <pc:docMk/>
            <pc:sldMk cId="2837964923" sldId="363"/>
            <ac:graphicFrameMk id="7" creationId="{F27B061C-BBB5-7253-90D7-E79123DB55D3}"/>
          </ac:graphicFrameMkLst>
        </pc:graphicFrameChg>
      </pc:sldChg>
      <pc:sldChg chg="modSp">
        <pc:chgData name="Glen Jones" userId="e846aaca-4b24-4b13-b0d0-f2308e16b284" providerId="ADAL" clId="{ED47ACC3-9597-4D89-A1DC-43CF280EF274}" dt="2026-07-23T11:10:42.605" v="5424" actId="20577"/>
        <pc:sldMkLst>
          <pc:docMk/>
          <pc:sldMk cId="3384485664" sldId="544"/>
        </pc:sldMkLst>
        <pc:spChg chg="mod">
          <ac:chgData name="Glen Jones" userId="e846aaca-4b24-4b13-b0d0-f2308e16b284" providerId="ADAL" clId="{ED47ACC3-9597-4D89-A1DC-43CF280EF274}" dt="2026-07-23T11:10:39.264" v="5416" actId="20577"/>
          <ac:spMkLst>
            <pc:docMk/>
            <pc:sldMk cId="3384485664" sldId="544"/>
            <ac:spMk id="4" creationId="{2CAEC61A-8A44-FF58-D38F-7B8B64156B6B}"/>
          </ac:spMkLst>
        </pc:spChg>
        <pc:spChg chg="mod">
          <ac:chgData name="Glen Jones" userId="e846aaca-4b24-4b13-b0d0-f2308e16b284" providerId="ADAL" clId="{ED47ACC3-9597-4D89-A1DC-43CF280EF274}" dt="2026-07-23T11:10:42.605" v="5424" actId="20577"/>
          <ac:spMkLst>
            <pc:docMk/>
            <pc:sldMk cId="3384485664" sldId="544"/>
            <ac:spMk id="6" creationId="{3A35EC4B-1875-D7D1-43D4-997B8DE58C37}"/>
          </ac:spMkLst>
        </pc:spChg>
      </pc:sldChg>
      <pc:sldChg chg="modSp">
        <pc:chgData name="Glen Jones" userId="e846aaca-4b24-4b13-b0d0-f2308e16b284" providerId="ADAL" clId="{ED47ACC3-9597-4D89-A1DC-43CF280EF274}" dt="2026-07-23T11:15:02.452" v="5426"/>
        <pc:sldMkLst>
          <pc:docMk/>
          <pc:sldMk cId="1500668299" sldId="557"/>
        </pc:sldMkLst>
        <pc:spChg chg="mod">
          <ac:chgData name="Glen Jones" userId="e846aaca-4b24-4b13-b0d0-f2308e16b284" providerId="ADAL" clId="{ED47ACC3-9597-4D89-A1DC-43CF280EF274}" dt="2026-07-23T11:15:02.452" v="5426"/>
          <ac:spMkLst>
            <pc:docMk/>
            <pc:sldMk cId="1500668299" sldId="557"/>
            <ac:spMk id="8" creationId="{FB2C7284-838D-7FDA-79CB-3DD294D3E633}"/>
          </ac:spMkLst>
        </pc:spChg>
      </pc:sldChg>
      <pc:sldChg chg="modSp">
        <pc:chgData name="Glen Jones" userId="e846aaca-4b24-4b13-b0d0-f2308e16b284" providerId="ADAL" clId="{ED47ACC3-9597-4D89-A1DC-43CF280EF274}" dt="2026-07-23T11:15:02.452" v="5426"/>
        <pc:sldMkLst>
          <pc:docMk/>
          <pc:sldMk cId="3428596516" sldId="558"/>
        </pc:sldMkLst>
        <pc:spChg chg="mod">
          <ac:chgData name="Glen Jones" userId="e846aaca-4b24-4b13-b0d0-f2308e16b284" providerId="ADAL" clId="{ED47ACC3-9597-4D89-A1DC-43CF280EF274}" dt="2026-07-23T11:15:02.452" v="5426"/>
          <ac:spMkLst>
            <pc:docMk/>
            <pc:sldMk cId="3428596516" sldId="558"/>
            <ac:spMk id="15" creationId="{2A893B60-28EF-FD3A-2854-E8652C6E159D}"/>
          </ac:spMkLst>
        </pc:spChg>
      </pc:sldChg>
      <pc:sldChg chg="modSp">
        <pc:chgData name="Glen Jones" userId="e846aaca-4b24-4b13-b0d0-f2308e16b284" providerId="ADAL" clId="{ED47ACC3-9597-4D89-A1DC-43CF280EF274}" dt="2026-07-23T11:11:46.137" v="5425" actId="14100"/>
        <pc:sldMkLst>
          <pc:docMk/>
          <pc:sldMk cId="2686881660" sldId="560"/>
        </pc:sldMkLst>
        <pc:picChg chg="mod">
          <ac:chgData name="Glen Jones" userId="e846aaca-4b24-4b13-b0d0-f2308e16b284" providerId="ADAL" clId="{ED47ACC3-9597-4D89-A1DC-43CF280EF274}" dt="2026-07-23T11:11:46.137" v="5425" actId="14100"/>
          <ac:picMkLst>
            <pc:docMk/>
            <pc:sldMk cId="2686881660" sldId="560"/>
            <ac:picMk id="9" creationId="{31416289-FEBA-7A5D-D9E0-EB0DEDD14337}"/>
          </ac:picMkLst>
        </pc:picChg>
      </pc:sldChg>
      <pc:sldChg chg="modSp">
        <pc:chgData name="Glen Jones" userId="e846aaca-4b24-4b13-b0d0-f2308e16b284" providerId="ADAL" clId="{ED47ACC3-9597-4D89-A1DC-43CF280EF274}" dt="2026-07-23T11:15:02.452" v="5426"/>
        <pc:sldMkLst>
          <pc:docMk/>
          <pc:sldMk cId="538845975" sldId="562"/>
        </pc:sldMkLst>
        <pc:spChg chg="mod">
          <ac:chgData name="Glen Jones" userId="e846aaca-4b24-4b13-b0d0-f2308e16b284" providerId="ADAL" clId="{ED47ACC3-9597-4D89-A1DC-43CF280EF274}" dt="2026-07-23T11:15:02.452" v="5426"/>
          <ac:spMkLst>
            <pc:docMk/>
            <pc:sldMk cId="538845975" sldId="562"/>
            <ac:spMk id="21" creationId="{66736680-EBDE-4294-7589-8FD8977D0595}"/>
          </ac:spMkLst>
        </pc:spChg>
      </pc:sldChg>
      <pc:sldChg chg="modSp mod">
        <pc:chgData name="Glen Jones" userId="e846aaca-4b24-4b13-b0d0-f2308e16b284" providerId="ADAL" clId="{ED47ACC3-9597-4D89-A1DC-43CF280EF274}" dt="2026-07-23T11:15:10.073" v="5430" actId="20577"/>
        <pc:sldMkLst>
          <pc:docMk/>
          <pc:sldMk cId="1921143287" sldId="567"/>
        </pc:sldMkLst>
        <pc:spChg chg="mod">
          <ac:chgData name="Glen Jones" userId="e846aaca-4b24-4b13-b0d0-f2308e16b284" providerId="ADAL" clId="{ED47ACC3-9597-4D89-A1DC-43CF280EF274}" dt="2026-07-23T11:15:10.073" v="5430" actId="20577"/>
          <ac:spMkLst>
            <pc:docMk/>
            <pc:sldMk cId="1921143287" sldId="567"/>
            <ac:spMk id="26" creationId="{E45E5E26-CFA6-5E1B-CBD9-24F5222DF645}"/>
          </ac:spMkLst>
        </pc:spChg>
      </pc:sldChg>
      <pc:sldChg chg="modSp">
        <pc:chgData name="Glen Jones" userId="e846aaca-4b24-4b13-b0d0-f2308e16b284" providerId="ADAL" clId="{ED47ACC3-9597-4D89-A1DC-43CF280EF274}" dt="2026-07-23T11:15:02.452" v="5426"/>
        <pc:sldMkLst>
          <pc:docMk/>
          <pc:sldMk cId="346292024" sldId="568"/>
        </pc:sldMkLst>
        <pc:spChg chg="mod">
          <ac:chgData name="Glen Jones" userId="e846aaca-4b24-4b13-b0d0-f2308e16b284" providerId="ADAL" clId="{ED47ACC3-9597-4D89-A1DC-43CF280EF274}" dt="2026-07-23T11:15:02.452" v="5426"/>
          <ac:spMkLst>
            <pc:docMk/>
            <pc:sldMk cId="346292024" sldId="568"/>
            <ac:spMk id="23" creationId="{098772C4-0194-D376-3B74-484AC1BB6B57}"/>
          </ac:spMkLst>
        </pc:spChg>
      </pc:sldChg>
      <pc:sldChg chg="modSp">
        <pc:chgData name="Glen Jones" userId="e846aaca-4b24-4b13-b0d0-f2308e16b284" providerId="ADAL" clId="{ED47ACC3-9597-4D89-A1DC-43CF280EF274}" dt="2026-07-23T11:15:19.889" v="5436" actId="20577"/>
        <pc:sldMkLst>
          <pc:docMk/>
          <pc:sldMk cId="4131139996" sldId="571"/>
        </pc:sldMkLst>
        <pc:spChg chg="mod">
          <ac:chgData name="Glen Jones" userId="e846aaca-4b24-4b13-b0d0-f2308e16b284" providerId="ADAL" clId="{ED47ACC3-9597-4D89-A1DC-43CF280EF274}" dt="2026-07-23T11:15:19.889" v="5436" actId="20577"/>
          <ac:spMkLst>
            <pc:docMk/>
            <pc:sldMk cId="4131139996" sldId="571"/>
            <ac:spMk id="20" creationId="{08F0DF43-F0E5-28D9-9EA5-B58D021EF219}"/>
          </ac:spMkLst>
        </pc:spChg>
      </pc:sldChg>
      <pc:sldChg chg="modSp">
        <pc:chgData name="Glen Jones" userId="e846aaca-4b24-4b13-b0d0-f2308e16b284" providerId="ADAL" clId="{ED47ACC3-9597-4D89-A1DC-43CF280EF274}" dt="2026-07-23T11:15:02.452" v="5426"/>
        <pc:sldMkLst>
          <pc:docMk/>
          <pc:sldMk cId="3576457812" sldId="572"/>
        </pc:sldMkLst>
        <pc:spChg chg="mod">
          <ac:chgData name="Glen Jones" userId="e846aaca-4b24-4b13-b0d0-f2308e16b284" providerId="ADAL" clId="{ED47ACC3-9597-4D89-A1DC-43CF280EF274}" dt="2026-07-23T11:15:02.452" v="5426"/>
          <ac:spMkLst>
            <pc:docMk/>
            <pc:sldMk cId="3576457812" sldId="572"/>
            <ac:spMk id="8" creationId="{0871755F-35E9-C2C0-A02E-F748A38C50CF}"/>
          </ac:spMkLst>
        </pc:spChg>
      </pc:sldChg>
      <pc:sldChg chg="modSp">
        <pc:chgData name="Glen Jones" userId="e846aaca-4b24-4b13-b0d0-f2308e16b284" providerId="ADAL" clId="{ED47ACC3-9597-4D89-A1DC-43CF280EF274}" dt="2026-07-23T11:15:39.966" v="5442" actId="20577"/>
        <pc:sldMkLst>
          <pc:docMk/>
          <pc:sldMk cId="1303719591" sldId="573"/>
        </pc:sldMkLst>
        <pc:spChg chg="mod">
          <ac:chgData name="Glen Jones" userId="e846aaca-4b24-4b13-b0d0-f2308e16b284" providerId="ADAL" clId="{ED47ACC3-9597-4D89-A1DC-43CF280EF274}" dt="2026-07-23T11:15:39.966" v="5442" actId="20577"/>
          <ac:spMkLst>
            <pc:docMk/>
            <pc:sldMk cId="1303719591" sldId="573"/>
            <ac:spMk id="23" creationId="{414AA7CA-EAD2-3975-1DCB-90F5C8708D99}"/>
          </ac:spMkLst>
        </pc:spChg>
      </pc:sldChg>
      <pc:sldChg chg="modSp">
        <pc:chgData name="Glen Jones" userId="e846aaca-4b24-4b13-b0d0-f2308e16b284" providerId="ADAL" clId="{ED47ACC3-9597-4D89-A1DC-43CF280EF274}" dt="2026-07-23T11:15:02.452" v="5426"/>
        <pc:sldMkLst>
          <pc:docMk/>
          <pc:sldMk cId="434505312" sldId="584"/>
        </pc:sldMkLst>
        <pc:spChg chg="mod">
          <ac:chgData name="Glen Jones" userId="e846aaca-4b24-4b13-b0d0-f2308e16b284" providerId="ADAL" clId="{ED47ACC3-9597-4D89-A1DC-43CF280EF274}" dt="2026-07-23T11:15:02.452" v="5426"/>
          <ac:spMkLst>
            <pc:docMk/>
            <pc:sldMk cId="434505312" sldId="584"/>
            <ac:spMk id="26" creationId="{56B08F21-E436-90CD-0C0C-EC233B0F633D}"/>
          </ac:spMkLst>
        </pc:spChg>
      </pc:sldChg>
      <pc:sldChg chg="modSp">
        <pc:chgData name="Glen Jones" userId="e846aaca-4b24-4b13-b0d0-f2308e16b284" providerId="ADAL" clId="{ED47ACC3-9597-4D89-A1DC-43CF280EF274}" dt="2026-07-23T11:15:02.452" v="5426"/>
        <pc:sldMkLst>
          <pc:docMk/>
          <pc:sldMk cId="37038186" sldId="585"/>
        </pc:sldMkLst>
        <pc:spChg chg="mod">
          <ac:chgData name="Glen Jones" userId="e846aaca-4b24-4b13-b0d0-f2308e16b284" providerId="ADAL" clId="{ED47ACC3-9597-4D89-A1DC-43CF280EF274}" dt="2026-07-23T11:15:02.452" v="5426"/>
          <ac:spMkLst>
            <pc:docMk/>
            <pc:sldMk cId="37038186" sldId="585"/>
            <ac:spMk id="15" creationId="{2D52FAD9-12ED-D84B-D454-F97FC60940D3}"/>
          </ac:spMkLst>
        </pc:spChg>
      </pc:sldChg>
      <pc:sldChg chg="modSp">
        <pc:chgData name="Glen Jones" userId="e846aaca-4b24-4b13-b0d0-f2308e16b284" providerId="ADAL" clId="{ED47ACC3-9597-4D89-A1DC-43CF280EF274}" dt="2026-07-23T11:15:02.452" v="5426"/>
        <pc:sldMkLst>
          <pc:docMk/>
          <pc:sldMk cId="1381777174" sldId="586"/>
        </pc:sldMkLst>
        <pc:spChg chg="mod">
          <ac:chgData name="Glen Jones" userId="e846aaca-4b24-4b13-b0d0-f2308e16b284" providerId="ADAL" clId="{ED47ACC3-9597-4D89-A1DC-43CF280EF274}" dt="2026-07-23T11:15:02.452" v="5426"/>
          <ac:spMkLst>
            <pc:docMk/>
            <pc:sldMk cId="1381777174" sldId="586"/>
            <ac:spMk id="26" creationId="{4980C921-8AB4-DB9D-9D25-169BAE2C8BA6}"/>
          </ac:spMkLst>
        </pc:spChg>
      </pc:sldChg>
      <pc:sldChg chg="modSp">
        <pc:chgData name="Glen Jones" userId="e846aaca-4b24-4b13-b0d0-f2308e16b284" providerId="ADAL" clId="{ED47ACC3-9597-4D89-A1DC-43CF280EF274}" dt="2026-07-23T11:15:02.452" v="5426"/>
        <pc:sldMkLst>
          <pc:docMk/>
          <pc:sldMk cId="2084355811" sldId="587"/>
        </pc:sldMkLst>
        <pc:spChg chg="mod">
          <ac:chgData name="Glen Jones" userId="e846aaca-4b24-4b13-b0d0-f2308e16b284" providerId="ADAL" clId="{ED47ACC3-9597-4D89-A1DC-43CF280EF274}" dt="2026-07-23T11:15:02.452" v="5426"/>
          <ac:spMkLst>
            <pc:docMk/>
            <pc:sldMk cId="2084355811" sldId="587"/>
            <ac:spMk id="26" creationId="{D4438F27-3BF0-B139-861D-2FE9F2D38BE9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25E827-5BAB-4342-B542-9CFF24975501}" type="datetimeFigureOut">
              <a:rPr lang="en-GB" smtClean="0"/>
              <a:t>23/07/2026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95D130-EC50-492D-B9C0-FB6B7C9038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08422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E5BC8B-1736-3305-0C9B-8E48D0FA30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EEB753A-41BC-512F-6093-4CDD67BBA4A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42FEA91-0234-95F0-8803-EAEC36A2D20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7874F7-09B3-018B-D7B9-8EFB01FED7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874074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4299B8-B151-9CC5-0D17-E9608324B1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A80ED65-7060-0312-F435-9DCA50C3C1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EAE13AD-7957-2E13-A452-8E6C018B8C7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C26D14-AD25-087C-95A5-0601203C234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847311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F89950-D0CD-E21F-12ED-467E618639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3130390-8D42-99A1-12D8-3A27BBC82DB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5F67460-6378-D6C2-CE68-AD4A714C8F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C0F18C-0BE5-799A-254D-39CB7CF4687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470726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E1F808-15EC-48BE-82DB-50CEC6D90F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8936F23-DC7C-2F2D-947A-9E212E760E2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7DB4C0B-10BB-E886-A054-EF05874206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F77CD3-1988-1F76-7A2F-0D23EEA8FB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300709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A5B1B5-32F3-7CAF-C7C9-A6AA5B35BA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AE35F68-7460-DF99-883A-C1A03FBBAB3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6FE187D-365E-226C-CBF8-0AED5E0BF3C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0A303A-10C3-F2E0-6571-BEF26FC00B5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6142577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0A89D-EAC6-7AF2-76F0-40E6D1213A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923B6C1-D938-BEBF-3AC8-269188F354B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8D5FBF4-DCC5-5DD0-1CBE-6FA1F30449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D0EB31-B89D-0393-8713-F025DA2E69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16025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7EF1BC-C664-0CE0-A8AC-705D91F6FF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38E7621-BC98-BB4A-C8F9-6684ED97F4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666E44B-8F44-D706-65E4-2BD0E8A8A04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5B5100-9641-42BF-0815-AEE8F99BDC4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095899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1064F-702B-2F89-6339-DCBFDFD299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DD0B08-BB5D-45AF-C258-2D158DACD3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8AE888-8D10-6FD9-60AE-B708DE6578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B00C38-144A-56FD-4A79-88B04B0564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28320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B3D9C3-7B7F-5392-9CDB-7D8C39DD21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214BCC5-1891-9AD0-301C-0E14B55ACDE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1538CBA-F50E-E461-1B89-F85FCD3796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E3E7F7-D2C6-E4F9-3C86-6AE9E2E060B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4157544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E11C1C-D7F0-8AB5-64CA-8C697FC8E5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BC6CFE7-19B8-B95A-4CF5-AC79E52796A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CD699FC-4656-464D-F47C-C16428EDA99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60E813-DF25-EF9D-FB4B-666A167098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885195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2611C3-ED12-A813-4342-F7FE63DBE9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104697D-D9F5-6C16-1EB4-B6D14BA0FC7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C3F8C18-463F-6958-C077-DE0CA3A1FA1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The base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A22F08-D003-B169-89B9-E77CD977881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2811862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FCC7C7-17A5-3B43-C912-4A457E3FAE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9B8AB92-3C48-F6F8-330F-5FDFDC67A12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8253D61-FFAA-8ED8-51CA-EDE5FB73EB5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The base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0CD73F-53AE-F7F8-9D08-D0FB17A0831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362424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05EA0D-52CC-975A-4B41-D58D5DC32D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B300EB-D3A5-2958-69AB-94B215071E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6A5FC7-6E8F-684A-C204-79846E0CA6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8096D9-4EF6-AC5B-44FB-AA9D10B227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72318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8C0BE8-29E3-8D70-75BD-F75EF79021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2F28759-ECE4-DFAB-94FB-97C6035178E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84EEA15-141B-5869-20F6-E8657501E43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B6C0E5-875E-C78D-63E7-4D0315E59F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0944808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613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794035-F4B4-8C9A-3E72-91D5506BDB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DB323C8-CEF0-92C4-91D6-AB1647F3521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D1774C5-8CF9-FB9A-641C-C9F6B0E0FB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A6F0A6-917B-6017-83FA-041FE0E7A1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4151860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A71F0E-1FA3-7E9C-BAE8-7759A76B2D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B3FF086-5189-4DF0-5535-423DD7F9608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EC8D818-67F2-6A0B-6EE6-70AEE6324A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F30F9A-354F-68E2-FDF9-6E07ABD8E7C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5080053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0F63E1-2E16-1D02-C4AE-365A8EB221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66F0A46-EE34-557B-7446-F7DB1B04505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54CC642-D81D-28CE-8AB9-687A587A593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E6C0739-47F9-C755-43E7-F84E177EDD9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440004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034F22-3747-0949-E5C7-CD45D58BD0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DC87EDF-677A-CF71-209A-08B62628A26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CAE0233-C003-EDEA-F42D-3A0037B3E06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E0187A-640D-D3BB-9527-CD3D3B162C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8019951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518A6F-FE07-B0B7-D1FA-162C62F48C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6F1D048-F277-8CB0-6309-0B8A55F6AA2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C745019-B494-B013-5B58-E9184C9A1E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AED83E-FD6D-EF3F-2EF3-B3E80DA02B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022486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2E8538-52BD-54E2-3DD3-AFAFC36281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BBA640-B13F-7D20-970F-4116B4D5A7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A5F4F5D-1FA2-48CE-0514-276777734E3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6A4F07-C2F3-5DF1-3582-AE1E40569D2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431675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1E1A1A-1638-6668-EA9B-23214CBDB7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8557615-47FC-4219-5F71-3AF96567EA2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4C4B3C1-60BB-4FD9-0E63-B7302851D4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0DD273-68B8-4B22-CF42-38EE54141F3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19598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13227D-ECF5-FFD2-95B9-35E71F85DC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60D17D0-A03F-F242-2FF3-BC6160E8C2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826D0C1-E8D6-EB39-84F3-A4DA5E60777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601DD0-2719-3435-72AC-4FE07512D0F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173399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95D130-EC50-492D-B9C0-FB6B7C903854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97694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95D130-EC50-492D-B9C0-FB6B7C903854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61322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085529F3-1367-D2C7-434F-B17C95A8A6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531225" y="355846"/>
            <a:ext cx="11199220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start with the prefix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com-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the prefix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com-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The prefix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com-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with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0651330-5C4A-491A-4758-0111B5DBC0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2402741"/>
              </p:ext>
            </p:extLst>
          </p:nvPr>
        </p:nvGraphicFramePr>
        <p:xfrm>
          <a:off x="531223" y="2475923"/>
          <a:ext cx="11176264" cy="9428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16777">
                  <a:extLst>
                    <a:ext uri="{9D8B030D-6E8A-4147-A177-3AD203B41FA5}">
                      <a16:colId xmlns:a16="http://schemas.microsoft.com/office/drawing/2014/main" val="1400021576"/>
                    </a:ext>
                  </a:extLst>
                </a:gridCol>
                <a:gridCol w="2859741">
                  <a:extLst>
                    <a:ext uri="{9D8B030D-6E8A-4147-A177-3AD203B41FA5}">
                      <a16:colId xmlns:a16="http://schemas.microsoft.com/office/drawing/2014/main" val="737289311"/>
                    </a:ext>
                  </a:extLst>
                </a:gridCol>
                <a:gridCol w="3209365">
                  <a:extLst>
                    <a:ext uri="{9D8B030D-6E8A-4147-A177-3AD203B41FA5}">
                      <a16:colId xmlns:a16="http://schemas.microsoft.com/office/drawing/2014/main" val="2827932285"/>
                    </a:ext>
                  </a:extLst>
                </a:gridCol>
                <a:gridCol w="2590381">
                  <a:extLst>
                    <a:ext uri="{9D8B030D-6E8A-4147-A177-3AD203B41FA5}">
                      <a16:colId xmlns:a16="http://schemas.microsoft.com/office/drawing/2014/main" val="2613995841"/>
                    </a:ext>
                  </a:extLst>
                </a:gridCol>
              </a:tblGrid>
              <a:tr h="942815">
                <a:tc>
                  <a:txBody>
                    <a:bodyPr/>
                    <a:lstStyle/>
                    <a:p>
                      <a:pPr algn="ctr"/>
                      <a:r>
                        <a:rPr lang="en-GB" sz="3200" u="sng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com</a:t>
                      </a:r>
                      <a:r>
                        <a:rPr lang="en-GB" sz="3200" u="none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mon</a:t>
                      </a:r>
                      <a:endParaRPr lang="en-GB" sz="3200" b="0" u="none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u="sng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com</a:t>
                      </a:r>
                      <a:r>
                        <a:rPr lang="en-GB" sz="3200" u="none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plete</a:t>
                      </a:r>
                      <a:endParaRPr lang="en-GB" sz="3200" b="0" u="none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u="sng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com</a:t>
                      </a:r>
                      <a:r>
                        <a:rPr lang="en-GB" sz="3200" u="none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bine</a:t>
                      </a:r>
                      <a:endParaRPr lang="en-GB" sz="3200" b="0" u="none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u="sng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com</a:t>
                      </a:r>
                      <a:r>
                        <a:rPr lang="en-GB" sz="3200" u="none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munity</a:t>
                      </a:r>
                      <a:endParaRPr lang="en-GB" sz="3200" b="0" u="none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46714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427022"/>
            <a:ext cx="11338560" cy="4088486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62757" y="1460660"/>
            <a:ext cx="7639291" cy="39703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prefix </a:t>
            </a:r>
            <a:r>
              <a:rPr lang="en-GB" sz="2800" i="1" dirty="0">
                <a:solidFill>
                  <a:schemeClr val="bg1"/>
                </a:solidFill>
                <a:latin typeface="Andika" panose="02000000000000000000" pitchFamily="2" charset="0"/>
              </a:rPr>
              <a:t>com‑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comes from the Latin word </a:t>
            </a:r>
            <a:r>
              <a:rPr lang="en-GB" sz="2800" i="1" dirty="0">
                <a:solidFill>
                  <a:schemeClr val="bg1"/>
                </a:solidFill>
                <a:latin typeface="Andika" panose="02000000000000000000" pitchFamily="2" charset="0"/>
              </a:rPr>
              <a:t>com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, meaning “with”, “together”, or “completely”.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In Latin, </a:t>
            </a:r>
            <a:r>
              <a:rPr lang="en-GB" sz="2800" i="1" dirty="0">
                <a:solidFill>
                  <a:schemeClr val="bg1"/>
                </a:solidFill>
                <a:latin typeface="Andika" panose="02000000000000000000" pitchFamily="2" charset="0"/>
              </a:rPr>
              <a:t>com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was used before verbs to show things coming together or acting as one.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That meaning has stayed remarkably stable for over 2,000 years.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625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93CA98-4000-724C-4A20-FC3C7216EE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31416289-FEBA-7A5D-D9E0-EB0DEDD143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946DC3-4A45-CF53-FB80-18F1F99FA1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5148" y="757283"/>
            <a:ext cx="11338560" cy="442832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0D73C76-5BB0-D193-8655-7D01625E574A}"/>
              </a:ext>
            </a:extLst>
          </p:cNvPr>
          <p:cNvSpPr txBox="1"/>
          <p:nvPr/>
        </p:nvSpPr>
        <p:spPr>
          <a:xfrm>
            <a:off x="3344394" y="880905"/>
            <a:ext cx="8325636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At heart, com‑ always carries the idea of togetherness.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854B5F6-AFDD-F353-85B0-6E3971887C10}"/>
              </a:ext>
            </a:extLst>
          </p:cNvPr>
          <p:cNvSpPr txBox="1"/>
          <p:nvPr/>
        </p:nvSpPr>
        <p:spPr>
          <a:xfrm>
            <a:off x="1099095" y="4248207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0F834034-E27B-7D53-C6B1-4D572C47960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148" y="774588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AE6D9354-737B-A0DF-B2AD-B40973CA4D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9" y="4617539"/>
            <a:ext cx="2354089" cy="2991896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7AE5BAC-0187-FF81-BC37-2F94D5E70A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317253"/>
              </p:ext>
            </p:extLst>
          </p:nvPr>
        </p:nvGraphicFramePr>
        <p:xfrm>
          <a:off x="3470732" y="2327345"/>
          <a:ext cx="5717400" cy="185420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831199">
                  <a:extLst>
                    <a:ext uri="{9D8B030D-6E8A-4147-A177-3AD203B41FA5}">
                      <a16:colId xmlns:a16="http://schemas.microsoft.com/office/drawing/2014/main" val="360008479"/>
                    </a:ext>
                  </a:extLst>
                </a:gridCol>
                <a:gridCol w="3886201">
                  <a:extLst>
                    <a:ext uri="{9D8B030D-6E8A-4147-A177-3AD203B41FA5}">
                      <a16:colId xmlns:a16="http://schemas.microsoft.com/office/drawing/2014/main" val="28974789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Word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Literal meaning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44358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combine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join together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79528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compare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look at together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40292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community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people together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17050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complete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fully done/together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6896464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CB8041F6-D566-E8C5-5E5B-3BA628A2733B}"/>
              </a:ext>
            </a:extLst>
          </p:cNvPr>
          <p:cNvSpPr txBox="1"/>
          <p:nvPr/>
        </p:nvSpPr>
        <p:spPr>
          <a:xfrm>
            <a:off x="3340107" y="1746284"/>
            <a:ext cx="770265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You can still see that meaning clearly:</a:t>
            </a:r>
          </a:p>
        </p:txBody>
      </p:sp>
    </p:spTree>
    <p:extLst>
      <p:ext uri="{BB962C8B-B14F-4D97-AF65-F5344CB8AC3E}">
        <p14:creationId xmlns:p14="http://schemas.microsoft.com/office/powerpoint/2010/main" val="26868816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EB1C41-19B1-7446-6646-83B4D93746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459BE8C5-FCFD-2AFB-43A3-42CDFC2448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6903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DC4E68-B4AB-17DB-66D7-6D695B7F20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5148" y="381091"/>
            <a:ext cx="11338560" cy="609581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4217194-1AF2-CC8B-B58D-F409279690B2}"/>
              </a:ext>
            </a:extLst>
          </p:cNvPr>
          <p:cNvSpPr txBox="1"/>
          <p:nvPr/>
        </p:nvSpPr>
        <p:spPr>
          <a:xfrm>
            <a:off x="3343607" y="530965"/>
            <a:ext cx="7639291" cy="600164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400" b="1" dirty="0">
                <a:solidFill>
                  <a:schemeClr val="bg1"/>
                </a:solidFill>
                <a:latin typeface="Andika" panose="02000000000000000000" pitchFamily="2" charset="0"/>
              </a:rPr>
              <a:t>Com‑ sometimes disguises itself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In Latin, com‑ changed shape depending on the next sound — to make words easier to say.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So com‑ can secretly become:</a:t>
            </a:r>
          </a:p>
          <a:p>
            <a:pPr marL="1074738" indent="-45085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co‑ → co-operate, co-ordinate (before o)</a:t>
            </a:r>
          </a:p>
          <a:p>
            <a:pPr marL="1074738" indent="-45085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col‑ → collect, collide (before l)</a:t>
            </a:r>
          </a:p>
          <a:p>
            <a:pPr marL="1074738" indent="-450850">
              <a:buFont typeface="Arial" panose="020B0604020202020204" pitchFamily="34" charset="0"/>
              <a:buChar char="•"/>
            </a:pP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cor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‑ → correct, corrupt (before r)</a:t>
            </a:r>
          </a:p>
          <a:p>
            <a:pPr marL="1074738" indent="-45085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con‑ → connect, construct, continue (before c, d, n, f, g, s, t)</a:t>
            </a:r>
          </a:p>
          <a:p>
            <a:pPr marL="1074738" indent="-450850">
              <a:buFont typeface="Arial" panose="020B0604020202020204" pitchFamily="34" charset="0"/>
              <a:buChar char="•"/>
            </a:pPr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These are all the same prefix in disguise.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(We’ve seen this before with in/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im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/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ir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/il, 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syn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/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sym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 and ex)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92D7D3B-BC2D-66E4-F252-067B53DAB9CE}"/>
              </a:ext>
            </a:extLst>
          </p:cNvPr>
          <p:cNvSpPr txBox="1"/>
          <p:nvPr/>
        </p:nvSpPr>
        <p:spPr>
          <a:xfrm>
            <a:off x="1099095" y="387201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C83E503-6B24-A515-8FD9-935D75D5F5E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148" y="398396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A2024DAF-247B-199B-EA9E-B871D24BBDD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803" y="427404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9869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hape, background pattern&#10;&#10;Description automatically generated">
            <a:extLst>
              <a:ext uri="{FF2B5EF4-FFF2-40B4-BE49-F238E27FC236}">
                <a16:creationId xmlns:a16="http://schemas.microsoft.com/office/drawing/2014/main" id="{5CD49A64-B32A-E4DC-B848-746E2ACA49B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 dirty="0">
                <a:solidFill>
                  <a:schemeClr val="bg1"/>
                </a:solidFill>
              </a:rPr>
              <a:t>Click the words to reveal the answers. </a:t>
            </a:r>
            <a:endParaRPr lang="en-GB" sz="26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5755766" y="1552129"/>
            <a:ext cx="1753462" cy="619571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col (before l)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192808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co-ordinate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192808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correct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1825066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control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192808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co-operate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192808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collide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1825066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collect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1825066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corrupt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1825066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contain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9846009" y="2334261"/>
            <a:ext cx="0" cy="4013042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7892894" y="1552129"/>
            <a:ext cx="1753462" cy="619571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cor</a:t>
            </a: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(before r)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851ED0F-7079-825B-2B68-5E651BD59C0C}"/>
              </a:ext>
            </a:extLst>
          </p:cNvPr>
          <p:cNvSpPr txBox="1">
            <a:spLocks/>
          </p:cNvSpPr>
          <p:nvPr/>
        </p:nvSpPr>
        <p:spPr>
          <a:xfrm>
            <a:off x="10030021" y="1541096"/>
            <a:ext cx="1753462" cy="619571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4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con (before 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c, d, f, g, s, t)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7693359" y="2334261"/>
            <a:ext cx="0" cy="4013042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192808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continue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1825066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confuse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3FDFE8F-B212-E65C-23D5-E717EB193C4D}"/>
              </a:ext>
            </a:extLst>
          </p:cNvPr>
          <p:cNvSpPr txBox="1">
            <a:spLocks/>
          </p:cNvSpPr>
          <p:nvPr/>
        </p:nvSpPr>
        <p:spPr>
          <a:xfrm>
            <a:off x="3618638" y="1552129"/>
            <a:ext cx="1753462" cy="619571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 (before o)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F9E525-E4DE-D9CC-D874-6AE8B8657EB7}"/>
              </a:ext>
            </a:extLst>
          </p:cNvPr>
          <p:cNvCxnSpPr>
            <a:cxnSpLocks/>
          </p:cNvCxnSpPr>
          <p:nvPr/>
        </p:nvCxnSpPr>
        <p:spPr>
          <a:xfrm>
            <a:off x="5559759" y="2334261"/>
            <a:ext cx="0" cy="4013042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86775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2222E-6 L 0.69831 -0.1164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909" y="-58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47057 -0.12245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64" y="-61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7 L 0.28841 -0.2162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14" y="-108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-3.33333E-6 L 0.2931 -0.00671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844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2 2.22222E-6 L 0.65495 -0.11644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66" y="-58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33333E-6 L 0.33672 -0.00509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836" y="-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0.51459 -0.11643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29" y="-58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7 L 0.70026 -0.21806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013" y="-109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82838 -0.22129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354" y="-11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07407E-6 L 0.69362 -0.125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674" y="-62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7599B6-219C-59F2-1DDA-D79858C711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F32E06C1-5947-B66B-DCCF-D3DB443E74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7D6353-8FAF-1D79-2B51-A34AA8CF79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and Aimee co-operate with the people they meet.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E6780CA-51CB-A8EC-7EEE-081AE5260062}"/>
              </a:ext>
            </a:extLst>
          </p:cNvPr>
          <p:cNvSpPr txBox="1"/>
          <p:nvPr/>
        </p:nvSpPr>
        <p:spPr>
          <a:xfrm>
            <a:off x="2634661" y="2758652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co-operate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9053A24-C886-FCBC-C501-591A3F28B8CA}"/>
              </a:ext>
            </a:extLst>
          </p:cNvPr>
          <p:cNvSpPr txBox="1">
            <a:spLocks/>
          </p:cNvSpPr>
          <p:nvPr/>
        </p:nvSpPr>
        <p:spPr>
          <a:xfrm>
            <a:off x="3186406" y="5332792"/>
            <a:ext cx="7240294" cy="7952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 -&gt; co when followed by an o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7915BFA-16E2-6FA7-0AFD-87605F1F9F4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6792" y="1127590"/>
            <a:ext cx="4933432" cy="4602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61929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723865-5537-94FA-D508-BC7F7BDACF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A9231DC-B85C-B2A4-B59E-5E41B62B5D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5FD7C1-AE3E-6C34-CCA8-EEA868FF62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08994AA-C89F-7FCF-0C4B-33D3CC49AE9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160C4585-CAD7-6BA9-B95C-29A79F9AE829}"/>
              </a:ext>
            </a:extLst>
          </p:cNvPr>
          <p:cNvSpPr txBox="1">
            <a:spLocks/>
          </p:cNvSpPr>
          <p:nvPr/>
        </p:nvSpPr>
        <p:spPr>
          <a:xfrm>
            <a:off x="7194297" y="395667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oper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939A1A63-3CC3-C1ED-5B59-69B2C8FAB299}"/>
              </a:ext>
            </a:extLst>
          </p:cNvPr>
          <p:cNvSpPr/>
          <p:nvPr/>
        </p:nvSpPr>
        <p:spPr>
          <a:xfrm>
            <a:off x="2776780" y="411876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CA2506D-35FA-30FE-C855-FB3FD9DF52BB}"/>
              </a:ext>
            </a:extLst>
          </p:cNvPr>
          <p:cNvSpPr txBox="1">
            <a:spLocks/>
          </p:cNvSpPr>
          <p:nvPr/>
        </p:nvSpPr>
        <p:spPr>
          <a:xfrm>
            <a:off x="7194297" y="49252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work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95CDDB7B-DF8B-73B5-E580-5711430393EF}"/>
              </a:ext>
            </a:extLst>
          </p:cNvPr>
          <p:cNvSpPr txBox="1">
            <a:spLocks/>
          </p:cNvSpPr>
          <p:nvPr/>
        </p:nvSpPr>
        <p:spPr>
          <a:xfrm>
            <a:off x="413922" y="394758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co-operate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66736680-EBDE-4294-7589-8FD8977D0595}"/>
              </a:ext>
            </a:extLst>
          </p:cNvPr>
          <p:cNvSpPr txBox="1">
            <a:spLocks/>
          </p:cNvSpPr>
          <p:nvPr/>
        </p:nvSpPr>
        <p:spPr>
          <a:xfrm>
            <a:off x="4516271" y="398767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co(com)</a:t>
            </a: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BCA680A8-B2A3-9CE0-797D-785DB056702E}"/>
              </a:ext>
            </a:extLst>
          </p:cNvPr>
          <p:cNvSpPr/>
          <p:nvPr/>
        </p:nvSpPr>
        <p:spPr>
          <a:xfrm>
            <a:off x="6639701" y="412811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7C2176E0-5EF8-2059-1F08-2ECF4C09DAC4}"/>
              </a:ext>
            </a:extLst>
          </p:cNvPr>
          <p:cNvSpPr txBox="1">
            <a:spLocks/>
          </p:cNvSpPr>
          <p:nvPr/>
        </p:nvSpPr>
        <p:spPr>
          <a:xfrm>
            <a:off x="4516271" y="495627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together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7BAFC7-50D3-8C10-5E98-0BDE1B589831}"/>
              </a:ext>
            </a:extLst>
          </p:cNvPr>
          <p:cNvSpPr txBox="1">
            <a:spLocks/>
          </p:cNvSpPr>
          <p:nvPr/>
        </p:nvSpPr>
        <p:spPr>
          <a:xfrm>
            <a:off x="9767455" y="39713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ate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952341F7-527A-233B-FCFC-5482AB19851B}"/>
              </a:ext>
            </a:extLst>
          </p:cNvPr>
          <p:cNvSpPr/>
          <p:nvPr/>
        </p:nvSpPr>
        <p:spPr>
          <a:xfrm>
            <a:off x="9255363" y="41117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09070D6-736A-0886-CFF3-74EBAD32159B}"/>
              </a:ext>
            </a:extLst>
          </p:cNvPr>
          <p:cNvSpPr txBox="1">
            <a:spLocks/>
          </p:cNvSpPr>
          <p:nvPr/>
        </p:nvSpPr>
        <p:spPr>
          <a:xfrm>
            <a:off x="9767456" y="49399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result of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55E76C-A3CD-542E-BF97-A889EC909294}"/>
              </a:ext>
            </a:extLst>
          </p:cNvPr>
          <p:cNvSpPr txBox="1"/>
          <p:nvPr/>
        </p:nvSpPr>
        <p:spPr>
          <a:xfrm>
            <a:off x="1796461" y="1855902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co-operate</a:t>
            </a:r>
          </a:p>
        </p:txBody>
      </p:sp>
    </p:spTree>
    <p:extLst>
      <p:ext uri="{BB962C8B-B14F-4D97-AF65-F5344CB8AC3E}">
        <p14:creationId xmlns:p14="http://schemas.microsoft.com/office/powerpoint/2010/main" val="5388459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7FA90E-AFAA-8322-1535-E5CC3C2901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CF23A6C-474A-7184-47C1-21F0896096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002BF6-4FF7-DFF6-B439-D15B872CE4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Aimee and Emile co-ordinate the search for gems.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08A5956-B1F5-B921-3213-ABEB4C773962}"/>
              </a:ext>
            </a:extLst>
          </p:cNvPr>
          <p:cNvSpPr txBox="1"/>
          <p:nvPr/>
        </p:nvSpPr>
        <p:spPr>
          <a:xfrm>
            <a:off x="3207893" y="2507000"/>
            <a:ext cx="7767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co-ordinate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19E59C8-8D9E-FE0A-F7BE-A4395AF22855}"/>
              </a:ext>
            </a:extLst>
          </p:cNvPr>
          <p:cNvSpPr txBox="1">
            <a:spLocks/>
          </p:cNvSpPr>
          <p:nvPr/>
        </p:nvSpPr>
        <p:spPr>
          <a:xfrm>
            <a:off x="3186406" y="5332792"/>
            <a:ext cx="7240294" cy="7952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 -&gt; co when followed by an o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710EB58A-EE75-8BA4-4D19-7868A50AF5A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3873834" cy="4991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9456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6E39CD-B69B-157E-86F3-86DA74B8AA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EC1A20B1-4917-F33D-D338-5DEA0944CA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17565C-87CB-38D3-C9BA-778057AED3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5D8CDDC-6D79-934F-EC39-28BB49DEF56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2168862" cy="27944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4B6A12F-94C5-A049-C7CA-C96DF1807CE0}"/>
              </a:ext>
            </a:extLst>
          </p:cNvPr>
          <p:cNvSpPr txBox="1"/>
          <p:nvPr/>
        </p:nvSpPr>
        <p:spPr>
          <a:xfrm>
            <a:off x="2687193" y="1757700"/>
            <a:ext cx="7767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co-ordinate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6669CBF-2EF0-F188-8CAC-6A5E78FDBC81}"/>
              </a:ext>
            </a:extLst>
          </p:cNvPr>
          <p:cNvSpPr txBox="1">
            <a:spLocks/>
          </p:cNvSpPr>
          <p:nvPr/>
        </p:nvSpPr>
        <p:spPr>
          <a:xfrm>
            <a:off x="6102559" y="4128523"/>
            <a:ext cx="174332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ord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46E4D7F-3A35-884E-5E9F-4379157E1220}"/>
              </a:ext>
            </a:extLst>
          </p:cNvPr>
          <p:cNvSpPr txBox="1">
            <a:spLocks/>
          </p:cNvSpPr>
          <p:nvPr/>
        </p:nvSpPr>
        <p:spPr>
          <a:xfrm>
            <a:off x="8461374" y="4100886"/>
            <a:ext cx="1432953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Cross 8">
            <a:extLst>
              <a:ext uri="{FF2B5EF4-FFF2-40B4-BE49-F238E27FC236}">
                <a16:creationId xmlns:a16="http://schemas.microsoft.com/office/drawing/2014/main" id="{E7990F87-5911-6815-D91A-88BD11C9A204}"/>
              </a:ext>
            </a:extLst>
          </p:cNvPr>
          <p:cNvSpPr/>
          <p:nvPr/>
        </p:nvSpPr>
        <p:spPr>
          <a:xfrm>
            <a:off x="7959743" y="426896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6684F3C-B4EC-80D1-C633-E4D0024C2766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3C5958F-DD14-4630-AC66-81B87A86AEF6}"/>
              </a:ext>
            </a:extLst>
          </p:cNvPr>
          <p:cNvSpPr txBox="1">
            <a:spLocks/>
          </p:cNvSpPr>
          <p:nvPr/>
        </p:nvSpPr>
        <p:spPr>
          <a:xfrm>
            <a:off x="6147903" y="4996701"/>
            <a:ext cx="174332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order or arrange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565F7E4-D429-D984-A33F-9FA353C80EE8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co-ordinate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9825345-2B19-CDFC-CBB1-03AFB32CBE31}"/>
              </a:ext>
            </a:extLst>
          </p:cNvPr>
          <p:cNvSpPr txBox="1">
            <a:spLocks/>
          </p:cNvSpPr>
          <p:nvPr/>
        </p:nvSpPr>
        <p:spPr>
          <a:xfrm>
            <a:off x="8509313" y="4965000"/>
            <a:ext cx="1432953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relating to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A893B60-28EF-FD3A-2854-E8652C6E159D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164400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co(com)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2DF7EE5-D04F-5841-3C96-69C103918657}"/>
              </a:ext>
            </a:extLst>
          </p:cNvPr>
          <p:cNvSpPr txBox="1">
            <a:spLocks/>
          </p:cNvSpPr>
          <p:nvPr/>
        </p:nvSpPr>
        <p:spPr>
          <a:xfrm>
            <a:off x="3768646" y="4996701"/>
            <a:ext cx="1730454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together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8FBA5E2B-1EA5-9981-13F0-F7DF2D649AA9}"/>
              </a:ext>
            </a:extLst>
          </p:cNvPr>
          <p:cNvSpPr/>
          <p:nvPr/>
        </p:nvSpPr>
        <p:spPr>
          <a:xfrm>
            <a:off x="5551914" y="425851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C00F77A-9508-F116-D9B8-514BB519C1DE}"/>
              </a:ext>
            </a:extLst>
          </p:cNvPr>
          <p:cNvSpPr txBox="1">
            <a:spLocks/>
          </p:cNvSpPr>
          <p:nvPr/>
        </p:nvSpPr>
        <p:spPr>
          <a:xfrm>
            <a:off x="10455062" y="4087418"/>
            <a:ext cx="139379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ate</a:t>
            </a:r>
          </a:p>
        </p:txBody>
      </p:sp>
      <p:sp>
        <p:nvSpPr>
          <p:cNvPr id="14" name="Cross 13">
            <a:extLst>
              <a:ext uri="{FF2B5EF4-FFF2-40B4-BE49-F238E27FC236}">
                <a16:creationId xmlns:a16="http://schemas.microsoft.com/office/drawing/2014/main" id="{50A4AA24-6079-0129-9036-26372C734253}"/>
              </a:ext>
            </a:extLst>
          </p:cNvPr>
          <p:cNvSpPr/>
          <p:nvPr/>
        </p:nvSpPr>
        <p:spPr>
          <a:xfrm>
            <a:off x="9942266" y="425851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B531123-4C14-7089-195F-0EFE18DCD909}"/>
              </a:ext>
            </a:extLst>
          </p:cNvPr>
          <p:cNvSpPr txBox="1">
            <a:spLocks/>
          </p:cNvSpPr>
          <p:nvPr/>
        </p:nvSpPr>
        <p:spPr>
          <a:xfrm>
            <a:off x="10455062" y="4965000"/>
            <a:ext cx="139379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result of</a:t>
            </a:r>
          </a:p>
        </p:txBody>
      </p:sp>
    </p:spTree>
    <p:extLst>
      <p:ext uri="{BB962C8B-B14F-4D97-AF65-F5344CB8AC3E}">
        <p14:creationId xmlns:p14="http://schemas.microsoft.com/office/powerpoint/2010/main" val="34285965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6" grpId="0" animBg="1"/>
      <p:bldP spid="14" grpId="0" animBg="1"/>
      <p:bldP spid="1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C5905F-CB41-72FE-0F20-E696224CA7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427FBE9-3BF9-9234-3C10-83EA81498C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CA0029-D953-B8C9-A549-7D3B6F1857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FAB2C47-47FE-AADF-5B06-474A3C911E85}"/>
              </a:ext>
            </a:extLst>
          </p:cNvPr>
          <p:cNvSpPr txBox="1"/>
          <p:nvPr/>
        </p:nvSpPr>
        <p:spPr>
          <a:xfrm>
            <a:off x="2263968" y="194310"/>
            <a:ext cx="7767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co-ordinate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7CAC25-3ECC-E326-EAD7-62F259072F1E}"/>
              </a:ext>
            </a:extLst>
          </p:cNvPr>
          <p:cNvSpPr txBox="1">
            <a:spLocks/>
          </p:cNvSpPr>
          <p:nvPr/>
        </p:nvSpPr>
        <p:spPr>
          <a:xfrm>
            <a:off x="6039059" y="1805075"/>
            <a:ext cx="174332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ord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255B4DF-AE2C-2709-F8DE-89A6592C426D}"/>
              </a:ext>
            </a:extLst>
          </p:cNvPr>
          <p:cNvSpPr txBox="1">
            <a:spLocks/>
          </p:cNvSpPr>
          <p:nvPr/>
        </p:nvSpPr>
        <p:spPr>
          <a:xfrm>
            <a:off x="8397874" y="1777438"/>
            <a:ext cx="1432953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Cross 8">
            <a:extLst>
              <a:ext uri="{FF2B5EF4-FFF2-40B4-BE49-F238E27FC236}">
                <a16:creationId xmlns:a16="http://schemas.microsoft.com/office/drawing/2014/main" id="{2B9530AE-2227-491C-28C0-7CD7624E1FF8}"/>
              </a:ext>
            </a:extLst>
          </p:cNvPr>
          <p:cNvSpPr/>
          <p:nvPr/>
        </p:nvSpPr>
        <p:spPr>
          <a:xfrm>
            <a:off x="7896243" y="194551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C807D239-29FC-40FB-BFCD-12A7AC1A0DC4}"/>
              </a:ext>
            </a:extLst>
          </p:cNvPr>
          <p:cNvSpPr/>
          <p:nvPr/>
        </p:nvSpPr>
        <p:spPr>
          <a:xfrm>
            <a:off x="2694794" y="1939533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3FA6148-80EB-6076-2EA5-C8EBA67E2E6D}"/>
              </a:ext>
            </a:extLst>
          </p:cNvPr>
          <p:cNvSpPr txBox="1">
            <a:spLocks/>
          </p:cNvSpPr>
          <p:nvPr/>
        </p:nvSpPr>
        <p:spPr>
          <a:xfrm>
            <a:off x="6084403" y="2673253"/>
            <a:ext cx="174332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order or arrange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B861CCB-2F67-DA64-0096-8928A38B31F7}"/>
              </a:ext>
            </a:extLst>
          </p:cNvPr>
          <p:cNvSpPr txBox="1">
            <a:spLocks/>
          </p:cNvSpPr>
          <p:nvPr/>
        </p:nvSpPr>
        <p:spPr>
          <a:xfrm>
            <a:off x="303199" y="177743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co-ordinate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421495C-5945-56C3-9C3F-EE23D236424D}"/>
              </a:ext>
            </a:extLst>
          </p:cNvPr>
          <p:cNvSpPr txBox="1">
            <a:spLocks/>
          </p:cNvSpPr>
          <p:nvPr/>
        </p:nvSpPr>
        <p:spPr>
          <a:xfrm>
            <a:off x="8445813" y="2641552"/>
            <a:ext cx="1432953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relating to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D52FAD9-12ED-D84B-D454-F97FC60940D3}"/>
              </a:ext>
            </a:extLst>
          </p:cNvPr>
          <p:cNvSpPr txBox="1">
            <a:spLocks/>
          </p:cNvSpPr>
          <p:nvPr/>
        </p:nvSpPr>
        <p:spPr>
          <a:xfrm>
            <a:off x="3705146" y="1777438"/>
            <a:ext cx="164400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co(com)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75BC1D48-2C1C-9CD5-269E-98CC8FF7543B}"/>
              </a:ext>
            </a:extLst>
          </p:cNvPr>
          <p:cNvSpPr txBox="1">
            <a:spLocks/>
          </p:cNvSpPr>
          <p:nvPr/>
        </p:nvSpPr>
        <p:spPr>
          <a:xfrm>
            <a:off x="3705146" y="2673253"/>
            <a:ext cx="1730454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together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8C2C3439-942E-A29A-7E5D-B2861DD9B312}"/>
              </a:ext>
            </a:extLst>
          </p:cNvPr>
          <p:cNvSpPr/>
          <p:nvPr/>
        </p:nvSpPr>
        <p:spPr>
          <a:xfrm>
            <a:off x="5488414" y="193506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39F95CF-F00C-71F9-A105-48AB7983BF7E}"/>
              </a:ext>
            </a:extLst>
          </p:cNvPr>
          <p:cNvSpPr txBox="1">
            <a:spLocks/>
          </p:cNvSpPr>
          <p:nvPr/>
        </p:nvSpPr>
        <p:spPr>
          <a:xfrm>
            <a:off x="10391562" y="1763970"/>
            <a:ext cx="139379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ate</a:t>
            </a:r>
          </a:p>
        </p:txBody>
      </p:sp>
      <p:sp>
        <p:nvSpPr>
          <p:cNvPr id="14" name="Cross 13">
            <a:extLst>
              <a:ext uri="{FF2B5EF4-FFF2-40B4-BE49-F238E27FC236}">
                <a16:creationId xmlns:a16="http://schemas.microsoft.com/office/drawing/2014/main" id="{3AA9CA60-5E28-8705-78AF-85B909EDDE66}"/>
              </a:ext>
            </a:extLst>
          </p:cNvPr>
          <p:cNvSpPr/>
          <p:nvPr/>
        </p:nvSpPr>
        <p:spPr>
          <a:xfrm>
            <a:off x="9878766" y="193506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D71F7D9-40A4-0049-BBDF-12E840BFBF58}"/>
              </a:ext>
            </a:extLst>
          </p:cNvPr>
          <p:cNvSpPr txBox="1">
            <a:spLocks/>
          </p:cNvSpPr>
          <p:nvPr/>
        </p:nvSpPr>
        <p:spPr>
          <a:xfrm>
            <a:off x="10391562" y="2641552"/>
            <a:ext cx="139379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result of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520B783-357E-E657-99CE-7CD8D6A7C7E9}"/>
              </a:ext>
            </a:extLst>
          </p:cNvPr>
          <p:cNvSpPr txBox="1"/>
          <p:nvPr/>
        </p:nvSpPr>
        <p:spPr>
          <a:xfrm>
            <a:off x="3668829" y="3758612"/>
            <a:ext cx="91177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Where has the E gone?</a:t>
            </a:r>
          </a:p>
        </p:txBody>
      </p:sp>
      <p:sp>
        <p:nvSpPr>
          <p:cNvPr id="20" name="Arrow: Up 19">
            <a:extLst>
              <a:ext uri="{FF2B5EF4-FFF2-40B4-BE49-F238E27FC236}">
                <a16:creationId xmlns:a16="http://schemas.microsoft.com/office/drawing/2014/main" id="{09088AF2-3924-9D34-2DC4-D5355DCD5DD4}"/>
              </a:ext>
            </a:extLst>
          </p:cNvPr>
          <p:cNvSpPr/>
          <p:nvPr/>
        </p:nvSpPr>
        <p:spPr>
          <a:xfrm>
            <a:off x="9162289" y="2413658"/>
            <a:ext cx="243943" cy="1210261"/>
          </a:xfrm>
          <a:prstGeom prst="upArrow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D2041A8-65E8-32EE-BF58-6CA17E7C0A09}"/>
              </a:ext>
            </a:extLst>
          </p:cNvPr>
          <p:cNvSpPr txBox="1"/>
          <p:nvPr/>
        </p:nvSpPr>
        <p:spPr>
          <a:xfrm>
            <a:off x="0" y="5177741"/>
            <a:ext cx="122979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 base ends in a silent E + suffix starts with a vowel </a:t>
            </a:r>
            <a:br>
              <a:rPr lang="en-GB" sz="3600" dirty="0">
                <a:solidFill>
                  <a:schemeClr val="bg1"/>
                </a:solidFill>
              </a:rPr>
            </a:br>
            <a:r>
              <a:rPr lang="en-GB" sz="3600" dirty="0">
                <a:solidFill>
                  <a:schemeClr val="bg1"/>
                </a:solidFill>
              </a:rPr>
              <a:t>= drop the silent E</a:t>
            </a:r>
          </a:p>
        </p:txBody>
      </p:sp>
    </p:spTree>
    <p:extLst>
      <p:ext uri="{BB962C8B-B14F-4D97-AF65-F5344CB8AC3E}">
        <p14:creationId xmlns:p14="http://schemas.microsoft.com/office/powerpoint/2010/main" val="370381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 animBg="1"/>
      <p:bldP spid="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snobawl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snowball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384485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5972E2-C4AD-1AE0-B929-AF50860C2B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B455E79F-BD8A-02D0-BDCC-FB507FC087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ECE484-93C2-4116-8060-520F09B9FB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Aimee collected the gems.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0746E2A-3620-5E73-5779-799D1C17618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46472" y="562624"/>
            <a:ext cx="5858348" cy="461897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E009EFB-610D-1D3C-C375-50815706ECF8}"/>
              </a:ext>
            </a:extLst>
          </p:cNvPr>
          <p:cNvSpPr txBox="1"/>
          <p:nvPr/>
        </p:nvSpPr>
        <p:spPr>
          <a:xfrm>
            <a:off x="1675909" y="1910092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collected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87DE39-11A9-7DD5-8599-C5E696B245A2}"/>
              </a:ext>
            </a:extLst>
          </p:cNvPr>
          <p:cNvSpPr txBox="1">
            <a:spLocks/>
          </p:cNvSpPr>
          <p:nvPr/>
        </p:nvSpPr>
        <p:spPr>
          <a:xfrm>
            <a:off x="2373606" y="4679818"/>
            <a:ext cx="7240294" cy="7952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 -&gt; col when followed by an l.</a:t>
            </a:r>
          </a:p>
        </p:txBody>
      </p:sp>
    </p:spTree>
    <p:extLst>
      <p:ext uri="{BB962C8B-B14F-4D97-AF65-F5344CB8AC3E}">
        <p14:creationId xmlns:p14="http://schemas.microsoft.com/office/powerpoint/2010/main" val="17282603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FAA9A7-15C0-B592-8F94-257BEB57E6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E8240C71-C99B-BD94-9643-F57A25EA09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8D6BDF-A54A-2E44-89AE-AFF6253050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806F7DB-29A0-815B-05E9-A276FB3FCF3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FEE5AFF-4654-BC7D-CAC4-2E9B56D556D4}"/>
              </a:ext>
            </a:extLst>
          </p:cNvPr>
          <p:cNvSpPr txBox="1"/>
          <p:nvPr/>
        </p:nvSpPr>
        <p:spPr>
          <a:xfrm>
            <a:off x="1675909" y="1910092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collected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8493C7C-2BF3-5056-E47B-59F0C1192E85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lect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7777E94-51C3-00BA-502A-B912EADCCDB9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640152B3-F235-84DD-E243-4926BC80A2FA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E537ADB0-11B5-09BF-6557-ABADCE3F8C61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2F5D21EB-68A8-127E-87F4-E4E5C58D0888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gather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704E2D5-DA18-8A69-8DE3-6211E71F49B6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collected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21FBB098-FD3B-890F-D1A4-8CE65E2E5DFA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B2C7284-838D-7FDA-79CB-3DD294D3E633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col(com)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A835663-3F60-EBC9-7B05-D4B2DC9B6BC2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together</a:t>
            </a:r>
          </a:p>
        </p:txBody>
      </p:sp>
      <p:sp>
        <p:nvSpPr>
          <p:cNvPr id="12" name="Cross 11">
            <a:extLst>
              <a:ext uri="{FF2B5EF4-FFF2-40B4-BE49-F238E27FC236}">
                <a16:creationId xmlns:a16="http://schemas.microsoft.com/office/drawing/2014/main" id="{4B9ED085-DD54-D2A0-CD7B-8B135AC7E606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06682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4" grpId="0" animBg="1"/>
      <p:bldP spid="18" grpId="0" animBg="1"/>
      <p:bldP spid="19" grpId="0" animBg="1"/>
      <p:bldP spid="20" grpId="0" animBg="1"/>
      <p:bldP spid="8" grpId="0" animBg="1"/>
      <p:bldP spid="11" grpId="0" animBg="1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23208-E978-F085-A0F5-1048C11DC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563374C4-8817-5C6A-8DE5-840A3BB63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2B17FB-5511-59D0-3310-E25E2BEAE4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Emile’s rocket collided with a comet.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AF41AF4-85FC-C93D-87CE-6481A936862D}"/>
              </a:ext>
            </a:extLst>
          </p:cNvPr>
          <p:cNvSpPr txBox="1"/>
          <p:nvPr/>
        </p:nvSpPr>
        <p:spPr>
          <a:xfrm>
            <a:off x="2212064" y="2534092"/>
            <a:ext cx="776786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collided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D5C1ED0-2463-BC36-61D3-A385396F9F5B}"/>
              </a:ext>
            </a:extLst>
          </p:cNvPr>
          <p:cNvSpPr txBox="1">
            <a:spLocks/>
          </p:cNvSpPr>
          <p:nvPr/>
        </p:nvSpPr>
        <p:spPr>
          <a:xfrm>
            <a:off x="2373606" y="4679818"/>
            <a:ext cx="7240294" cy="7952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 -&gt; col when followed by an l.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406F9C3-0B39-845C-16A7-3E52A332875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76577" y="1030795"/>
            <a:ext cx="4000499" cy="5154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5186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039898-ABFB-25B4-C620-4C0ABDD3F5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EBBB00F-61D8-0C61-0098-76D3CB8139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82B81C-57C2-2F67-50D9-E5F3C07C57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FDF40020-B1F9-327B-9F2B-6B522098909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2168862" cy="27944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D5771F4-7866-1C8C-91FD-FA12E4E0A69B}"/>
              </a:ext>
            </a:extLst>
          </p:cNvPr>
          <p:cNvSpPr txBox="1"/>
          <p:nvPr/>
        </p:nvSpPr>
        <p:spPr>
          <a:xfrm>
            <a:off x="2154316" y="1721292"/>
            <a:ext cx="776786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collided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E4D8F3A-90D8-D5C7-3ABD-5BC44AC8B352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lide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97D2E27-8873-A55C-5569-233637FC6183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21" name="Cross 20">
            <a:extLst>
              <a:ext uri="{FF2B5EF4-FFF2-40B4-BE49-F238E27FC236}">
                <a16:creationId xmlns:a16="http://schemas.microsoft.com/office/drawing/2014/main" id="{5A75BEAC-F5E5-2601-F839-6E3E2F6834BF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9C6DEB4D-FF7C-2CF8-DBE8-D045D7B9ABAE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D386517F-90C4-A3D3-B953-E19FDD612918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strike or crash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26459DD5-CFB1-DBAE-EE08-D6601525F0FF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collide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9243C1CF-B1C7-45D5-7929-23995594850E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E45E5E26-CFA6-5E1B-CBD9-24F5222DF645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col(com)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F6E7A200-A1B1-9F82-4D04-27F107498F4E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together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85972F82-0BB0-ED93-B39E-C7410BA00A26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11432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85ED4E-AA42-C740-3913-CB950B590E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45E460E-EFC4-E0C7-74C4-743762D6AB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39F7C9-13BF-1516-161F-FB7C85D17F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078AC4B-3170-D595-0FF6-A4F974CB3121}"/>
              </a:ext>
            </a:extLst>
          </p:cNvPr>
          <p:cNvSpPr txBox="1"/>
          <p:nvPr/>
        </p:nvSpPr>
        <p:spPr>
          <a:xfrm>
            <a:off x="2212064" y="215355"/>
            <a:ext cx="776786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collided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BA00F48-7F82-7589-A10E-AC76A24D7410}"/>
              </a:ext>
            </a:extLst>
          </p:cNvPr>
          <p:cNvSpPr txBox="1">
            <a:spLocks/>
          </p:cNvSpPr>
          <p:nvPr/>
        </p:nvSpPr>
        <p:spPr>
          <a:xfrm>
            <a:off x="6686195" y="212271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lide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1634AA1-9973-4F76-3FEF-2A837D8CE364}"/>
              </a:ext>
            </a:extLst>
          </p:cNvPr>
          <p:cNvSpPr txBox="1">
            <a:spLocks/>
          </p:cNvSpPr>
          <p:nvPr/>
        </p:nvSpPr>
        <p:spPr>
          <a:xfrm>
            <a:off x="9578343" y="212271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21" name="Cross 20">
            <a:extLst>
              <a:ext uri="{FF2B5EF4-FFF2-40B4-BE49-F238E27FC236}">
                <a16:creationId xmlns:a16="http://schemas.microsoft.com/office/drawing/2014/main" id="{BDBBF6ED-4D4E-0888-13B2-99338BECFABE}"/>
              </a:ext>
            </a:extLst>
          </p:cNvPr>
          <p:cNvSpPr/>
          <p:nvPr/>
        </p:nvSpPr>
        <p:spPr>
          <a:xfrm>
            <a:off x="8963631" y="226314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E1330C8D-01D6-D73F-22AD-A1061B7E23B7}"/>
              </a:ext>
            </a:extLst>
          </p:cNvPr>
          <p:cNvSpPr/>
          <p:nvPr/>
        </p:nvSpPr>
        <p:spPr>
          <a:xfrm>
            <a:off x="2783694" y="2284807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7383E920-9464-1D1A-4BE6-C5F3BA736B57}"/>
              </a:ext>
            </a:extLst>
          </p:cNvPr>
          <p:cNvSpPr txBox="1">
            <a:spLocks/>
          </p:cNvSpPr>
          <p:nvPr/>
        </p:nvSpPr>
        <p:spPr>
          <a:xfrm>
            <a:off x="6686195" y="3094098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strike or crash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BEEB7727-0BCB-1951-B2BF-947CCAF02FB1}"/>
              </a:ext>
            </a:extLst>
          </p:cNvPr>
          <p:cNvSpPr txBox="1">
            <a:spLocks/>
          </p:cNvSpPr>
          <p:nvPr/>
        </p:nvSpPr>
        <p:spPr>
          <a:xfrm>
            <a:off x="392099" y="212271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collide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CE2C35DC-0C78-7D0A-AE9D-13D7C84F9ADD}"/>
              </a:ext>
            </a:extLst>
          </p:cNvPr>
          <p:cNvSpPr txBox="1">
            <a:spLocks/>
          </p:cNvSpPr>
          <p:nvPr/>
        </p:nvSpPr>
        <p:spPr>
          <a:xfrm>
            <a:off x="9578343" y="3094098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4980C921-8AB4-DB9D-9D25-169BAE2C8BA6}"/>
              </a:ext>
            </a:extLst>
          </p:cNvPr>
          <p:cNvSpPr txBox="1">
            <a:spLocks/>
          </p:cNvSpPr>
          <p:nvPr/>
        </p:nvSpPr>
        <p:spPr>
          <a:xfrm>
            <a:off x="3794046" y="212271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col(com)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2327FC58-F20B-D03C-048B-F234C27FB4E7}"/>
              </a:ext>
            </a:extLst>
          </p:cNvPr>
          <p:cNvSpPr txBox="1">
            <a:spLocks/>
          </p:cNvSpPr>
          <p:nvPr/>
        </p:nvSpPr>
        <p:spPr>
          <a:xfrm>
            <a:off x="3823814" y="3094098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together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48867C5F-0F4E-F020-0520-0918314224D5}"/>
              </a:ext>
            </a:extLst>
          </p:cNvPr>
          <p:cNvSpPr/>
          <p:nvPr/>
        </p:nvSpPr>
        <p:spPr>
          <a:xfrm>
            <a:off x="6063651" y="226314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D280EEB-5142-BD5F-CF9F-70DED3547930}"/>
              </a:ext>
            </a:extLst>
          </p:cNvPr>
          <p:cNvSpPr txBox="1"/>
          <p:nvPr/>
        </p:nvSpPr>
        <p:spPr>
          <a:xfrm>
            <a:off x="3551957" y="3926425"/>
            <a:ext cx="91177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Where has the E gone?</a:t>
            </a:r>
          </a:p>
        </p:txBody>
      </p:sp>
      <p:sp>
        <p:nvSpPr>
          <p:cNvPr id="6" name="Arrow: Up 5">
            <a:extLst>
              <a:ext uri="{FF2B5EF4-FFF2-40B4-BE49-F238E27FC236}">
                <a16:creationId xmlns:a16="http://schemas.microsoft.com/office/drawing/2014/main" id="{76664563-6A18-8FCA-12CC-4355BC0A8CF9}"/>
              </a:ext>
            </a:extLst>
          </p:cNvPr>
          <p:cNvSpPr/>
          <p:nvPr/>
        </p:nvSpPr>
        <p:spPr>
          <a:xfrm>
            <a:off x="7866889" y="2648192"/>
            <a:ext cx="243943" cy="1210261"/>
          </a:xfrm>
          <a:prstGeom prst="upArrow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E5BD952-BF56-049B-C70F-E2868FCA730C}"/>
              </a:ext>
            </a:extLst>
          </p:cNvPr>
          <p:cNvSpPr txBox="1"/>
          <p:nvPr/>
        </p:nvSpPr>
        <p:spPr>
          <a:xfrm>
            <a:off x="0" y="5177741"/>
            <a:ext cx="122979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 base ends in a silent E + suffix starts with a vowel </a:t>
            </a:r>
            <a:br>
              <a:rPr lang="en-GB" sz="3600" dirty="0">
                <a:solidFill>
                  <a:schemeClr val="bg1"/>
                </a:solidFill>
              </a:rPr>
            </a:br>
            <a:r>
              <a:rPr lang="en-GB" sz="3600" dirty="0">
                <a:solidFill>
                  <a:schemeClr val="bg1"/>
                </a:solidFill>
              </a:rPr>
              <a:t>= drop the silent E</a:t>
            </a:r>
          </a:p>
        </p:txBody>
      </p:sp>
    </p:spTree>
    <p:extLst>
      <p:ext uri="{BB962C8B-B14F-4D97-AF65-F5344CB8AC3E}">
        <p14:creationId xmlns:p14="http://schemas.microsoft.com/office/powerpoint/2010/main" val="1381777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F76ED5-6C39-3A3F-FFE5-5DC4BE037D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8344CFD2-7C86-EE7C-8483-EF314D7062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C82915-1369-FDCF-3F40-85FE0661DC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Aimee was correct!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C9F6D8F2-04D6-8703-0EE4-68328D4BC74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90620" y="1522209"/>
            <a:ext cx="4684522" cy="437059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6277D47-B473-7A6E-B3FC-66F082437D94}"/>
              </a:ext>
            </a:extLst>
          </p:cNvPr>
          <p:cNvSpPr txBox="1"/>
          <p:nvPr/>
        </p:nvSpPr>
        <p:spPr>
          <a:xfrm>
            <a:off x="1751641" y="1982450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correct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3435A6B-7E00-9CAC-59CE-25B077667A88}"/>
              </a:ext>
            </a:extLst>
          </p:cNvPr>
          <p:cNvSpPr txBox="1">
            <a:spLocks/>
          </p:cNvSpPr>
          <p:nvPr/>
        </p:nvSpPr>
        <p:spPr>
          <a:xfrm>
            <a:off x="2690369" y="4553591"/>
            <a:ext cx="7240294" cy="7952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 -&gt; 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cor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when followed by an r.</a:t>
            </a:r>
          </a:p>
        </p:txBody>
      </p:sp>
    </p:spTree>
    <p:extLst>
      <p:ext uri="{BB962C8B-B14F-4D97-AF65-F5344CB8AC3E}">
        <p14:creationId xmlns:p14="http://schemas.microsoft.com/office/powerpoint/2010/main" val="9507130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C87D14-1CF3-9457-0347-F939B0ED1B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923E3F39-4633-BE45-2524-1195D85A3D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EF41E3-CC04-F7D4-EEC5-D02F2052AB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66D18182-3009-EAB5-73F6-133EDF11DA9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602E857-5D2A-AAD1-CFD0-64F98C82BF30}"/>
              </a:ext>
            </a:extLst>
          </p:cNvPr>
          <p:cNvSpPr txBox="1"/>
          <p:nvPr/>
        </p:nvSpPr>
        <p:spPr>
          <a:xfrm>
            <a:off x="1565278" y="2084834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correct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F53B527-B15E-E7CB-463B-B94910C6138E}"/>
              </a:ext>
            </a:extLst>
          </p:cNvPr>
          <p:cNvSpPr txBox="1">
            <a:spLocks/>
          </p:cNvSpPr>
          <p:nvPr/>
        </p:nvSpPr>
        <p:spPr>
          <a:xfrm>
            <a:off x="8063848" y="4115620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rect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C20AA467-0F6E-551B-0E59-229716EB3308}"/>
              </a:ext>
            </a:extLst>
          </p:cNvPr>
          <p:cNvSpPr/>
          <p:nvPr/>
        </p:nvSpPr>
        <p:spPr>
          <a:xfrm>
            <a:off x="4161347" y="4277715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199332FD-A7CA-8C40-03E1-275F4B176528}"/>
              </a:ext>
            </a:extLst>
          </p:cNvPr>
          <p:cNvSpPr txBox="1">
            <a:spLocks/>
          </p:cNvSpPr>
          <p:nvPr/>
        </p:nvSpPr>
        <p:spPr>
          <a:xfrm>
            <a:off x="8063848" y="508700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right or straight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8CD365D-6D31-A3B6-CBEE-BFB56450659B}"/>
              </a:ext>
            </a:extLst>
          </p:cNvPr>
          <p:cNvSpPr txBox="1">
            <a:spLocks/>
          </p:cNvSpPr>
          <p:nvPr/>
        </p:nvSpPr>
        <p:spPr>
          <a:xfrm>
            <a:off x="1769752" y="411562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correct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8F0DF43-F0E5-28D9-9EA5-B58D021EF219}"/>
              </a:ext>
            </a:extLst>
          </p:cNvPr>
          <p:cNvSpPr txBox="1">
            <a:spLocks/>
          </p:cNvSpPr>
          <p:nvPr/>
        </p:nvSpPr>
        <p:spPr>
          <a:xfrm>
            <a:off x="5171699" y="4115620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cor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(com)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6B736AD2-496B-A43D-BC89-4FF9A690FD23}"/>
              </a:ext>
            </a:extLst>
          </p:cNvPr>
          <p:cNvSpPr txBox="1">
            <a:spLocks/>
          </p:cNvSpPr>
          <p:nvPr/>
        </p:nvSpPr>
        <p:spPr>
          <a:xfrm>
            <a:off x="5201467" y="508700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together</a:t>
            </a:r>
          </a:p>
        </p:txBody>
      </p:sp>
      <p:sp>
        <p:nvSpPr>
          <p:cNvPr id="25" name="Cross 24">
            <a:extLst>
              <a:ext uri="{FF2B5EF4-FFF2-40B4-BE49-F238E27FC236}">
                <a16:creationId xmlns:a16="http://schemas.microsoft.com/office/drawing/2014/main" id="{D667B5AD-9543-4240-A98D-B637A646A522}"/>
              </a:ext>
            </a:extLst>
          </p:cNvPr>
          <p:cNvSpPr/>
          <p:nvPr/>
        </p:nvSpPr>
        <p:spPr>
          <a:xfrm>
            <a:off x="7441304" y="425605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11399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 animBg="1"/>
      <p:bldP spid="13" grpId="0" animBg="1"/>
      <p:bldP spid="15" grpId="0" animBg="1"/>
      <p:bldP spid="16" grpId="0" animBg="1"/>
      <p:bldP spid="20" grpId="0" animBg="1"/>
      <p:bldP spid="24" grpId="0" animBg="1"/>
      <p:bldP spid="2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9283F4-541C-FCFA-5F4D-E37FB0C729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A6F0EB55-42BE-A782-202E-6E53C9F9C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79652A-93AE-3AF4-7FDE-8D9AF4FF9A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Absolute power corrupts absolutely.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2A48B91-EAAE-0AB9-59BB-2B8BC4C02E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70929" y="2072110"/>
            <a:ext cx="5066770" cy="399486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B99EFA5-A306-C166-3A70-040E1BFAE8CE}"/>
              </a:ext>
            </a:extLst>
          </p:cNvPr>
          <p:cNvSpPr txBox="1"/>
          <p:nvPr/>
        </p:nvSpPr>
        <p:spPr>
          <a:xfrm>
            <a:off x="1675909" y="1910092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corrupts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71D86F-3297-8E89-81BC-4DF701A30CEF}"/>
              </a:ext>
            </a:extLst>
          </p:cNvPr>
          <p:cNvSpPr txBox="1">
            <a:spLocks/>
          </p:cNvSpPr>
          <p:nvPr/>
        </p:nvSpPr>
        <p:spPr>
          <a:xfrm>
            <a:off x="2690369" y="4553591"/>
            <a:ext cx="7240294" cy="7952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 -&gt; 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cor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when followed by an r.</a:t>
            </a:r>
          </a:p>
        </p:txBody>
      </p:sp>
    </p:spTree>
    <p:extLst>
      <p:ext uri="{BB962C8B-B14F-4D97-AF65-F5344CB8AC3E}">
        <p14:creationId xmlns:p14="http://schemas.microsoft.com/office/powerpoint/2010/main" val="36335100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92FD7D-AAEA-9C5C-C3D4-969E7BE002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DE215AC0-90BA-688C-2C37-BB956B2D66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299DCD-2CE1-5595-9E81-A208A7B62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E98B6288-10F8-D608-AE8B-CEDA0513716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4E30327-F928-08A5-09A0-A072C72A6F5C}"/>
              </a:ext>
            </a:extLst>
          </p:cNvPr>
          <p:cNvSpPr txBox="1"/>
          <p:nvPr/>
        </p:nvSpPr>
        <p:spPr>
          <a:xfrm>
            <a:off x="1675909" y="1910092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corrupts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051EB2B-3714-0B7C-E493-1E2BFC351B0E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rupt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55400F8-C77C-FB73-90FE-F8BB7438F4E6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71C12DEF-321D-F0D3-0D23-5E2AD53AEE31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37D818FD-F55F-2724-B6B8-CBF2846FF38E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5EF57BE-19FE-FFFE-7997-E7DB828DE854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break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AF1B6CDC-EDC7-875C-48D0-8E9A124DCAD1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corrupts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27796FEB-56DC-F8C4-5B9B-31D68908ECAE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he/she/it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871755F-35E9-C2C0-A02E-F748A38C50CF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cor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(com)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E759E32-7F50-F43B-D8F8-01B722856344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together</a:t>
            </a:r>
          </a:p>
        </p:txBody>
      </p:sp>
      <p:sp>
        <p:nvSpPr>
          <p:cNvPr id="12" name="Cross 11">
            <a:extLst>
              <a:ext uri="{FF2B5EF4-FFF2-40B4-BE49-F238E27FC236}">
                <a16:creationId xmlns:a16="http://schemas.microsoft.com/office/drawing/2014/main" id="{EAB200E5-1F7F-7709-AAA3-0FD2D6F4C97D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64578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4" grpId="0" animBg="1"/>
      <p:bldP spid="18" grpId="0" animBg="1"/>
      <p:bldP spid="19" grpId="0" animBg="1"/>
      <p:bldP spid="20" grpId="0" animBg="1"/>
      <p:bldP spid="8" grpId="0" animBg="1"/>
      <p:bldP spid="11" grpId="0" animBg="1"/>
      <p:bldP spid="1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7B2DF37-5583-914A-4569-0DC0E842C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gems are all connected.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2860568" y="1905375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connected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2756" y="2170322"/>
            <a:ext cx="5161934" cy="406989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F0979B0-EB1B-84FE-FB9E-8CE2793D98BD}"/>
              </a:ext>
            </a:extLst>
          </p:cNvPr>
          <p:cNvSpPr txBox="1">
            <a:spLocks/>
          </p:cNvSpPr>
          <p:nvPr/>
        </p:nvSpPr>
        <p:spPr>
          <a:xfrm>
            <a:off x="2690368" y="4553591"/>
            <a:ext cx="8650732" cy="7952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 -&gt; con when followed by an </a:t>
            </a:r>
            <a:r>
              <a:rPr lang="pt-BR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c, d, n, f, g, s, </a:t>
            </a:r>
            <a:r>
              <a:rPr lang="pt-BR" sz="32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or</a:t>
            </a:r>
            <a:r>
              <a:rPr lang="pt-BR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37747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842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9C36D8-EE03-78CF-81DB-AE3B6552D0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E7B4287C-1DF4-F18E-0B4B-C25588FE9B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446017-CFD2-293D-1034-88A0B63B30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650351B-E31D-FD98-69F3-00802B743B13}"/>
              </a:ext>
            </a:extLst>
          </p:cNvPr>
          <p:cNvSpPr txBox="1"/>
          <p:nvPr/>
        </p:nvSpPr>
        <p:spPr>
          <a:xfrm>
            <a:off x="2860568" y="1905375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connected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DEC0248-D75F-DC33-50DC-BF32FAC90C9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159" y="1242335"/>
            <a:ext cx="3006481" cy="2370441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4F99AEF2-C22D-5954-6F6B-A8C378A74D12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nect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158F328D-08E4-61CB-A0B2-5574BA65A253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54B46E92-5660-5AE5-D27B-4CF49D9E9CA0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0F35F42A-28DA-5FC9-4825-F124598F173A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141E86A-29BC-CCF0-B854-7381BC2E490D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join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8DEF7F23-53AC-540E-0537-362446E932F9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connected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378C44C-687F-2D70-1A75-AB447FBA3332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414AA7CA-EAD2-3975-1DCB-90F5C8708D99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con (com)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1CB9C817-4C48-5A86-E9A5-5691ABD92193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together</a:t>
            </a:r>
          </a:p>
        </p:txBody>
      </p:sp>
      <p:sp>
        <p:nvSpPr>
          <p:cNvPr id="25" name="Cross 24">
            <a:extLst>
              <a:ext uri="{FF2B5EF4-FFF2-40B4-BE49-F238E27FC236}">
                <a16:creationId xmlns:a16="http://schemas.microsoft.com/office/drawing/2014/main" id="{31C820B8-D957-933E-ED03-9C50083430B0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37195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BC1BEA-46EA-A01B-C267-FDC1CB5E73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BA62AE8D-16D5-C5F4-671C-AB3D1F18CA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ED8C27-DFEA-8368-B0A2-788088B8EC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controlled the </a:t>
            </a:r>
            <a:r>
              <a:rPr lang="en-GB" sz="4400" dirty="0" err="1">
                <a:solidFill>
                  <a:schemeClr val="bg1"/>
                </a:solidFill>
              </a:rPr>
              <a:t>Scramblings</a:t>
            </a:r>
            <a:r>
              <a:rPr lang="en-GB" sz="440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F18682E8-822A-9421-E52F-7F0EAB5762E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3936" y="1035288"/>
            <a:ext cx="4572000" cy="589070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AE88BE2-922D-1A8D-A789-5B24AB013960}"/>
              </a:ext>
            </a:extLst>
          </p:cNvPr>
          <p:cNvSpPr txBox="1"/>
          <p:nvPr/>
        </p:nvSpPr>
        <p:spPr>
          <a:xfrm>
            <a:off x="2974064" y="2504022"/>
            <a:ext cx="776786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controlled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63F5DCD-C9E7-FAF5-2A19-DB3C8060B8CB}"/>
              </a:ext>
            </a:extLst>
          </p:cNvPr>
          <p:cNvSpPr txBox="1">
            <a:spLocks/>
          </p:cNvSpPr>
          <p:nvPr/>
        </p:nvSpPr>
        <p:spPr>
          <a:xfrm>
            <a:off x="2690368" y="4553591"/>
            <a:ext cx="8650732" cy="7952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 -&gt; con when followed by an </a:t>
            </a:r>
            <a:r>
              <a:rPr lang="pt-BR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c, d, n, f, g, s, </a:t>
            </a:r>
            <a:r>
              <a:rPr lang="pt-BR" sz="32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or</a:t>
            </a:r>
            <a:r>
              <a:rPr lang="pt-BR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321083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4780C4-2FDE-DF80-D389-9517601E61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79933E86-AE61-9D28-8235-DA04F0013C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18481B-AF48-6B73-C8BB-3291D01EFB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FCA53307-FF61-AA8C-54BB-C209E9A56D3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2168862" cy="27944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44D21E0-B37F-80D0-A71A-7F80C823067E}"/>
              </a:ext>
            </a:extLst>
          </p:cNvPr>
          <p:cNvSpPr txBox="1"/>
          <p:nvPr/>
        </p:nvSpPr>
        <p:spPr>
          <a:xfrm>
            <a:off x="2154316" y="1721292"/>
            <a:ext cx="776786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controlled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578ADA47-5678-A1F4-3B2B-290EA415F27D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trol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83865B5-E56B-57DC-01ED-D335E3DB9C32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21" name="Cross 20">
            <a:extLst>
              <a:ext uri="{FF2B5EF4-FFF2-40B4-BE49-F238E27FC236}">
                <a16:creationId xmlns:a16="http://schemas.microsoft.com/office/drawing/2014/main" id="{477C47B4-4E0F-E0CB-4031-5030CD6ED68E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18A59DE1-3052-F79C-0FBF-87BC85062349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0506FB0E-C55B-F453-BC87-E4FFFD37671E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guide or direct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AA1B8989-0D65-C613-CACF-38951A6D74C6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controlled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2B5814B3-C1BA-3975-13D9-4275F26BF9B0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56B08F21-E436-90CD-0C0C-EC233B0F633D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con (com)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65B6D032-AEF9-5E43-CE3B-D030B9286A54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together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A4845796-E319-CAD6-4D9A-11E1F358CBCD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45053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5DE3C5-0F96-79F0-1762-81E5365472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5AD7731F-6531-9207-F014-1128166933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03EE96-CBF4-99F2-B8DC-83DFAD9087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7CDE688-CD24-473E-B0E3-406A6F63722C}"/>
              </a:ext>
            </a:extLst>
          </p:cNvPr>
          <p:cNvSpPr txBox="1"/>
          <p:nvPr/>
        </p:nvSpPr>
        <p:spPr>
          <a:xfrm>
            <a:off x="2154316" y="215355"/>
            <a:ext cx="776786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controlled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8B7F5546-2671-C628-62CA-C7E499F04B57}"/>
              </a:ext>
            </a:extLst>
          </p:cNvPr>
          <p:cNvSpPr txBox="1">
            <a:spLocks/>
          </p:cNvSpPr>
          <p:nvPr/>
        </p:nvSpPr>
        <p:spPr>
          <a:xfrm>
            <a:off x="6736995" y="1787810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trol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AD5300F9-261C-1AA9-D0BE-1F0E72A4E46C}"/>
              </a:ext>
            </a:extLst>
          </p:cNvPr>
          <p:cNvSpPr txBox="1">
            <a:spLocks/>
          </p:cNvSpPr>
          <p:nvPr/>
        </p:nvSpPr>
        <p:spPr>
          <a:xfrm>
            <a:off x="9629143" y="1787810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21" name="Cross 20">
            <a:extLst>
              <a:ext uri="{FF2B5EF4-FFF2-40B4-BE49-F238E27FC236}">
                <a16:creationId xmlns:a16="http://schemas.microsoft.com/office/drawing/2014/main" id="{C8F6E027-5258-7975-0ED1-DC75302CC684}"/>
              </a:ext>
            </a:extLst>
          </p:cNvPr>
          <p:cNvSpPr/>
          <p:nvPr/>
        </p:nvSpPr>
        <p:spPr>
          <a:xfrm>
            <a:off x="9014431" y="192824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16CEFE36-26E9-F369-EF14-B385F3D1C641}"/>
              </a:ext>
            </a:extLst>
          </p:cNvPr>
          <p:cNvSpPr/>
          <p:nvPr/>
        </p:nvSpPr>
        <p:spPr>
          <a:xfrm>
            <a:off x="2834494" y="1949905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C6B4D37C-9989-F5C4-B3D0-58ED05071E2F}"/>
              </a:ext>
            </a:extLst>
          </p:cNvPr>
          <p:cNvSpPr txBox="1">
            <a:spLocks/>
          </p:cNvSpPr>
          <p:nvPr/>
        </p:nvSpPr>
        <p:spPr>
          <a:xfrm>
            <a:off x="6736995" y="275919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guide or direct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AB5F3DFA-C195-E1B1-D418-E31A2FFAA06D}"/>
              </a:ext>
            </a:extLst>
          </p:cNvPr>
          <p:cNvSpPr txBox="1">
            <a:spLocks/>
          </p:cNvSpPr>
          <p:nvPr/>
        </p:nvSpPr>
        <p:spPr>
          <a:xfrm>
            <a:off x="442899" y="178781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controlled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867F2BCB-2064-D310-D4E3-72B2C9356837}"/>
              </a:ext>
            </a:extLst>
          </p:cNvPr>
          <p:cNvSpPr txBox="1">
            <a:spLocks/>
          </p:cNvSpPr>
          <p:nvPr/>
        </p:nvSpPr>
        <p:spPr>
          <a:xfrm>
            <a:off x="9629143" y="275919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438F27-3BF0-B139-861D-2FE9F2D38BE9}"/>
              </a:ext>
            </a:extLst>
          </p:cNvPr>
          <p:cNvSpPr txBox="1">
            <a:spLocks/>
          </p:cNvSpPr>
          <p:nvPr/>
        </p:nvSpPr>
        <p:spPr>
          <a:xfrm>
            <a:off x="3844846" y="1787810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con (com)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5CEDAF21-53E8-1E8D-C4B4-625A8D29F3A9}"/>
              </a:ext>
            </a:extLst>
          </p:cNvPr>
          <p:cNvSpPr txBox="1">
            <a:spLocks/>
          </p:cNvSpPr>
          <p:nvPr/>
        </p:nvSpPr>
        <p:spPr>
          <a:xfrm>
            <a:off x="3874614" y="275919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together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B9EFA903-1A82-AE5D-8E7D-3D48A59AD224}"/>
              </a:ext>
            </a:extLst>
          </p:cNvPr>
          <p:cNvSpPr/>
          <p:nvPr/>
        </p:nvSpPr>
        <p:spPr>
          <a:xfrm>
            <a:off x="6114451" y="192824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66F6BBA-4B8E-177D-91FE-CEA5E1CB9C20}"/>
              </a:ext>
            </a:extLst>
          </p:cNvPr>
          <p:cNvSpPr txBox="1"/>
          <p:nvPr/>
        </p:nvSpPr>
        <p:spPr>
          <a:xfrm>
            <a:off x="2638899" y="3597355"/>
            <a:ext cx="91177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Why is there a double l?</a:t>
            </a:r>
          </a:p>
        </p:txBody>
      </p:sp>
      <p:sp>
        <p:nvSpPr>
          <p:cNvPr id="6" name="Arrow: Up 5">
            <a:extLst>
              <a:ext uri="{FF2B5EF4-FFF2-40B4-BE49-F238E27FC236}">
                <a16:creationId xmlns:a16="http://schemas.microsoft.com/office/drawing/2014/main" id="{3942C1FA-C735-5084-AE7A-C74E2BCBB517}"/>
              </a:ext>
            </a:extLst>
          </p:cNvPr>
          <p:cNvSpPr/>
          <p:nvPr/>
        </p:nvSpPr>
        <p:spPr>
          <a:xfrm>
            <a:off x="6914389" y="1409701"/>
            <a:ext cx="296404" cy="2287292"/>
          </a:xfrm>
          <a:prstGeom prst="upArrow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CDFED45-BB1A-633F-2584-4AEC774F6912}"/>
              </a:ext>
            </a:extLst>
          </p:cNvPr>
          <p:cNvSpPr txBox="1"/>
          <p:nvPr/>
        </p:nvSpPr>
        <p:spPr>
          <a:xfrm>
            <a:off x="-114364" y="4643795"/>
            <a:ext cx="122979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CVC ending + stressed final syllable (not w, x or y)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</a:rPr>
              <a:t>+ Suffix starts with a vowel </a:t>
            </a:r>
            <a:br>
              <a:rPr lang="en-GB" sz="3600" dirty="0">
                <a:solidFill>
                  <a:schemeClr val="bg1"/>
                </a:solidFill>
              </a:rPr>
            </a:br>
            <a:r>
              <a:rPr lang="en-GB" sz="3600" dirty="0">
                <a:solidFill>
                  <a:schemeClr val="bg1"/>
                </a:solidFill>
              </a:rPr>
              <a:t>= Double the consonant </a:t>
            </a:r>
          </a:p>
        </p:txBody>
      </p:sp>
    </p:spTree>
    <p:extLst>
      <p:ext uri="{BB962C8B-B14F-4D97-AF65-F5344CB8AC3E}">
        <p14:creationId xmlns:p14="http://schemas.microsoft.com/office/powerpoint/2010/main" val="20843558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C6F753-55BE-11B7-63D1-EB5B785D00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6FA0A598-2B3A-5867-F4F8-41ECCC77D6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D26C54-F496-E91F-8ED6-E1C1447205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Aimee constructs puzzles.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74FB4B2-8EAB-CC45-CADA-AECC58D93EA9}"/>
              </a:ext>
            </a:extLst>
          </p:cNvPr>
          <p:cNvSpPr txBox="1"/>
          <p:nvPr/>
        </p:nvSpPr>
        <p:spPr>
          <a:xfrm>
            <a:off x="2860568" y="1905375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constructs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D14E52C-E7D9-BE35-2780-6C0F655C13A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15613" y="1692278"/>
            <a:ext cx="5327612" cy="4200522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21D574DA-87F7-FDE9-E8E0-EBFC0093B9A0}"/>
              </a:ext>
            </a:extLst>
          </p:cNvPr>
          <p:cNvSpPr txBox="1">
            <a:spLocks/>
          </p:cNvSpPr>
          <p:nvPr/>
        </p:nvSpPr>
        <p:spPr>
          <a:xfrm>
            <a:off x="2690368" y="4553591"/>
            <a:ext cx="8650732" cy="7952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 -&gt; con when followed by an </a:t>
            </a:r>
            <a:r>
              <a:rPr lang="pt-BR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c, d, n, f, g, s, </a:t>
            </a:r>
            <a:r>
              <a:rPr lang="pt-BR" sz="32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or</a:t>
            </a:r>
            <a:r>
              <a:rPr lang="pt-BR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115618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F5C889-4ACC-C469-D3A2-78F5FA19ED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408102B3-9955-C26C-279C-C1D6D722BC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FECA10-4F30-72B7-727C-0C8ECC16D8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81394B8-4038-13A6-CC77-4345B10F16ED}"/>
              </a:ext>
            </a:extLst>
          </p:cNvPr>
          <p:cNvSpPr txBox="1"/>
          <p:nvPr/>
        </p:nvSpPr>
        <p:spPr>
          <a:xfrm>
            <a:off x="2860568" y="1905375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constructs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99A477A6-E81D-2188-C2F7-EEAC6F64986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159" y="1242335"/>
            <a:ext cx="3006481" cy="2370441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0A825959-CC78-34D0-03C8-F7509BD2D36C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struct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47A946E-D4C3-C001-9228-196F54E2F8FB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1FF801FB-BDBC-34B1-AA97-8CE5530BC0E9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2684F4E9-D783-E94E-AD36-7A44C8505946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AD90E47E-418F-64B0-21D1-518B04FE4449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build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FAE3668-CB87-3399-45AA-68F93B8B265F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construct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87681E-ADE5-7C9F-AFE4-D4921E27C4FC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he/she/it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098772C4-0194-D376-3B74-484AC1BB6B57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con (com)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7A582326-ACC6-B4CA-1CDF-9A55DC63BFE4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together</a:t>
            </a:r>
          </a:p>
        </p:txBody>
      </p:sp>
      <p:sp>
        <p:nvSpPr>
          <p:cNvPr id="25" name="Cross 24">
            <a:extLst>
              <a:ext uri="{FF2B5EF4-FFF2-40B4-BE49-F238E27FC236}">
                <a16:creationId xmlns:a16="http://schemas.microsoft.com/office/drawing/2014/main" id="{588B45FD-683E-A9FA-870D-34BEEB1420E6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2920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555568" y="1953563"/>
            <a:ext cx="110808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children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coperated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to collect the books and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co-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ordanated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to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arange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them.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425721-9E2A-0CA6-41AA-D7F3A00FA5A0}"/>
              </a:ext>
            </a:extLst>
          </p:cNvPr>
          <p:cNvSpPr txBox="1"/>
          <p:nvPr/>
        </p:nvSpPr>
        <p:spPr>
          <a:xfrm>
            <a:off x="813261" y="3465816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children co‑operated to collect the books and co-ordinated to arrange them.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D02D64D-9532-12CA-87F9-DD8CBBED836E}"/>
              </a:ext>
            </a:extLst>
          </p:cNvPr>
          <p:cNvSpPr txBox="1"/>
          <p:nvPr/>
        </p:nvSpPr>
        <p:spPr>
          <a:xfrm>
            <a:off x="778625" y="4892633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children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co</a:t>
            </a:r>
            <a:r>
              <a:rPr lang="en-GB" sz="3600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‑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operated</a:t>
            </a:r>
            <a:r>
              <a:rPr lang="en-GB" sz="3600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to collect the books and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co-ordinated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to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arrange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them.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DB9D0A7-2D75-1211-7D8B-C4C558150B46}"/>
              </a:ext>
            </a:extLst>
          </p:cNvPr>
          <p:cNvCxnSpPr/>
          <p:nvPr/>
        </p:nvCxnSpPr>
        <p:spPr>
          <a:xfrm>
            <a:off x="1970809" y="3239327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C556B83-AB81-4304-94E2-4A653D3932AF}"/>
              </a:ext>
            </a:extLst>
          </p:cNvPr>
          <p:cNvCxnSpPr/>
          <p:nvPr/>
        </p:nvCxnSpPr>
        <p:spPr>
          <a:xfrm>
            <a:off x="1970809" y="4721763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8202206"/>
              </p:ext>
            </p:extLst>
          </p:nvPr>
        </p:nvGraphicFramePr>
        <p:xfrm>
          <a:off x="3009494" y="597746"/>
          <a:ext cx="6173010" cy="49823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M5Aut050L</a:t>
                      </a:r>
                    </a:p>
                    <a:p>
                      <a:pPr algn="ctr"/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M5Aut050P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M5Aut050S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M5Aut050F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M5Aut050A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599977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M5Aut050Sa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M5Aut050Fe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A9A7955E-3CF7-E772-7DDE-F81E4D7FDA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B44C2664-B180-01D5-5986-60B7D6EF721F}"/>
              </a:ext>
            </a:extLst>
          </p:cNvPr>
          <p:cNvSpPr/>
          <p:nvPr/>
        </p:nvSpPr>
        <p:spPr>
          <a:xfrm>
            <a:off x="2080966" y="1360502"/>
            <a:ext cx="8016536" cy="4379897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ABAF5C2E-D2D8-0AD5-7F03-44F2CCB4B9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24009" y="1567952"/>
            <a:ext cx="7814379" cy="396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co-operate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co-ordinate 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collect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collide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correct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corrupt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connect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construct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contain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continue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control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DC4466E-FB20-CA1A-1619-F4F8D637B9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D0794D5B-B54E-CE0C-39FE-B01F83A0FA71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unkindly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kind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ly</a:t>
            </a:r>
            <a:endParaRPr lang="en-GB" sz="54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004214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2 main prefix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445770" y="2369256"/>
            <a:ext cx="1098423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2: Some prefixes change depending on the spelling of the base.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445770" y="1376729"/>
            <a:ext cx="1123569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A prefix changes what a word means, not what kind of word it is.</a:t>
            </a:r>
          </a:p>
        </p:txBody>
      </p:sp>
    </p:spTree>
    <p:extLst>
      <p:ext uri="{BB962C8B-B14F-4D97-AF65-F5344CB8AC3E}">
        <p14:creationId xmlns:p14="http://schemas.microsoft.com/office/powerpoint/2010/main" val="7470080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2F0F6D-1B6E-71A4-7A2A-8BA6E88019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E747DC2-2EBB-B2D3-0748-EC64123340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EC2D05-743E-40AF-BC7D-C15FB2BF6B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2 main prefix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CC3D422A-959F-ACED-404E-CAD73B050D5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7985" y="5297811"/>
            <a:ext cx="1314681" cy="169387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D69E601-7AAE-221E-D960-E8589506967F}"/>
              </a:ext>
            </a:extLst>
          </p:cNvPr>
          <p:cNvSpPr txBox="1">
            <a:spLocks/>
          </p:cNvSpPr>
          <p:nvPr/>
        </p:nvSpPr>
        <p:spPr>
          <a:xfrm>
            <a:off x="3617078" y="2315721"/>
            <a:ext cx="3851122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that is a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B9AE071A-1C1C-8812-C655-D556EC8F6624}"/>
              </a:ext>
            </a:extLst>
          </p:cNvPr>
          <p:cNvSpPr/>
          <p:nvPr/>
        </p:nvSpPr>
        <p:spPr>
          <a:xfrm>
            <a:off x="3014511" y="245615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473F94A3-C58E-761A-C7FE-40F1100BE35C}"/>
              </a:ext>
            </a:extLst>
          </p:cNvPr>
          <p:cNvSpPr/>
          <p:nvPr/>
        </p:nvSpPr>
        <p:spPr>
          <a:xfrm>
            <a:off x="7727623" y="249947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FBE97C1-B352-C9FE-79A9-898BCAD34E4C}"/>
              </a:ext>
            </a:extLst>
          </p:cNvPr>
          <p:cNvSpPr txBox="1">
            <a:spLocks/>
          </p:cNvSpPr>
          <p:nvPr/>
        </p:nvSpPr>
        <p:spPr>
          <a:xfrm>
            <a:off x="9132153" y="232465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Noun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3C764E4F-678B-E7CA-F900-6615C0D20AB6}"/>
              </a:ext>
            </a:extLst>
          </p:cNvPr>
          <p:cNvSpPr txBox="1">
            <a:spLocks/>
          </p:cNvSpPr>
          <p:nvPr/>
        </p:nvSpPr>
        <p:spPr>
          <a:xfrm>
            <a:off x="3639057" y="3148763"/>
            <a:ext cx="3824212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Base that is a 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verb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BB429FE1-CCBB-6C27-DDC5-24C790739D2D}"/>
              </a:ext>
            </a:extLst>
          </p:cNvPr>
          <p:cNvSpPr/>
          <p:nvPr/>
        </p:nvSpPr>
        <p:spPr>
          <a:xfrm>
            <a:off x="2995437" y="328920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C47E9B3B-9875-F703-54F0-71D2B06017D8}"/>
              </a:ext>
            </a:extLst>
          </p:cNvPr>
          <p:cNvSpPr/>
          <p:nvPr/>
        </p:nvSpPr>
        <p:spPr>
          <a:xfrm>
            <a:off x="7692032" y="333251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223D663F-1ACE-700B-525F-C331390F4305}"/>
              </a:ext>
            </a:extLst>
          </p:cNvPr>
          <p:cNvSpPr txBox="1">
            <a:spLocks/>
          </p:cNvSpPr>
          <p:nvPr/>
        </p:nvSpPr>
        <p:spPr>
          <a:xfrm>
            <a:off x="9132153" y="31576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Verb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8D21D496-12E4-C3EF-3193-B5F20D54401A}"/>
              </a:ext>
            </a:extLst>
          </p:cNvPr>
          <p:cNvSpPr txBox="1">
            <a:spLocks/>
          </p:cNvSpPr>
          <p:nvPr/>
        </p:nvSpPr>
        <p:spPr>
          <a:xfrm>
            <a:off x="3639056" y="3991368"/>
            <a:ext cx="385112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Base that is an 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adjective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7506709-9408-209F-2A8C-D6AB70E46332}"/>
              </a:ext>
            </a:extLst>
          </p:cNvPr>
          <p:cNvSpPr txBox="1">
            <a:spLocks/>
          </p:cNvSpPr>
          <p:nvPr/>
        </p:nvSpPr>
        <p:spPr>
          <a:xfrm>
            <a:off x="9132153" y="400030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Adjective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E728AA45-0325-61AC-8E0B-7EDAB80E4C13}"/>
              </a:ext>
            </a:extLst>
          </p:cNvPr>
          <p:cNvSpPr/>
          <p:nvPr/>
        </p:nvSpPr>
        <p:spPr>
          <a:xfrm>
            <a:off x="7692032" y="417512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A9E61702-FF78-CE1A-9ED0-E19F8072FD39}"/>
              </a:ext>
            </a:extLst>
          </p:cNvPr>
          <p:cNvSpPr/>
          <p:nvPr/>
        </p:nvSpPr>
        <p:spPr>
          <a:xfrm>
            <a:off x="2972933" y="413180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110B944-2037-4597-F6BF-1CFFCE637ECA}"/>
              </a:ext>
            </a:extLst>
          </p:cNvPr>
          <p:cNvSpPr txBox="1">
            <a:spLocks/>
          </p:cNvSpPr>
          <p:nvPr/>
        </p:nvSpPr>
        <p:spPr>
          <a:xfrm>
            <a:off x="445770" y="1376729"/>
            <a:ext cx="1123569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A prefix changes what a word means, not what kind of word it is.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DC4BE75-E2DD-97D7-D363-DFF3E2C67DC7}"/>
              </a:ext>
            </a:extLst>
          </p:cNvPr>
          <p:cNvSpPr txBox="1">
            <a:spLocks/>
          </p:cNvSpPr>
          <p:nvPr/>
        </p:nvSpPr>
        <p:spPr>
          <a:xfrm>
            <a:off x="1176696" y="2315721"/>
            <a:ext cx="158628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7321BBD-53FC-DE06-2448-AE3BB5E18298}"/>
              </a:ext>
            </a:extLst>
          </p:cNvPr>
          <p:cNvSpPr txBox="1">
            <a:spLocks/>
          </p:cNvSpPr>
          <p:nvPr/>
        </p:nvSpPr>
        <p:spPr>
          <a:xfrm>
            <a:off x="1176696" y="3148763"/>
            <a:ext cx="158628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9F63DD2-3433-E59E-0FE5-64D7E07C2C02}"/>
              </a:ext>
            </a:extLst>
          </p:cNvPr>
          <p:cNvSpPr txBox="1">
            <a:spLocks/>
          </p:cNvSpPr>
          <p:nvPr/>
        </p:nvSpPr>
        <p:spPr>
          <a:xfrm>
            <a:off x="1176696" y="3991368"/>
            <a:ext cx="158628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A10DCED-FF8A-A4A9-1E27-29EE79297895}"/>
              </a:ext>
            </a:extLst>
          </p:cNvPr>
          <p:cNvSpPr txBox="1">
            <a:spLocks/>
          </p:cNvSpPr>
          <p:nvPr/>
        </p:nvSpPr>
        <p:spPr>
          <a:xfrm>
            <a:off x="3639056" y="4817154"/>
            <a:ext cx="385112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Base that is an 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E8FE3FA-64AC-51DA-27ED-FBDE197C274E}"/>
              </a:ext>
            </a:extLst>
          </p:cNvPr>
          <p:cNvSpPr txBox="1">
            <a:spLocks/>
          </p:cNvSpPr>
          <p:nvPr/>
        </p:nvSpPr>
        <p:spPr>
          <a:xfrm>
            <a:off x="9132153" y="482609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579A5224-4D56-2EF5-62FD-5F88BA7F6D90}"/>
              </a:ext>
            </a:extLst>
          </p:cNvPr>
          <p:cNvSpPr/>
          <p:nvPr/>
        </p:nvSpPr>
        <p:spPr>
          <a:xfrm>
            <a:off x="7692032" y="500090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Cross 28">
            <a:extLst>
              <a:ext uri="{FF2B5EF4-FFF2-40B4-BE49-F238E27FC236}">
                <a16:creationId xmlns:a16="http://schemas.microsoft.com/office/drawing/2014/main" id="{D8C36A21-95A7-E5B6-BF03-8FC886D634D3}"/>
              </a:ext>
            </a:extLst>
          </p:cNvPr>
          <p:cNvSpPr/>
          <p:nvPr/>
        </p:nvSpPr>
        <p:spPr>
          <a:xfrm>
            <a:off x="2972933" y="495759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32AF1C9F-1262-C46B-95FF-57B1A89205B6}"/>
              </a:ext>
            </a:extLst>
          </p:cNvPr>
          <p:cNvSpPr txBox="1">
            <a:spLocks/>
          </p:cNvSpPr>
          <p:nvPr/>
        </p:nvSpPr>
        <p:spPr>
          <a:xfrm>
            <a:off x="1176696" y="4817154"/>
            <a:ext cx="158628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</a:t>
            </a:r>
          </a:p>
        </p:txBody>
      </p:sp>
    </p:spTree>
    <p:extLst>
      <p:ext uri="{BB962C8B-B14F-4D97-AF65-F5344CB8AC3E}">
        <p14:creationId xmlns:p14="http://schemas.microsoft.com/office/powerpoint/2010/main" val="28110644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7" grpId="0" animBg="1"/>
      <p:bldP spid="20" grpId="0" animBg="1"/>
      <p:bldP spid="22" grpId="0" animBg="1"/>
      <p:bldP spid="24" grpId="0" animBg="1"/>
      <p:bldP spid="26" grpId="0" animBg="1"/>
      <p:bldP spid="27" grpId="0" animBg="1"/>
      <p:bldP spid="28" grpId="0" animBg="1"/>
      <p:bldP spid="12" grpId="0" animBg="1"/>
      <p:bldP spid="14" grpId="0" animBg="1"/>
      <p:bldP spid="19" grpId="0" animBg="1"/>
      <p:bldP spid="21" grpId="0" animBg="1"/>
      <p:bldP spid="23" grpId="0" animBg="1"/>
      <p:bldP spid="29" grpId="0" animBg="1"/>
      <p:bldP spid="3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DFFFF8-4717-C982-5458-89A1ADD363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25D1DB30-7F4B-51B3-ABE5-21FC4E7E34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A69C78-7B4A-C3A5-5C46-F724959DC3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2 main prefix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6B3AAD0-FA40-4CCC-AE92-5560B26A8174}"/>
              </a:ext>
            </a:extLst>
          </p:cNvPr>
          <p:cNvSpPr txBox="1">
            <a:spLocks/>
          </p:cNvSpPr>
          <p:nvPr/>
        </p:nvSpPr>
        <p:spPr>
          <a:xfrm>
            <a:off x="445770" y="1376729"/>
            <a:ext cx="1125274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RULE 2: Some prefixes change depending on the spelling of the base.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18A6882-29E2-84B6-3D15-5E0C528DA172}"/>
              </a:ext>
            </a:extLst>
          </p:cNvPr>
          <p:cNvSpPr txBox="1">
            <a:spLocks/>
          </p:cNvSpPr>
          <p:nvPr/>
        </p:nvSpPr>
        <p:spPr>
          <a:xfrm>
            <a:off x="519354" y="2240843"/>
            <a:ext cx="1106304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 in- changes depending on the spelling of the base:  </a:t>
            </a:r>
          </a:p>
        </p:txBody>
      </p:sp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06074BC8-38AA-FBF1-07A4-8A33BA619A30}"/>
              </a:ext>
            </a:extLst>
          </p:cNvPr>
          <p:cNvGraphicFramePr>
            <a:graphicFrameLocks noGrp="1"/>
          </p:cNvGraphicFramePr>
          <p:nvPr/>
        </p:nvGraphicFramePr>
        <p:xfrm>
          <a:off x="829946" y="3177129"/>
          <a:ext cx="10577460" cy="30030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44365">
                  <a:extLst>
                    <a:ext uri="{9D8B030D-6E8A-4147-A177-3AD203B41FA5}">
                      <a16:colId xmlns:a16="http://schemas.microsoft.com/office/drawing/2014/main" val="2265186388"/>
                    </a:ext>
                  </a:extLst>
                </a:gridCol>
                <a:gridCol w="3666718">
                  <a:extLst>
                    <a:ext uri="{9D8B030D-6E8A-4147-A177-3AD203B41FA5}">
                      <a16:colId xmlns:a16="http://schemas.microsoft.com/office/drawing/2014/main" val="2997024775"/>
                    </a:ext>
                  </a:extLst>
                </a:gridCol>
                <a:gridCol w="2525485">
                  <a:extLst>
                    <a:ext uri="{9D8B030D-6E8A-4147-A177-3AD203B41FA5}">
                      <a16:colId xmlns:a16="http://schemas.microsoft.com/office/drawing/2014/main" val="186668745"/>
                    </a:ext>
                  </a:extLst>
                </a:gridCol>
                <a:gridCol w="1740892">
                  <a:extLst>
                    <a:ext uri="{9D8B030D-6E8A-4147-A177-3AD203B41FA5}">
                      <a16:colId xmlns:a16="http://schemas.microsoft.com/office/drawing/2014/main" val="3389860084"/>
                    </a:ext>
                  </a:extLst>
                </a:gridCol>
              </a:tblGrid>
              <a:tr h="600601">
                <a:tc>
                  <a:txBody>
                    <a:bodyPr/>
                    <a:lstStyle/>
                    <a:p>
                      <a:r>
                        <a:rPr lang="en-GB" sz="2400" dirty="0"/>
                        <a:t>Base word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Base’s starting letter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Prefix + Base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Prefix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085039"/>
                  </a:ext>
                </a:extLst>
              </a:tr>
              <a:tr h="600601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correct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incorrect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in-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3989710"/>
                  </a:ext>
                </a:extLst>
              </a:tr>
              <a:tr h="600601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impossible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im-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185460"/>
                  </a:ext>
                </a:extLst>
              </a:tr>
              <a:tr h="600601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legal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illegal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il-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1483975"/>
                  </a:ext>
                </a:extLst>
              </a:tr>
              <a:tr h="600601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regular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irregular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 err="1"/>
                        <a:t>ir</a:t>
                      </a:r>
                      <a:r>
                        <a:rPr lang="en-GB" sz="2400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57695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74892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2 main prefix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37DB940-DAEF-F267-E157-B537FFB55D44}"/>
              </a:ext>
            </a:extLst>
          </p:cNvPr>
          <p:cNvSpPr txBox="1">
            <a:spLocks/>
          </p:cNvSpPr>
          <p:nvPr/>
        </p:nvSpPr>
        <p:spPr>
          <a:xfrm>
            <a:off x="445770" y="1376729"/>
            <a:ext cx="1125274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RULE 2: Some prefixes change depending on the spelling of the base.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8E9F01D-CD06-8EB5-4EAF-48D03905035C}"/>
              </a:ext>
            </a:extLst>
          </p:cNvPr>
          <p:cNvSpPr txBox="1">
            <a:spLocks/>
          </p:cNvSpPr>
          <p:nvPr/>
        </p:nvSpPr>
        <p:spPr>
          <a:xfrm>
            <a:off x="519354" y="2240843"/>
            <a:ext cx="1106304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 in- changes depending on the spelling of the base:  </a:t>
            </a:r>
          </a:p>
        </p:txBody>
      </p:sp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12BF158B-8787-3E33-FE64-E79CADEBF22C}"/>
              </a:ext>
            </a:extLst>
          </p:cNvPr>
          <p:cNvGraphicFramePr>
            <a:graphicFrameLocks noGrp="1"/>
          </p:cNvGraphicFramePr>
          <p:nvPr/>
        </p:nvGraphicFramePr>
        <p:xfrm>
          <a:off x="1150900" y="3177131"/>
          <a:ext cx="9799954" cy="23041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49989">
                  <a:extLst>
                    <a:ext uri="{9D8B030D-6E8A-4147-A177-3AD203B41FA5}">
                      <a16:colId xmlns:a16="http://schemas.microsoft.com/office/drawing/2014/main" val="2265186388"/>
                    </a:ext>
                  </a:extLst>
                </a:gridCol>
                <a:gridCol w="3397192">
                  <a:extLst>
                    <a:ext uri="{9D8B030D-6E8A-4147-A177-3AD203B41FA5}">
                      <a16:colId xmlns:a16="http://schemas.microsoft.com/office/drawing/2014/main" val="2997024775"/>
                    </a:ext>
                  </a:extLst>
                </a:gridCol>
                <a:gridCol w="2339847">
                  <a:extLst>
                    <a:ext uri="{9D8B030D-6E8A-4147-A177-3AD203B41FA5}">
                      <a16:colId xmlns:a16="http://schemas.microsoft.com/office/drawing/2014/main" val="186668745"/>
                    </a:ext>
                  </a:extLst>
                </a:gridCol>
                <a:gridCol w="1612926">
                  <a:extLst>
                    <a:ext uri="{9D8B030D-6E8A-4147-A177-3AD203B41FA5}">
                      <a16:colId xmlns:a16="http://schemas.microsoft.com/office/drawing/2014/main" val="3389860084"/>
                    </a:ext>
                  </a:extLst>
                </a:gridCol>
              </a:tblGrid>
              <a:tr h="460828">
                <a:tc>
                  <a:txBody>
                    <a:bodyPr/>
                    <a:lstStyle/>
                    <a:p>
                      <a:r>
                        <a:rPr lang="en-GB" sz="2000" dirty="0"/>
                        <a:t>Base word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Base’s starting letter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Prefix + Base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Prefix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085039"/>
                  </a:ext>
                </a:extLst>
              </a:tr>
              <a:tr h="46082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correct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incorrect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in-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3989710"/>
                  </a:ext>
                </a:extLst>
              </a:tr>
              <a:tr h="46082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impossible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im-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185460"/>
                  </a:ext>
                </a:extLst>
              </a:tr>
              <a:tr h="46082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legal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illegal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il-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1483975"/>
                  </a:ext>
                </a:extLst>
              </a:tr>
              <a:tr h="46082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regular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irregular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 err="1"/>
                        <a:t>ir</a:t>
                      </a:r>
                      <a:r>
                        <a:rPr lang="en-GB" sz="2000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5769563"/>
                  </a:ext>
                </a:extLst>
              </a:tr>
            </a:tbl>
          </a:graphicData>
        </a:graphic>
      </p:graphicFrame>
      <p:sp>
        <p:nvSpPr>
          <p:cNvPr id="32" name="Title 1">
            <a:extLst>
              <a:ext uri="{FF2B5EF4-FFF2-40B4-BE49-F238E27FC236}">
                <a16:creationId xmlns:a16="http://schemas.microsoft.com/office/drawing/2014/main" id="{CE9F3D2C-86F6-D9A5-BA3D-8E64209F7643}"/>
              </a:ext>
            </a:extLst>
          </p:cNvPr>
          <p:cNvSpPr txBox="1">
            <a:spLocks/>
          </p:cNvSpPr>
          <p:nvPr/>
        </p:nvSpPr>
        <p:spPr>
          <a:xfrm>
            <a:off x="564476" y="5675581"/>
            <a:ext cx="1106304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 in- has changed to im-, il- and </a:t>
            </a:r>
            <a:r>
              <a:rPr lang="en-GB" sz="24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- depending on the next letter. </a:t>
            </a:r>
          </a:p>
        </p:txBody>
      </p:sp>
    </p:spTree>
    <p:extLst>
      <p:ext uri="{BB962C8B-B14F-4D97-AF65-F5344CB8AC3E}">
        <p14:creationId xmlns:p14="http://schemas.microsoft.com/office/powerpoint/2010/main" val="22894940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E1411AB-7C41-1D91-8E61-8764A5EAD6B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08284"/>
            <a:ext cx="9144000" cy="2140855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 </a:t>
            </a:r>
            <a:r>
              <a:rPr lang="en-GB" sz="5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com-</a:t>
            </a:r>
            <a: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b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(in disguise)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5A169CE3-364E-2DF3-E442-4FC30C8C64B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CAE96453-EA24-2A80-D963-362E2E4091B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1077D69-A26F-FA4F-12E7-6081093E135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156966" y="4037462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09388 0.5016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88" y="2506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07407E-6 L -0.25651 -0.08101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26" y="-40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1422</Words>
  <Application>Microsoft Office PowerPoint</Application>
  <PresentationFormat>Widescreen</PresentationFormat>
  <Paragraphs>357</Paragraphs>
  <Slides>38</Slides>
  <Notes>30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2" baseType="lpstr">
      <vt:lpstr>Andika</vt:lpstr>
      <vt:lpstr>Aptos</vt:lpstr>
      <vt:lpstr>Arial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Prefix com-  (in disguise)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61</cp:revision>
  <dcterms:created xsi:type="dcterms:W3CDTF">2022-05-31T09:42:07Z</dcterms:created>
  <dcterms:modified xsi:type="dcterms:W3CDTF">2026-07-23T11:15:46Z</dcterms:modified>
</cp:coreProperties>
</file>