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544" r:id="rId3"/>
    <p:sldId id="546" r:id="rId4"/>
    <p:sldId id="548" r:id="rId5"/>
    <p:sldId id="550" r:id="rId6"/>
    <p:sldId id="589" r:id="rId7"/>
    <p:sldId id="586" r:id="rId8"/>
    <p:sldId id="590" r:id="rId9"/>
    <p:sldId id="274" r:id="rId10"/>
    <p:sldId id="294" r:id="rId11"/>
    <p:sldId id="376" r:id="rId12"/>
    <p:sldId id="560" r:id="rId13"/>
    <p:sldId id="561" r:id="rId14"/>
    <p:sldId id="333" r:id="rId15"/>
    <p:sldId id="556" r:id="rId16"/>
    <p:sldId id="562" r:id="rId17"/>
    <p:sldId id="565" r:id="rId18"/>
    <p:sldId id="558" r:id="rId19"/>
    <p:sldId id="566" r:id="rId20"/>
    <p:sldId id="588" r:id="rId21"/>
    <p:sldId id="552" r:id="rId22"/>
    <p:sldId id="567" r:id="rId23"/>
    <p:sldId id="569" r:id="rId24"/>
    <p:sldId id="571" r:id="rId25"/>
    <p:sldId id="551" r:id="rId26"/>
    <p:sldId id="572" r:id="rId27"/>
    <p:sldId id="553" r:id="rId28"/>
    <p:sldId id="573" r:id="rId29"/>
    <p:sldId id="583" r:id="rId30"/>
    <p:sldId id="584" r:id="rId31"/>
    <p:sldId id="559" r:id="rId32"/>
    <p:sldId id="568" r:id="rId33"/>
    <p:sldId id="365" r:id="rId34"/>
    <p:sldId id="363" r:id="rId35"/>
    <p:sldId id="277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F9960F-550D-4C1C-B83D-E07529129EA3}" v="47" dt="2026-07-23T11:19:02.1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0823" autoAdjust="0"/>
  </p:normalViewPr>
  <p:slideViewPr>
    <p:cSldViewPr snapToGrid="0">
      <p:cViewPr varScale="1">
        <p:scale>
          <a:sx n="52" d="100"/>
          <a:sy n="52" d="100"/>
        </p:scale>
        <p:origin x="1795" y="2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1:19:02.196" v="6976" actId="20577"/>
      <pc:docMkLst>
        <pc:docMk/>
      </pc:docMkLst>
      <pc:sldChg chg="modTransition">
        <pc:chgData name="Glen Jones" userId="e846aaca-4b24-4b13-b0d0-f2308e16b284" providerId="ADAL" clId="{ED47ACC3-9597-4D89-A1DC-43CF280EF274}" dt="2026-07-23T11:17:02.539" v="6942"/>
        <pc:sldMkLst>
          <pc:docMk/>
          <pc:sldMk cId="2113469465" sldId="294"/>
        </pc:sldMkLst>
      </pc:sldChg>
      <pc:sldChg chg="modSp add">
        <pc:chgData name="Glen Jones" userId="e846aaca-4b24-4b13-b0d0-f2308e16b284" providerId="ADAL" clId="{ED47ACC3-9597-4D89-A1DC-43CF280EF274}" dt="2026-07-21T09:31:37.632" v="6917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31:37.632" v="6917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7-23T11:16:42.765" v="6941" actId="27636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1:16:42.765" v="6941" actId="27636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1:16:39.723" v="6939" actId="404"/>
          <ac:spMkLst>
            <pc:docMk/>
            <pc:sldMk cId="3384485664" sldId="544"/>
            <ac:spMk id="6" creationId="{3A35EC4B-1875-D7D1-43D4-997B8DE58C37}"/>
          </ac:spMkLst>
        </pc:spChg>
      </pc:sldChg>
      <pc:sldChg chg="modSp mod addAnim delAnim">
        <pc:chgData name="Glen Jones" userId="e846aaca-4b24-4b13-b0d0-f2308e16b284" providerId="ADAL" clId="{ED47ACC3-9597-4D89-A1DC-43CF280EF274}" dt="2026-07-23T11:18:08.197" v="6956" actId="14100"/>
        <pc:sldMkLst>
          <pc:docMk/>
          <pc:sldMk cId="3355986917" sldId="561"/>
        </pc:sldMkLst>
        <pc:spChg chg="mod">
          <ac:chgData name="Glen Jones" userId="e846aaca-4b24-4b13-b0d0-f2308e16b284" providerId="ADAL" clId="{ED47ACC3-9597-4D89-A1DC-43CF280EF274}" dt="2026-07-23T11:18:04.144" v="6955" actId="6549"/>
          <ac:spMkLst>
            <pc:docMk/>
            <pc:sldMk cId="3355986917" sldId="561"/>
            <ac:spMk id="2" creationId="{E4217194-1AF2-CC8B-B58D-F409279690B2}"/>
          </ac:spMkLst>
        </pc:spChg>
        <pc:spChg chg="mod">
          <ac:chgData name="Glen Jones" userId="e846aaca-4b24-4b13-b0d0-f2308e16b284" providerId="ADAL" clId="{ED47ACC3-9597-4D89-A1DC-43CF280EF274}" dt="2026-07-23T11:18:08.197" v="6956" actId="14100"/>
          <ac:spMkLst>
            <pc:docMk/>
            <pc:sldMk cId="3355986917" sldId="561"/>
            <ac:spMk id="3" creationId="{43DC4E68-B4AB-17DB-66D7-6D695B7F2039}"/>
          </ac:spMkLst>
        </pc:spChg>
        <pc:picChg chg="mod">
          <ac:chgData name="Glen Jones" userId="e846aaca-4b24-4b13-b0d0-f2308e16b284" providerId="ADAL" clId="{ED47ACC3-9597-4D89-A1DC-43CF280EF274}" dt="2026-07-23T11:17:51.142" v="6945" actId="14100"/>
          <ac:picMkLst>
            <pc:docMk/>
            <pc:sldMk cId="3355986917" sldId="561"/>
            <ac:picMk id="9" creationId="{459BE8C5-FCFD-2AFB-43A3-42CDFC244855}"/>
          </ac:picMkLst>
        </pc:picChg>
      </pc:sldChg>
      <pc:sldChg chg="modSp">
        <pc:chgData name="Glen Jones" userId="e846aaca-4b24-4b13-b0d0-f2308e16b284" providerId="ADAL" clId="{ED47ACC3-9597-4D89-A1DC-43CF280EF274}" dt="2026-07-23T11:19:02.196" v="6976" actId="20577"/>
        <pc:sldMkLst>
          <pc:docMk/>
          <pc:sldMk cId="346292024" sldId="568"/>
        </pc:sldMkLst>
        <pc:spChg chg="mod">
          <ac:chgData name="Glen Jones" userId="e846aaca-4b24-4b13-b0d0-f2308e16b284" providerId="ADAL" clId="{ED47ACC3-9597-4D89-A1DC-43CF280EF274}" dt="2026-07-23T11:19:02.196" v="6976" actId="20577"/>
          <ac:spMkLst>
            <pc:docMk/>
            <pc:sldMk cId="346292024" sldId="568"/>
            <ac:spMk id="23" creationId="{098772C4-0194-D376-3B74-484AC1BB6B57}"/>
          </ac:spMkLst>
        </pc:spChg>
      </pc:sldChg>
      <pc:sldChg chg="modSp">
        <pc:chgData name="Glen Jones" userId="e846aaca-4b24-4b13-b0d0-f2308e16b284" providerId="ADAL" clId="{ED47ACC3-9597-4D89-A1DC-43CF280EF274}" dt="2026-07-23T11:18:43.316" v="6961" actId="20577"/>
        <pc:sldMkLst>
          <pc:docMk/>
          <pc:sldMk cId="3576457812" sldId="572"/>
        </pc:sldMkLst>
        <pc:spChg chg="mod">
          <ac:chgData name="Glen Jones" userId="e846aaca-4b24-4b13-b0d0-f2308e16b284" providerId="ADAL" clId="{ED47ACC3-9597-4D89-A1DC-43CF280EF274}" dt="2026-07-23T11:18:43.316" v="6961" actId="20577"/>
          <ac:spMkLst>
            <pc:docMk/>
            <pc:sldMk cId="3576457812" sldId="572"/>
            <ac:spMk id="8" creationId="{0871755F-35E9-C2C0-A02E-F748A38C50CF}"/>
          </ac:spMkLst>
        </pc:spChg>
      </pc:sldChg>
      <pc:sldChg chg="modSp">
        <pc:chgData name="Glen Jones" userId="e846aaca-4b24-4b13-b0d0-f2308e16b284" providerId="ADAL" clId="{ED47ACC3-9597-4D89-A1DC-43CF280EF274}" dt="2026-07-23T11:18:49.583" v="6966" actId="20577"/>
        <pc:sldMkLst>
          <pc:docMk/>
          <pc:sldMk cId="1303719591" sldId="573"/>
        </pc:sldMkLst>
        <pc:spChg chg="mod">
          <ac:chgData name="Glen Jones" userId="e846aaca-4b24-4b13-b0d0-f2308e16b284" providerId="ADAL" clId="{ED47ACC3-9597-4D89-A1DC-43CF280EF274}" dt="2026-07-23T11:18:49.583" v="6966" actId="20577"/>
          <ac:spMkLst>
            <pc:docMk/>
            <pc:sldMk cId="1303719591" sldId="573"/>
            <ac:spMk id="23" creationId="{414AA7CA-EAD2-3975-1DCB-90F5C8708D99}"/>
          </ac:spMkLst>
        </pc:spChg>
      </pc:sldChg>
      <pc:sldChg chg="modSp">
        <pc:chgData name="Glen Jones" userId="e846aaca-4b24-4b13-b0d0-f2308e16b284" providerId="ADAL" clId="{ED47ACC3-9597-4D89-A1DC-43CF280EF274}" dt="2026-07-23T11:18:56.408" v="6971" actId="20577"/>
        <pc:sldMkLst>
          <pc:docMk/>
          <pc:sldMk cId="434505312" sldId="584"/>
        </pc:sldMkLst>
        <pc:spChg chg="mod">
          <ac:chgData name="Glen Jones" userId="e846aaca-4b24-4b13-b0d0-f2308e16b284" providerId="ADAL" clId="{ED47ACC3-9597-4D89-A1DC-43CF280EF274}" dt="2026-07-23T11:18:56.408" v="6971" actId="20577"/>
          <ac:spMkLst>
            <pc:docMk/>
            <pc:sldMk cId="434505312" sldId="584"/>
            <ac:spMk id="26" creationId="{56B08F21-E436-90CD-0C0C-EC233B0F633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1F4A1-E0F6-B4DD-1992-F8D328603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542284-2608-FF35-2EFD-BE120E45D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E64E3B-9DF9-7E78-9970-005CBDE1D3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via + ‑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ous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vious</a:t>
            </a:r>
            <a:endParaRPr lang="en-GB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is dropped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the sounds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smooth together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word parts join, letters sometimes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or disappear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make the word easier to say.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CE0302-96E3-A66C-7815-BAB53E98AD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65245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tain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hold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(as in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contain, retain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71F0E-1FA3-7E9C-BAE8-7759A76B2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3FF086-5189-4DF0-5535-423DD7F960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C8D818-67F2-6A0B-6EE6-70AEE6324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30F9A-354F-68E2-FDF9-6E07ABD8E7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8005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F63E1-2E16-1D02-C4AE-365A8EB22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6F0A46-EE34-557B-7446-F7DB1B0450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4CC642-D81D-28CE-8AB9-687A587A5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base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appears in several useful words: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trans + fer (carry across)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pre + fer (carry before)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fer (carry under)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6C0739-47F9-C755-43E7-F84E177EDD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44000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Propose</a:t>
            </a:r>
            <a:br>
              <a:rPr lang="en-GB" dirty="0"/>
            </a:br>
            <a:r>
              <a:rPr lang="en-GB" dirty="0"/>
              <a:t>impose</a:t>
            </a:r>
            <a:br>
              <a:rPr lang="en-GB" dirty="0"/>
            </a:br>
            <a:r>
              <a:rPr lang="en-GB" dirty="0"/>
              <a:t>expose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107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13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ob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ob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sz="4000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ob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against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towards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3456592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922668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ob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ject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ob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struct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ob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vious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ob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ey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427022"/>
            <a:ext cx="11338560" cy="408848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891547"/>
            <a:ext cx="7639291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from the Latin word and meant against, towards or in the way.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Latin, it was often used to show something blocking, facing, or pushing against something else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eg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stacle).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568075"/>
            <a:ext cx="11338560" cy="478907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3207537" y="856239"/>
            <a:ext cx="8325636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can be thought of as the opposite of the prefix com-.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- The prefix com brings things together.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- The prefix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pushes against them.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4B5F6-AFDD-F353-85B0-6E3971887C10}"/>
              </a:ext>
            </a:extLst>
          </p:cNvPr>
          <p:cNvSpPr txBox="1"/>
          <p:nvPr/>
        </p:nvSpPr>
        <p:spPr>
          <a:xfrm>
            <a:off x="900667" y="405899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F834034-E27B-7D53-C6B1-4D572C479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" y="58538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383" y="400096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AE5BAC-0187-FF81-BC37-2F94D5E70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636273"/>
              </p:ext>
            </p:extLst>
          </p:nvPr>
        </p:nvGraphicFramePr>
        <p:xfrm>
          <a:off x="3205043" y="3523669"/>
          <a:ext cx="8145415" cy="1112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05714">
                  <a:extLst>
                    <a:ext uri="{9D8B030D-6E8A-4147-A177-3AD203B41FA5}">
                      <a16:colId xmlns:a16="http://schemas.microsoft.com/office/drawing/2014/main" val="360008479"/>
                    </a:ext>
                  </a:extLst>
                </a:gridCol>
                <a:gridCol w="2346567">
                  <a:extLst>
                    <a:ext uri="{9D8B030D-6E8A-4147-A177-3AD203B41FA5}">
                      <a16:colId xmlns:a16="http://schemas.microsoft.com/office/drawing/2014/main" val="2897478953"/>
                    </a:ext>
                  </a:extLst>
                </a:gridCol>
                <a:gridCol w="2346567">
                  <a:extLst>
                    <a:ext uri="{9D8B030D-6E8A-4147-A177-3AD203B41FA5}">
                      <a16:colId xmlns:a16="http://schemas.microsoft.com/office/drawing/2014/main" val="3691424404"/>
                    </a:ext>
                  </a:extLst>
                </a:gridCol>
                <a:gridCol w="2346567">
                  <a:extLst>
                    <a:ext uri="{9D8B030D-6E8A-4147-A177-3AD203B41FA5}">
                      <a16:colId xmlns:a16="http://schemas.microsoft.com/office/drawing/2014/main" val="1810546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Prefix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Literal 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Examples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Disguises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435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together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command, compare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co, col, </a:t>
                      </a:r>
                      <a:r>
                        <a:rPr lang="en-GB" dirty="0" err="1"/>
                        <a:t>cor</a:t>
                      </a:r>
                      <a:r>
                        <a:rPr lang="en-GB" dirty="0"/>
                        <a:t>, con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952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/>
                        <a:t>ob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against / in the 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obstruct, object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op, </a:t>
                      </a:r>
                      <a:r>
                        <a:rPr lang="en-GB" dirty="0" err="1"/>
                        <a:t>oc</a:t>
                      </a:r>
                      <a:r>
                        <a:rPr lang="en-GB" dirty="0"/>
                        <a:t>, of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029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B1C41-19B1-7446-6646-83B4D9374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59BE8C5-FCFD-2AFB-43A3-42CDFC244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2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C4E68-B4AB-17DB-66D7-6D695B7F2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223883"/>
            <a:ext cx="11338560" cy="639292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217194-1AF2-CC8B-B58D-F409279690B2}"/>
              </a:ext>
            </a:extLst>
          </p:cNvPr>
          <p:cNvSpPr txBox="1"/>
          <p:nvPr/>
        </p:nvSpPr>
        <p:spPr>
          <a:xfrm>
            <a:off x="3328859" y="535411"/>
            <a:ext cx="8410858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‑ sometimes disguises itself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Latin,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changed shape depending on the next sound — to make words easier to say -.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can secretly become: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oc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→ occupy, occasion (before c)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of‑ → offer, offend (before f)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op- → oppose, opposite (before p)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These are all the same prefix in disguise.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also the reason we get so many words in the form: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 + double consonant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(We’ve seen this before with com/con/co/col/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cor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, in/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/il,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ex)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2D7D3B-BC2D-66E4-F252-067B53DAB9CE}"/>
              </a:ext>
            </a:extLst>
          </p:cNvPr>
          <p:cNvSpPr txBox="1"/>
          <p:nvPr/>
        </p:nvSpPr>
        <p:spPr>
          <a:xfrm>
            <a:off x="1099095" y="371480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83E503-6B24-A515-8FD9-935D75D5F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24118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2024DAF-247B-199B-EA9E-B871D24BB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" y="4084139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86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5CD49A64-B32A-E4DC-B848-746E2ACA49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755766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(before c)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object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offers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opposite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occasion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occurred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offensive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oppress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84600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7892894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 (before f)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10030021" y="1541096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 (before)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69335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obtain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offend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FDFE8F-B212-E65C-23D5-E717EB193C4D}"/>
              </a:ext>
            </a:extLst>
          </p:cNvPr>
          <p:cNvSpPr txBox="1">
            <a:spLocks/>
          </p:cNvSpPr>
          <p:nvPr/>
        </p:nvSpPr>
        <p:spPr>
          <a:xfrm>
            <a:off x="3618638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F9E525-E4DE-D9CC-D874-6AE8B8657EB7}"/>
              </a:ext>
            </a:extLst>
          </p:cNvPr>
          <p:cNvCxnSpPr>
            <a:cxnSpLocks/>
          </p:cNvCxnSpPr>
          <p:nvPr/>
        </p:nvCxnSpPr>
        <p:spPr>
          <a:xfrm>
            <a:off x="555975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9831 -0.116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9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057 -0.1224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64" y="-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841 -0.2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4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931 -0.006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5495 -0.116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66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672 -0.0050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3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51459 -0.1164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70026 -0.2180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13" y="-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9219 -0.2212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44" y="-1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1459 -0.2212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objects to that idea.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34661" y="275865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objects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throw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objects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55E76C-A3CD-542E-BF97-A889EC909294}"/>
              </a:ext>
            </a:extLst>
          </p:cNvPr>
          <p:cNvSpPr txBox="1"/>
          <p:nvPr/>
        </p:nvSpPr>
        <p:spPr>
          <a:xfrm>
            <a:off x="1796461" y="18559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objects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fallen tree obstructed the path.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207893" y="25070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obstructed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obstructed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7067551" y="4128523"/>
            <a:ext cx="195514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715501" y="4128523"/>
            <a:ext cx="159582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9144799" y="42689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3444086" y="431227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7067551" y="4992637"/>
            <a:ext cx="199631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stand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999759" y="41367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obstructed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715501" y="4996701"/>
            <a:ext cx="159582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4650988" y="4115198"/>
            <a:ext cx="164400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4564541" y="4992637"/>
            <a:ext cx="17304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454532" y="42689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an obvious idea.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obvious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toothebrushe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toothbrush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CEFD9-089F-BABF-17C9-E1CB6DEEE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F1844013-2081-5E06-2FFD-8B37D48D7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F23A9-9149-7FEE-8221-9356A7465E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3F34079-5DC5-CBD4-492B-B094EE742C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88FAD9-65EB-6DF9-F50E-874F6E155D62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obvious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F32728-C85F-D229-745C-328690E7290F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via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A34681C-0254-6BDD-8D4F-C10E2FD61FE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E5DAA982-F6A3-7E5A-2502-AA620875260C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2E3460D-6ED1-E508-A76C-471185ADDF3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4631649-E0F6-BF2F-366F-EA5C2FD605B0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way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7A244B5-C8B8-6CAC-AFEB-BB088940382B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obvious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AE3BDB6-2544-A9A5-E9C3-AC266FD87D98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5D51E99-00C5-69C9-124C-F61C2423D030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C95F5FF-6BC4-B223-E08A-CB9C34BED13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0450F71E-4F3A-3E24-3326-FC158BECDF4B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5522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Scrambling obeys Scrambler.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25340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obeys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1127" y="1403458"/>
            <a:ext cx="4000499" cy="515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obeys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hear or listen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obeys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gold gems were obtained in secret.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0620" y="15222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751641" y="198245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obtained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obtained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6710880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tain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DDD66-2A1A-A6B7-37B6-D7BBEF8ABA12}"/>
              </a:ext>
            </a:extLst>
          </p:cNvPr>
          <p:cNvSpPr txBox="1">
            <a:spLocks/>
          </p:cNvSpPr>
          <p:nvPr/>
        </p:nvSpPr>
        <p:spPr>
          <a:xfrm>
            <a:off x="9603028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F8BFA36D-27CD-F8CF-4C71-4A286D288D60}"/>
              </a:ext>
            </a:extLst>
          </p:cNvPr>
          <p:cNvSpPr/>
          <p:nvPr/>
        </p:nvSpPr>
        <p:spPr>
          <a:xfrm>
            <a:off x="898831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2808379" y="4444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6710880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hold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416784" y="4282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obtained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DA3BBA-5B7E-6164-F9EA-EA363FA4435A}"/>
              </a:ext>
            </a:extLst>
          </p:cNvPr>
          <p:cNvSpPr txBox="1">
            <a:spLocks/>
          </p:cNvSpPr>
          <p:nvPr/>
        </p:nvSpPr>
        <p:spPr>
          <a:xfrm>
            <a:off x="9603028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3818731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3848499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608833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</a:t>
            </a:r>
            <a:r>
              <a:rPr lang="en-GB" sz="4400" dirty="0" err="1">
                <a:solidFill>
                  <a:schemeClr val="bg1"/>
                </a:solidFill>
              </a:rPr>
              <a:t>Scramblings</a:t>
            </a:r>
            <a:r>
              <a:rPr lang="en-GB" sz="4400" dirty="0">
                <a:solidFill>
                  <a:schemeClr val="bg1"/>
                </a:solidFill>
              </a:rPr>
              <a:t> occupy the building.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occupy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71D86F-3297-8E89-81BC-4DF701A30CEF}"/>
              </a:ext>
            </a:extLst>
          </p:cNvPr>
          <p:cNvSpPr txBox="1">
            <a:spLocks/>
          </p:cNvSpPr>
          <p:nvPr/>
        </p:nvSpPr>
        <p:spPr>
          <a:xfrm>
            <a:off x="2690369" y="4553591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-&gt;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when followed by a c.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occupy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5400F8-C77C-FB73-90FE-F8BB7438F4E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1C12DEF-321D-F0D3-0D23-5E2AD53AEE31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hold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take up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occupy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7796FEB-56DC-F8C4-5B9B-31D68908ECA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oc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(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 great occasion.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occasion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F0979B0-EB1B-84FE-FB9E-8CE2793D98BD}"/>
              </a:ext>
            </a:extLst>
          </p:cNvPr>
          <p:cNvSpPr txBox="1">
            <a:spLocks/>
          </p:cNvSpPr>
          <p:nvPr/>
        </p:nvSpPr>
        <p:spPr>
          <a:xfrm>
            <a:off x="2690368" y="4553591"/>
            <a:ext cx="8650732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-&gt;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when followed by a 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occasion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58F328D-08E4-61CB-A0B2-5574BA65A25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4B46E92-5660-5AE5-D27B-4CF49D9E9CA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fall or happen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occasion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378C44C-687F-2D70-1A75-AB447FBA333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oc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(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)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C1BEA-46EA-A01B-C267-FDC1CB5E7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A62AE8D-16D5-C5F4-671C-AB3D1F18CA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D8C27-DFEA-8368-B0A2-788088B8E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an amazing offering.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18682E8-822A-9421-E52F-7F0EAB5762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36" y="1035288"/>
            <a:ext cx="4572000" cy="58907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E88BE2-922D-1A8D-A789-5B24AB013960}"/>
              </a:ext>
            </a:extLst>
          </p:cNvPr>
          <p:cNvSpPr txBox="1"/>
          <p:nvPr/>
        </p:nvSpPr>
        <p:spPr>
          <a:xfrm>
            <a:off x="2974064" y="250402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offering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3F5DCD-C9E7-FAF5-2A19-DB3C8060B8CB}"/>
              </a:ext>
            </a:extLst>
          </p:cNvPr>
          <p:cNvSpPr txBox="1">
            <a:spLocks/>
          </p:cNvSpPr>
          <p:nvPr/>
        </p:nvSpPr>
        <p:spPr>
          <a:xfrm>
            <a:off x="4574030" y="4517610"/>
            <a:ext cx="6369050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-&gt; of when followed by an 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2108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780C4-2FDE-DF80-D389-9517601E6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9933E86-AE61-9D28-8235-DA04F0013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8481B-AF48-6B73-C8BB-3291D01EF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CA53307-FF61-AA8C-54BB-C209E9A56D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4D21E0-B37F-80D0-A71A-7F80C823067E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offering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78ADA47-5678-A1F4-3B2B-290EA415F27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83865B5-E56B-57DC-01ED-D335E3DB9C32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477C47B4-4E0F-E0CB-4031-5030CD6ED68E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8A59DE1-3052-F79C-0FBF-87BC85062349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506FB0E-C55B-F453-BC87-E4FFFD37671E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 or bring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A1B8989-0D65-C613-CACF-38951A6D74C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offering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B5814B3-C1BA-3975-13D9-4275F26BF9B0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6B08F21-E436-90CD-0C0C-EC233B0F633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of (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)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5B6D032-AEF9-5E43-CE3B-D030B9286A5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4845796-E319-CAD6-4D9A-11E1F358CBC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505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</a:t>
            </a:r>
            <a:r>
              <a:rPr lang="en-GB" sz="4400">
                <a:solidFill>
                  <a:schemeClr val="bg1"/>
                </a:solidFill>
              </a:rPr>
              <a:t>opposes Scrambler. 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opposes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1D574DA-87F7-FDE9-E8E0-EBFC0093B9A0}"/>
              </a:ext>
            </a:extLst>
          </p:cNvPr>
          <p:cNvSpPr txBox="1">
            <a:spLocks/>
          </p:cNvSpPr>
          <p:nvPr/>
        </p:nvSpPr>
        <p:spPr>
          <a:xfrm>
            <a:off x="2690368" y="4553591"/>
            <a:ext cx="8650732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-&gt; op when followed by a p.</a:t>
            </a:r>
          </a:p>
        </p:txBody>
      </p:sp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opposes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A825959-CC78-34D0-03C8-F7509BD2D36C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7A946E-D4C3-C001-9228-196F54E2F8F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FF801FB-BDBC-34B1-AA97-8CE5530BC0E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684F4E9-D783-E94E-AD36-7A44C850594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90E47E-418F-64B0-21D1-518B04FE444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stand 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orplace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FAE3668-CB87-3399-45AA-68F93B8B265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opposes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87681E-ADE5-7C9F-AFE4-D4921E27C4FC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98772C4-0194-D376-3B74-484AC1BB6B5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op (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)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582326-ACC6-B4CA-1CDF-9A55DC63BFE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88B45FD-683E-A9FA-870D-34BEEB1420E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falen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tree can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opstruct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road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cause delays to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ocur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 fallen tree can obstruct the road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cause delays to occur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fallen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tree can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obstruct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road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cause delays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occur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9367173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M5Aut060L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M5Aut060P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M5Aut060S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M5Aut060F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M5Aut060A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M5Aut060Sa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M5Aut060Fe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080966" y="1360502"/>
            <a:ext cx="8016536" cy="43798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009" y="1567952"/>
            <a:ext cx="7814379" cy="396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object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obstruct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obvious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obey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obtain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occupy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occur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occasion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offend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offer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oppose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opposite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unkindly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kind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4"/>
            <a:ext cx="9144000" cy="214085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sz="5400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(and disguises)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1296</Words>
  <Application>Microsoft Office PowerPoint</Application>
  <PresentationFormat>Widescreen</PresentationFormat>
  <Paragraphs>330</Paragraphs>
  <Slides>35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ob-  (and disguises)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2026-07-23T11:19:06Z</dcterms:modified>
</cp:coreProperties>
</file>