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294" r:id="rId11"/>
    <p:sldId id="376" r:id="rId12"/>
    <p:sldId id="560" r:id="rId13"/>
    <p:sldId id="561" r:id="rId14"/>
    <p:sldId id="556" r:id="rId15"/>
    <p:sldId id="562" r:id="rId16"/>
    <p:sldId id="565" r:id="rId17"/>
    <p:sldId id="558" r:id="rId18"/>
    <p:sldId id="566" r:id="rId19"/>
    <p:sldId id="588" r:id="rId20"/>
    <p:sldId id="552" r:id="rId21"/>
    <p:sldId id="567" r:id="rId22"/>
    <p:sldId id="569" r:id="rId23"/>
    <p:sldId id="571" r:id="rId24"/>
    <p:sldId id="553" r:id="rId25"/>
    <p:sldId id="573" r:id="rId26"/>
    <p:sldId id="551" r:id="rId27"/>
    <p:sldId id="572" r:id="rId28"/>
    <p:sldId id="589" r:id="rId29"/>
    <p:sldId id="583" r:id="rId30"/>
    <p:sldId id="584" r:id="rId31"/>
    <p:sldId id="591" r:id="rId32"/>
    <p:sldId id="365" r:id="rId33"/>
    <p:sldId id="363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9A2BB7-402D-4FC8-8BD4-D61CAC34CAA4}" v="64" dt="2026-07-23T11:22:01.3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0823" autoAdjust="0"/>
  </p:normalViewPr>
  <p:slideViewPr>
    <p:cSldViewPr snapToGrid="0">
      <p:cViewPr varScale="1">
        <p:scale>
          <a:sx n="52" d="100"/>
          <a:sy n="52" d="100"/>
        </p:scale>
        <p:origin x="1795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1:22:11.862" v="8661" actId="20577"/>
      <pc:docMkLst>
        <pc:docMk/>
      </pc:docMkLst>
      <pc:sldChg chg="modSp mod modTransition">
        <pc:chgData name="Glen Jones" userId="e846aaca-4b24-4b13-b0d0-f2308e16b284" providerId="ADAL" clId="{ED47ACC3-9597-4D89-A1DC-43CF280EF274}" dt="2026-07-23T11:20:05.495" v="8482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7-23T11:20:05.495" v="8482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0" sldId="277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2113469465" sldId="294"/>
        </pc:sldMkLst>
      </pc:sldChg>
      <pc:sldChg chg="modSp add modTransition">
        <pc:chgData name="Glen Jones" userId="e846aaca-4b24-4b13-b0d0-f2308e16b284" providerId="ADAL" clId="{ED47ACC3-9597-4D89-A1DC-43CF280EF274}" dt="2026-07-23T11:19:47.491" v="8479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31:19.913" v="8469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82520960" sldId="365"/>
        </pc:sldMkLst>
      </pc:sldChg>
      <pc:sldChg chg="modSp mod modTransition">
        <pc:chgData name="Glen Jones" userId="e846aaca-4b24-4b13-b0d0-f2308e16b284" providerId="ADAL" clId="{ED47ACC3-9597-4D89-A1DC-43CF280EF274}" dt="2026-07-23T11:20:16.496" v="8484" actId="14100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7-23T11:20:16.496" v="8484" actId="14100"/>
          <ac:spMkLst>
            <pc:docMk/>
            <pc:sldMk cId="578625206" sldId="376"/>
            <ac:spMk id="2" creationId="{871F52B6-B1E5-A1FF-1BD3-5FF6AF4DC0F8}"/>
          </ac:spMkLst>
        </pc:spChg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461087981" sldId="390"/>
        </pc:sldMkLst>
      </pc:sldChg>
      <pc:sldChg chg="modSp modTransition">
        <pc:chgData name="Glen Jones" userId="e846aaca-4b24-4b13-b0d0-f2308e16b284" providerId="ADAL" clId="{ED47ACC3-9597-4D89-A1DC-43CF280EF274}" dt="2026-07-23T11:19:47.491" v="8479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1:19:28.034" v="8471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19:32.467" v="8478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2004214985" sldId="548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747008054" sldId="550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3633510028" sldId="551"/>
        </pc:sldMkLst>
      </pc:sldChg>
      <pc:sldChg chg="modSp mod modTransition">
        <pc:chgData name="Glen Jones" userId="e846aaca-4b24-4b13-b0d0-f2308e16b284" providerId="ADAL" clId="{ED47ACC3-9597-4D89-A1DC-43CF280EF274}" dt="2026-07-23T11:20:57.907" v="8488" actId="1076"/>
        <pc:sldMkLst>
          <pc:docMk/>
          <pc:sldMk cId="2100518653" sldId="552"/>
        </pc:sldMkLst>
        <pc:spChg chg="mod">
          <ac:chgData name="Glen Jones" userId="e846aaca-4b24-4b13-b0d0-f2308e16b284" providerId="ADAL" clId="{ED47ACC3-9597-4D89-A1DC-43CF280EF274}" dt="2026-07-23T11:20:57.907" v="8488" actId="1076"/>
          <ac:spMkLst>
            <pc:docMk/>
            <pc:sldMk cId="2100518653" sldId="552"/>
            <ac:spMk id="4" creationId="{AAF41AF4-85FC-C93D-87CE-6481A936862D}"/>
          </ac:spMkLst>
        </pc:spChg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263774763" sldId="553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4226192905" sldId="556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3428596516" sldId="558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2686881660" sldId="560"/>
        </pc:sldMkLst>
      </pc:sldChg>
      <pc:sldChg chg="modSp modTransition modNotesTx">
        <pc:chgData name="Glen Jones" userId="e846aaca-4b24-4b13-b0d0-f2308e16b284" providerId="ADAL" clId="{ED47ACC3-9597-4D89-A1DC-43CF280EF274}" dt="2026-07-23T11:22:11.862" v="8661" actId="20577"/>
        <pc:sldMkLst>
          <pc:docMk/>
          <pc:sldMk cId="3355986917" sldId="561"/>
        </pc:sldMkLst>
        <pc:spChg chg="mod">
          <ac:chgData name="Glen Jones" userId="e846aaca-4b24-4b13-b0d0-f2308e16b284" providerId="ADAL" clId="{ED47ACC3-9597-4D89-A1DC-43CF280EF274}" dt="2026-07-23T11:22:01.392" v="8657" actId="114"/>
          <ac:spMkLst>
            <pc:docMk/>
            <pc:sldMk cId="3355986917" sldId="561"/>
            <ac:spMk id="2" creationId="{E4217194-1AF2-CC8B-B58D-F409279690B2}"/>
          </ac:spMkLst>
        </pc:spChg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538845975" sldId="562"/>
        </pc:sldMkLst>
      </pc:sldChg>
      <pc:sldChg chg="modTransition modAnim">
        <pc:chgData name="Glen Jones" userId="e846aaca-4b24-4b13-b0d0-f2308e16b284" providerId="ADAL" clId="{ED47ACC3-9597-4D89-A1DC-43CF280EF274}" dt="2026-07-23T11:20:52.502" v="8487"/>
        <pc:sldMkLst>
          <pc:docMk/>
          <pc:sldMk cId="2162945693" sldId="565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1728260365" sldId="566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1921143287" sldId="567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950713069" sldId="569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4131139996" sldId="571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3576457812" sldId="572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1303719591" sldId="573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932108370" sldId="583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434505312" sldId="584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1127489242" sldId="586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966552259" sldId="588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1954381312" sldId="589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1565011701" sldId="591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2811064419" sldId="592"/>
        </pc:sldMkLst>
      </pc:sldChg>
      <pc:sldChg chg="modTransition">
        <pc:chgData name="Glen Jones" userId="e846aaca-4b24-4b13-b0d0-f2308e16b284" providerId="ADAL" clId="{ED47ACC3-9597-4D89-A1DC-43CF280EF274}" dt="2026-07-23T11:19:47.491" v="8479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1F4A1-E0F6-B4DD-1992-F8D328603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542284-2608-FF35-2EFD-BE120E45D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64E3B-9DF9-7E78-9970-005CBDE1D3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CE0302-96E3-A66C-7815-BAB53E98AD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6524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1C225-F0E3-CD0F-020A-029CD9C44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63FEBE-1B7F-27CD-3F07-853ED5538A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3EF3A7-FB75-B806-F291-0579FB36D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B392B-434E-075C-D8B6-F9168BB043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6260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71F0E-1FA3-7E9C-BAE8-7759A76B2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3FF086-5189-4DF0-5535-423DD7F960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C8D818-67F2-6A0B-6EE6-70AEE6324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30F9A-354F-68E2-FDF9-6E07ABD8E7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800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F63E1-2E16-1D02-C4AE-365A8EB22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6F0A46-EE34-557B-7446-F7DB1B0450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4CC642-D81D-28CE-8AB9-687A587A5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C0739-47F9-C755-43E7-F84E177EDD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44000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8A31B-FEC5-462F-CE0B-6ACE57FC5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191AAD-97AE-A1A7-5600-44341978F7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CFFFE1-32FE-33AD-6573-E735E478A6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488A4-4043-186F-3000-208ED7726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78481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107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We’re going to stick to ad in this spelling scheme so this slide is for completeness/interest/extension and can be deleted to avoid overload.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13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ad-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,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near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towards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3456592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641503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just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mit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vice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00161" y="1738281"/>
            <a:ext cx="7439556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ad‑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from the Latin word and meant to, towards or near.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it was used to show movement towards something, adding something, or bringing things closer.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298" y="628561"/>
            <a:ext cx="11338560" cy="478907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298366" y="804393"/>
            <a:ext cx="83256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ad‑ usually means to or towards.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1156245" y="411948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298" y="64586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7943" y="3861205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404103"/>
              </p:ext>
            </p:extLst>
          </p:nvPr>
        </p:nvGraphicFramePr>
        <p:xfrm>
          <a:off x="3480188" y="1644515"/>
          <a:ext cx="7480429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95870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5084559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Literal 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put to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adapt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change to fit something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5936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adjust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move 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762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adopt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take to/chose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advance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move forward/towards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544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B1C41-19B1-7446-6646-83B4D9374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59BE8C5-FCFD-2AFB-43A3-42CDFC244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C4E68-B4AB-17DB-66D7-6D695B7F2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281033"/>
            <a:ext cx="11338560" cy="65769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217194-1AF2-CC8B-B58D-F409279690B2}"/>
              </a:ext>
            </a:extLst>
          </p:cNvPr>
          <p:cNvSpPr txBox="1"/>
          <p:nvPr/>
        </p:nvSpPr>
        <p:spPr>
          <a:xfrm>
            <a:off x="3343607" y="695797"/>
            <a:ext cx="763929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ad‑ sometimes disguises itself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Latin, ad‑ changed shape depending on the next sound — to make words easier to say.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ad‑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ac‑ → accept, access, accuse (before c)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ag‑ → aggressive, aggravate (before g)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am- → amaze,  amend, amount, amuse 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ap- → appear, apply, approve (before p)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as- → assist, assume (before s)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al- → allow, allude, allergy (before l)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an- → announce, annoy annual (before n)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ar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- → arrive, arrest, arrange (before r)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These are all the same prefix in disguise but </a:t>
            </a:r>
            <a:r>
              <a:rPr lang="en-GB" sz="2400" i="1" u="sng" dirty="0">
                <a:solidFill>
                  <a:schemeClr val="bg1"/>
                </a:solidFill>
                <a:latin typeface="Andika" panose="02000000000000000000" pitchFamily="2" charset="0"/>
              </a:rPr>
              <a:t>we’re going to stick with just ad for now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D7D3B-BC2D-66E4-F252-067B53DAB9CE}"/>
              </a:ext>
            </a:extLst>
          </p:cNvPr>
          <p:cNvSpPr txBox="1"/>
          <p:nvPr/>
        </p:nvSpPr>
        <p:spPr>
          <a:xfrm>
            <a:off x="1099095" y="377195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83E503-6B24-A515-8FD9-935D75D5F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29833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2024DAF-247B-199B-EA9E-B871D24BB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141289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869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adds the gems to the others.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34661" y="275865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adds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adds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5E76C-A3CD-542E-BF97-A889EC909294}"/>
              </a:ext>
            </a:extLst>
          </p:cNvPr>
          <p:cNvSpPr txBox="1"/>
          <p:nvPr/>
        </p:nvSpPr>
        <p:spPr>
          <a:xfrm>
            <a:off x="1796461" y="18559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adds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adapted to the circumstances.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207893" y="25070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adapted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adapted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7067551" y="4128523"/>
            <a:ext cx="195514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715501" y="4128523"/>
            <a:ext cx="159582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9144799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3444086" y="431227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7067551" y="4992637"/>
            <a:ext cx="199631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fit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999759" y="41367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adapted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715501" y="4996701"/>
            <a:ext cx="159582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4650988" y="4115198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4564541" y="4992637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454532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adjusted the controls.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adjusted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CEFD9-089F-BABF-17C9-E1CB6DEEE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F1844013-2081-5E06-2FFD-8B37D48D7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F23A9-9149-7FEE-8221-9356A7465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3F34079-5DC5-CBD4-492B-B094EE742C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88FAD9-65EB-6DF9-F50E-874F6E155D62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adjusted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F32728-C85F-D229-745C-328690E7290F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A34681C-0254-6BDD-8D4F-C10E2FD61FE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E5DAA982-F6A3-7E5A-2502-AA620875260C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2E3460D-6ED1-E508-A76C-471185ADDF3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4631649-E0F6-BF2F-366F-EA5C2FD605B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right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7A244B5-C8B8-6CAC-AFEB-BB088940382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adjusted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AE3BDB6-2544-A9A5-E9C3-AC266FD87D98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5D51E99-00C5-69C9-124C-F61C2423D03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C95F5FF-6BC4-B223-E08A-CB9C34BED13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0450F71E-4F3A-3E24-3326-FC158BECDF4B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5522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handbagg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handbag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was adopted by his parents.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3037974" y="2430853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adopted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977" y="1174858"/>
            <a:ext cx="4000499" cy="515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adopted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to choose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adopted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addressed 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addressed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addressed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6710880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dress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DDD66-2A1A-A6B7-37B6-D7BBEF8ABA12}"/>
              </a:ext>
            </a:extLst>
          </p:cNvPr>
          <p:cNvSpPr txBox="1">
            <a:spLocks/>
          </p:cNvSpPr>
          <p:nvPr/>
        </p:nvSpPr>
        <p:spPr>
          <a:xfrm>
            <a:off x="9603028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8BFA36D-27CD-F8CF-4C71-4A286D288D60}"/>
              </a:ext>
            </a:extLst>
          </p:cNvPr>
          <p:cNvSpPr/>
          <p:nvPr/>
        </p:nvSpPr>
        <p:spPr>
          <a:xfrm>
            <a:off x="898831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2808379" y="4444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6710880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direct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416784" y="4282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addressed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DA3BBA-5B7E-6164-F9EA-EA363FA4435A}"/>
              </a:ext>
            </a:extLst>
          </p:cNvPr>
          <p:cNvSpPr txBox="1">
            <a:spLocks/>
          </p:cNvSpPr>
          <p:nvPr/>
        </p:nvSpPr>
        <p:spPr>
          <a:xfrm>
            <a:off x="9603028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3818731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3848499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608833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advises Aimee.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advises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Aimee’s advice was usually good.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advice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8063848" y="388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4161347" y="405134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8063848" y="486063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1769752" y="38892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advice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5171699" y="388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5201467" y="486063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7441304" y="40296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78214-A193-2A78-70C4-E71B1178E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C9CDCE8-A329-5549-B1A2-659BF857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14D0C-02F5-9BF0-456F-0E3771FAA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3E696E-E8D9-735D-66A2-8B39DA83D794}"/>
              </a:ext>
            </a:extLst>
          </p:cNvPr>
          <p:cNvSpPr txBox="1"/>
          <p:nvPr/>
        </p:nvSpPr>
        <p:spPr>
          <a:xfrm>
            <a:off x="1769752" y="194310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625E24-ECF2-8927-D240-F1A59560869E}"/>
              </a:ext>
            </a:extLst>
          </p:cNvPr>
          <p:cNvSpPr txBox="1">
            <a:spLocks/>
          </p:cNvSpPr>
          <p:nvPr/>
        </p:nvSpPr>
        <p:spPr>
          <a:xfrm>
            <a:off x="8292448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E67AD74-4C85-F3A0-DD45-6C877CF3D9AD}"/>
              </a:ext>
            </a:extLst>
          </p:cNvPr>
          <p:cNvSpPr/>
          <p:nvPr/>
        </p:nvSpPr>
        <p:spPr>
          <a:xfrm>
            <a:off x="4389947" y="194990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EB99923-B994-FF4D-022C-15C300953880}"/>
              </a:ext>
            </a:extLst>
          </p:cNvPr>
          <p:cNvSpPr txBox="1">
            <a:spLocks/>
          </p:cNvSpPr>
          <p:nvPr/>
        </p:nvSpPr>
        <p:spPr>
          <a:xfrm>
            <a:off x="8292448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7B8127A-7BAA-36A9-B2A0-D02CC95F368F}"/>
              </a:ext>
            </a:extLst>
          </p:cNvPr>
          <p:cNvSpPr txBox="1">
            <a:spLocks/>
          </p:cNvSpPr>
          <p:nvPr/>
        </p:nvSpPr>
        <p:spPr>
          <a:xfrm>
            <a:off x="1998352" y="1787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advice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AE6C6EF-4065-9E94-319C-824AA2D2706B}"/>
              </a:ext>
            </a:extLst>
          </p:cNvPr>
          <p:cNvSpPr txBox="1">
            <a:spLocks/>
          </p:cNvSpPr>
          <p:nvPr/>
        </p:nvSpPr>
        <p:spPr>
          <a:xfrm>
            <a:off x="5400299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DC22B8D-6A6E-0F99-CBFB-B5F6E8FB350D}"/>
              </a:ext>
            </a:extLst>
          </p:cNvPr>
          <p:cNvSpPr txBox="1">
            <a:spLocks/>
          </p:cNvSpPr>
          <p:nvPr/>
        </p:nvSpPr>
        <p:spPr>
          <a:xfrm>
            <a:off x="5430067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0B05B5CB-A96B-17C6-5A96-C376D44A29BE}"/>
              </a:ext>
            </a:extLst>
          </p:cNvPr>
          <p:cNvSpPr/>
          <p:nvPr/>
        </p:nvSpPr>
        <p:spPr>
          <a:xfrm>
            <a:off x="7669904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54EEF2-AF11-16C9-386D-EA93F739AFB8}"/>
              </a:ext>
            </a:extLst>
          </p:cNvPr>
          <p:cNvSpPr txBox="1"/>
          <p:nvPr/>
        </p:nvSpPr>
        <p:spPr>
          <a:xfrm>
            <a:off x="3733573" y="3499138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 S now a C?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101204FD-B708-F3A9-297A-174BC58326BA}"/>
              </a:ext>
            </a:extLst>
          </p:cNvPr>
          <p:cNvSpPr/>
          <p:nvPr/>
        </p:nvSpPr>
        <p:spPr>
          <a:xfrm>
            <a:off x="9282578" y="2317178"/>
            <a:ext cx="216026" cy="132239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E74FBB-B4AC-B2DC-DAE9-0FA10EF3CCEC}"/>
              </a:ext>
            </a:extLst>
          </p:cNvPr>
          <p:cNvSpPr txBox="1"/>
          <p:nvPr/>
        </p:nvSpPr>
        <p:spPr>
          <a:xfrm>
            <a:off x="0" y="4448935"/>
            <a:ext cx="1229795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Advice and Advise are DIFFERENT words!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We spell them differently as they have different meanings. 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96CC8FC3-A5BA-A80A-0C70-F1D179F62E52}"/>
              </a:ext>
            </a:extLst>
          </p:cNvPr>
          <p:cNvSpPr/>
          <p:nvPr/>
        </p:nvSpPr>
        <p:spPr>
          <a:xfrm>
            <a:off x="7074003" y="1415373"/>
            <a:ext cx="275915" cy="2083765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43813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C1BEA-46EA-A01B-C267-FDC1CB5E7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A62AE8D-16D5-C5F4-671C-AB3D1F18C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D8C27-DFEA-8368-B0A2-788088B8E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was admiring the rocket.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18682E8-822A-9421-E52F-7F0EAB5762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36" y="1035288"/>
            <a:ext cx="4572000" cy="58907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E88BE2-922D-1A8D-A789-5B24AB013960}"/>
              </a:ext>
            </a:extLst>
          </p:cNvPr>
          <p:cNvSpPr txBox="1"/>
          <p:nvPr/>
        </p:nvSpPr>
        <p:spPr>
          <a:xfrm>
            <a:off x="2974064" y="250402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admiring</a:t>
            </a:r>
          </a:p>
        </p:txBody>
      </p:sp>
    </p:spTree>
    <p:extLst>
      <p:ext uri="{BB962C8B-B14F-4D97-AF65-F5344CB8AC3E}">
        <p14:creationId xmlns:p14="http://schemas.microsoft.com/office/powerpoint/2010/main" val="932108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780C4-2FDE-DF80-D389-9517601E6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9933E86-AE61-9D28-8235-DA04F0013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8481B-AF48-6B73-C8BB-3291D01EF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CA53307-FF61-AA8C-54BB-C209E9A56D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4D21E0-B37F-80D0-A71A-7F80C823067E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admiring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78ADA47-5678-A1F4-3B2B-290EA415F27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83865B5-E56B-57DC-01ED-D335E3DB9C32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477C47B4-4E0F-E0CB-4031-5030CD6ED68E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8A59DE1-3052-F79C-0FBF-87BC85062349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506FB0E-C55B-F453-BC87-E4FFFD37671E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A1B8989-0D65-C613-CACF-38951A6D74C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admire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B5814B3-C1BA-3975-13D9-4275F26BF9B0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6B08F21-E436-90CD-0C0C-EC233B0F63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5B6D032-AEF9-5E43-CE3B-D030B9286A5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4845796-E319-CAD6-4D9A-11E1F358CBC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5053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07BA1-3250-9481-F3BE-D050BD502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6B51883-F983-D222-7515-42622FC56B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BAFFB-FE5E-F2C3-CBA2-6FEF56CE9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FDEB33-464B-DEB8-ACDE-4C1DF8BDDE39}"/>
              </a:ext>
            </a:extLst>
          </p:cNvPr>
          <p:cNvSpPr txBox="1"/>
          <p:nvPr/>
        </p:nvSpPr>
        <p:spPr>
          <a:xfrm>
            <a:off x="2212064" y="18288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admiring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7AF37F-A4AE-7EEF-9CAE-AF823BF120CB}"/>
              </a:ext>
            </a:extLst>
          </p:cNvPr>
          <p:cNvSpPr txBox="1">
            <a:spLocks/>
          </p:cNvSpPr>
          <p:nvPr/>
        </p:nvSpPr>
        <p:spPr>
          <a:xfrm>
            <a:off x="6718852" y="162943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2AB9973-79B1-4EA4-EE78-00FD72DF9B22}"/>
              </a:ext>
            </a:extLst>
          </p:cNvPr>
          <p:cNvSpPr txBox="1">
            <a:spLocks/>
          </p:cNvSpPr>
          <p:nvPr/>
        </p:nvSpPr>
        <p:spPr>
          <a:xfrm>
            <a:off x="9611000" y="162943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BE2D5D9-FE87-7533-F880-C54C6EFE9447}"/>
              </a:ext>
            </a:extLst>
          </p:cNvPr>
          <p:cNvSpPr/>
          <p:nvPr/>
        </p:nvSpPr>
        <p:spPr>
          <a:xfrm>
            <a:off x="8996288" y="17698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FDFAE73-B9CB-52DE-BAC5-50BE031CA0FD}"/>
              </a:ext>
            </a:extLst>
          </p:cNvPr>
          <p:cNvSpPr/>
          <p:nvPr/>
        </p:nvSpPr>
        <p:spPr>
          <a:xfrm>
            <a:off x="2816351" y="179152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9541BCA-B204-4122-C042-4CD4980B7E14}"/>
              </a:ext>
            </a:extLst>
          </p:cNvPr>
          <p:cNvSpPr txBox="1">
            <a:spLocks/>
          </p:cNvSpPr>
          <p:nvPr/>
        </p:nvSpPr>
        <p:spPr>
          <a:xfrm>
            <a:off x="6718852" y="260081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F030FEE-9D3C-5744-5C57-1C7007718B3F}"/>
              </a:ext>
            </a:extLst>
          </p:cNvPr>
          <p:cNvSpPr txBox="1">
            <a:spLocks/>
          </p:cNvSpPr>
          <p:nvPr/>
        </p:nvSpPr>
        <p:spPr>
          <a:xfrm>
            <a:off x="424756" y="16294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admire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1095E1D-B843-3CC9-3101-938CA94A7CAE}"/>
              </a:ext>
            </a:extLst>
          </p:cNvPr>
          <p:cNvSpPr txBox="1">
            <a:spLocks/>
          </p:cNvSpPr>
          <p:nvPr/>
        </p:nvSpPr>
        <p:spPr>
          <a:xfrm>
            <a:off x="9611000" y="260081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CF15A99-144D-3DC4-EB76-35F879075702}"/>
              </a:ext>
            </a:extLst>
          </p:cNvPr>
          <p:cNvSpPr txBox="1">
            <a:spLocks/>
          </p:cNvSpPr>
          <p:nvPr/>
        </p:nvSpPr>
        <p:spPr>
          <a:xfrm>
            <a:off x="3826703" y="162943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8033D9C-9C4C-8797-CE47-E1374CEC58B2}"/>
              </a:ext>
            </a:extLst>
          </p:cNvPr>
          <p:cNvSpPr txBox="1">
            <a:spLocks/>
          </p:cNvSpPr>
          <p:nvPr/>
        </p:nvSpPr>
        <p:spPr>
          <a:xfrm>
            <a:off x="3856471" y="260081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209EA7E-F38B-79B2-E4FB-F4C944CF3546}"/>
              </a:ext>
            </a:extLst>
          </p:cNvPr>
          <p:cNvSpPr/>
          <p:nvPr/>
        </p:nvSpPr>
        <p:spPr>
          <a:xfrm>
            <a:off x="6096308" y="17698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865BC9-66D3-0459-4974-2C665E93237B}"/>
              </a:ext>
            </a:extLst>
          </p:cNvPr>
          <p:cNvSpPr txBox="1"/>
          <p:nvPr/>
        </p:nvSpPr>
        <p:spPr>
          <a:xfrm>
            <a:off x="3546857" y="342398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F039663A-554E-DE87-A8EF-DF882F3DE967}"/>
              </a:ext>
            </a:extLst>
          </p:cNvPr>
          <p:cNvSpPr/>
          <p:nvPr/>
        </p:nvSpPr>
        <p:spPr>
          <a:xfrm>
            <a:off x="7983761" y="2137139"/>
            <a:ext cx="243943" cy="121026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AE42CB-D458-182F-E997-F7D9BAEC5A5F}"/>
              </a:ext>
            </a:extLst>
          </p:cNvPr>
          <p:cNvSpPr txBox="1"/>
          <p:nvPr/>
        </p:nvSpPr>
        <p:spPr>
          <a:xfrm>
            <a:off x="0" y="5177741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15650117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Please ad your name and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adress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form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before you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advence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next page.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Please add your name and address to the form before you advance to the next page.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Please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your name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address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form before you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advance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next page.</a:t>
            </a:r>
            <a:endParaRPr lang="en-GB" sz="3600" u="sng" dirty="0">
              <a:solidFill>
                <a:schemeClr val="accent6">
                  <a:lumMod val="50000"/>
                </a:schemeClr>
              </a:solidFill>
              <a:latin typeface="Andika" panose="02000000000000000000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519772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M5Aut070L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M5Aut070P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M5Aut070S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M5Aut070F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M5Aut070A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M5Aut070Sa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M5Aut070Fe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080966" y="1360502"/>
            <a:ext cx="8016536" cy="4379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009" y="1567952"/>
            <a:ext cx="7814379" cy="39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add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adapt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adjust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admit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adopt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advance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address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advice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advise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advent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advertise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admire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retaking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174EA9-3C07-8960-C110-4D986A96B7DF}"/>
              </a:ext>
            </a:extLst>
          </p:cNvPr>
          <p:cNvSpPr txBox="1">
            <a:spLocks/>
          </p:cNvSpPr>
          <p:nvPr/>
        </p:nvSpPr>
        <p:spPr>
          <a:xfrm>
            <a:off x="2770043" y="5920791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1057" y="2452529"/>
            <a:ext cx="4857135" cy="11246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1200</Words>
  <Application>Microsoft Office PowerPoint</Application>
  <PresentationFormat>Widescreen</PresentationFormat>
  <Paragraphs>309</Paragraphs>
  <Slides>34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ad-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2026-07-23T11:22:20Z</dcterms:modified>
</cp:coreProperties>
</file>