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6"/>
  </p:notesMasterIdLst>
  <p:sldIdLst>
    <p:sldId id="390" r:id="rId2"/>
    <p:sldId id="544" r:id="rId3"/>
    <p:sldId id="546" r:id="rId4"/>
    <p:sldId id="548" r:id="rId5"/>
    <p:sldId id="550" r:id="rId6"/>
    <p:sldId id="592" r:id="rId7"/>
    <p:sldId id="586" r:id="rId8"/>
    <p:sldId id="593" r:id="rId9"/>
    <p:sldId id="274" r:id="rId10"/>
    <p:sldId id="294" r:id="rId11"/>
    <p:sldId id="583" r:id="rId12"/>
    <p:sldId id="376" r:id="rId13"/>
    <p:sldId id="375" r:id="rId14"/>
    <p:sldId id="560" r:id="rId15"/>
    <p:sldId id="556" r:id="rId16"/>
    <p:sldId id="562" r:id="rId17"/>
    <p:sldId id="565" r:id="rId18"/>
    <p:sldId id="558" r:id="rId19"/>
    <p:sldId id="584" r:id="rId20"/>
    <p:sldId id="566" r:id="rId21"/>
    <p:sldId id="557" r:id="rId22"/>
    <p:sldId id="553" r:id="rId23"/>
    <p:sldId id="573" r:id="rId24"/>
    <p:sldId id="552" r:id="rId25"/>
    <p:sldId id="567" r:id="rId26"/>
    <p:sldId id="559" r:id="rId27"/>
    <p:sldId id="568" r:id="rId28"/>
    <p:sldId id="569" r:id="rId29"/>
    <p:sldId id="571" r:id="rId30"/>
    <p:sldId id="551" r:id="rId31"/>
    <p:sldId id="572" r:id="rId32"/>
    <p:sldId id="365" r:id="rId33"/>
    <p:sldId id="363" r:id="rId34"/>
    <p:sldId id="277" r:id="rId35"/>
  </p:sldIdLst>
  <p:sldSz cx="12192000" cy="6858000"/>
  <p:notesSz cx="6858000" cy="9144000"/>
  <p:embeddedFontLst>
    <p:embeddedFont>
      <p:font typeface="Andika" panose="02000000000000000000" pitchFamily="2" charset="0"/>
      <p:regular r:id="rId37"/>
      <p:bold r:id="rId38"/>
      <p:italic r:id="rId39"/>
      <p:boldItalic r:id="rId4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411E3BA-4E2B-402E-86B4-786BBA3E5A7F}" v="29" dt="2026-07-23T11:25:44.8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9177" autoAdjust="0"/>
  </p:normalViewPr>
  <p:slideViewPr>
    <p:cSldViewPr snapToGrid="0">
      <p:cViewPr>
        <p:scale>
          <a:sx n="50" d="100"/>
          <a:sy n="50" d="100"/>
        </p:scale>
        <p:origin x="1862" y="221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21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47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7-23T11:25:44.853" v="5310" actId="14100"/>
      <pc:docMkLst>
        <pc:docMk/>
      </pc:docMkLst>
      <pc:sldChg chg="modTransition">
        <pc:chgData name="Glen Jones" userId="e846aaca-4b24-4b13-b0d0-f2308e16b284" providerId="ADAL" clId="{ED47ACC3-9597-4D89-A1DC-43CF280EF274}" dt="2026-07-23T11:23:25.785" v="5234"/>
        <pc:sldMkLst>
          <pc:docMk/>
          <pc:sldMk cId="4010327805" sldId="274"/>
        </pc:sldMkLst>
      </pc:sldChg>
      <pc:sldChg chg="modTransition">
        <pc:chgData name="Glen Jones" userId="e846aaca-4b24-4b13-b0d0-f2308e16b284" providerId="ADAL" clId="{ED47ACC3-9597-4D89-A1DC-43CF280EF274}" dt="2026-07-23T11:23:25.785" v="5234"/>
        <pc:sldMkLst>
          <pc:docMk/>
          <pc:sldMk cId="0" sldId="277"/>
        </pc:sldMkLst>
      </pc:sldChg>
      <pc:sldChg chg="modTransition">
        <pc:chgData name="Glen Jones" userId="e846aaca-4b24-4b13-b0d0-f2308e16b284" providerId="ADAL" clId="{ED47ACC3-9597-4D89-A1DC-43CF280EF274}" dt="2026-07-23T11:23:25.785" v="5234"/>
        <pc:sldMkLst>
          <pc:docMk/>
          <pc:sldMk cId="2113469465" sldId="294"/>
        </pc:sldMkLst>
      </pc:sldChg>
      <pc:sldChg chg="modSp add modTransition">
        <pc:chgData name="Glen Jones" userId="e846aaca-4b24-4b13-b0d0-f2308e16b284" providerId="ADAL" clId="{ED47ACC3-9597-4D89-A1DC-43CF280EF274}" dt="2026-07-23T11:23:25.785" v="5234"/>
        <pc:sldMkLst>
          <pc:docMk/>
          <pc:sldMk cId="2837964923" sldId="363"/>
        </pc:sldMkLst>
        <pc:graphicFrameChg chg="mod">
          <ac:chgData name="Glen Jones" userId="e846aaca-4b24-4b13-b0d0-f2308e16b284" providerId="ADAL" clId="{ED47ACC3-9597-4D89-A1DC-43CF280EF274}" dt="2026-07-21T09:31:00.072" v="5220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  <pc:sldChg chg="modTransition">
        <pc:chgData name="Glen Jones" userId="e846aaca-4b24-4b13-b0d0-f2308e16b284" providerId="ADAL" clId="{ED47ACC3-9597-4D89-A1DC-43CF280EF274}" dt="2026-07-23T11:23:25.785" v="5234"/>
        <pc:sldMkLst>
          <pc:docMk/>
          <pc:sldMk cId="82520960" sldId="365"/>
        </pc:sldMkLst>
      </pc:sldChg>
      <pc:sldChg chg="modTransition">
        <pc:chgData name="Glen Jones" userId="e846aaca-4b24-4b13-b0d0-f2308e16b284" providerId="ADAL" clId="{ED47ACC3-9597-4D89-A1DC-43CF280EF274}" dt="2026-07-23T11:23:25.785" v="5234"/>
        <pc:sldMkLst>
          <pc:docMk/>
          <pc:sldMk cId="3458643152" sldId="375"/>
        </pc:sldMkLst>
      </pc:sldChg>
      <pc:sldChg chg="modTransition">
        <pc:chgData name="Glen Jones" userId="e846aaca-4b24-4b13-b0d0-f2308e16b284" providerId="ADAL" clId="{ED47ACC3-9597-4D89-A1DC-43CF280EF274}" dt="2026-07-23T11:23:25.785" v="5234"/>
        <pc:sldMkLst>
          <pc:docMk/>
          <pc:sldMk cId="578625206" sldId="376"/>
        </pc:sldMkLst>
      </pc:sldChg>
      <pc:sldChg chg="modTransition">
        <pc:chgData name="Glen Jones" userId="e846aaca-4b24-4b13-b0d0-f2308e16b284" providerId="ADAL" clId="{ED47ACC3-9597-4D89-A1DC-43CF280EF274}" dt="2026-07-23T11:23:25.785" v="5234"/>
        <pc:sldMkLst>
          <pc:docMk/>
          <pc:sldMk cId="461087981" sldId="390"/>
        </pc:sldMkLst>
      </pc:sldChg>
      <pc:sldChg chg="modSp mod modTransition">
        <pc:chgData name="Glen Jones" userId="e846aaca-4b24-4b13-b0d0-f2308e16b284" providerId="ADAL" clId="{ED47ACC3-9597-4D89-A1DC-43CF280EF274}" dt="2026-07-23T11:23:25.785" v="5234"/>
        <pc:sldMkLst>
          <pc:docMk/>
          <pc:sldMk cId="3384485664" sldId="544"/>
        </pc:sldMkLst>
        <pc:spChg chg="mod">
          <ac:chgData name="Glen Jones" userId="e846aaca-4b24-4b13-b0d0-f2308e16b284" providerId="ADAL" clId="{ED47ACC3-9597-4D89-A1DC-43CF280EF274}" dt="2026-07-23T11:23:03.334" v="5226" actId="6549"/>
          <ac:spMkLst>
            <pc:docMk/>
            <pc:sldMk cId="3384485664" sldId="544"/>
            <ac:spMk id="4" creationId="{2CAEC61A-8A44-FF58-D38F-7B8B64156B6B}"/>
          </ac:spMkLst>
        </pc:spChg>
        <pc:spChg chg="mod">
          <ac:chgData name="Glen Jones" userId="e846aaca-4b24-4b13-b0d0-f2308e16b284" providerId="ADAL" clId="{ED47ACC3-9597-4D89-A1DC-43CF280EF274}" dt="2026-07-23T11:23:06.640" v="5233" actId="20577"/>
          <ac:spMkLst>
            <pc:docMk/>
            <pc:sldMk cId="3384485664" sldId="544"/>
            <ac:spMk id="6" creationId="{3A35EC4B-1875-D7D1-43D4-997B8DE58C37}"/>
          </ac:spMkLst>
        </pc:spChg>
      </pc:sldChg>
      <pc:sldChg chg="modTransition">
        <pc:chgData name="Glen Jones" userId="e846aaca-4b24-4b13-b0d0-f2308e16b284" providerId="ADAL" clId="{ED47ACC3-9597-4D89-A1DC-43CF280EF274}" dt="2026-07-23T11:23:25.785" v="5234"/>
        <pc:sldMkLst>
          <pc:docMk/>
          <pc:sldMk cId="245842585" sldId="546"/>
        </pc:sldMkLst>
      </pc:sldChg>
      <pc:sldChg chg="modTransition">
        <pc:chgData name="Glen Jones" userId="e846aaca-4b24-4b13-b0d0-f2308e16b284" providerId="ADAL" clId="{ED47ACC3-9597-4D89-A1DC-43CF280EF274}" dt="2026-07-23T11:23:25.785" v="5234"/>
        <pc:sldMkLst>
          <pc:docMk/>
          <pc:sldMk cId="2004214985" sldId="548"/>
        </pc:sldMkLst>
      </pc:sldChg>
      <pc:sldChg chg="modTransition">
        <pc:chgData name="Glen Jones" userId="e846aaca-4b24-4b13-b0d0-f2308e16b284" providerId="ADAL" clId="{ED47ACC3-9597-4D89-A1DC-43CF280EF274}" dt="2026-07-23T11:23:25.785" v="5234"/>
        <pc:sldMkLst>
          <pc:docMk/>
          <pc:sldMk cId="747008054" sldId="550"/>
        </pc:sldMkLst>
      </pc:sldChg>
      <pc:sldChg chg="modTransition">
        <pc:chgData name="Glen Jones" userId="e846aaca-4b24-4b13-b0d0-f2308e16b284" providerId="ADAL" clId="{ED47ACC3-9597-4D89-A1DC-43CF280EF274}" dt="2026-07-23T11:23:25.785" v="5234"/>
        <pc:sldMkLst>
          <pc:docMk/>
          <pc:sldMk cId="3633510028" sldId="551"/>
        </pc:sldMkLst>
      </pc:sldChg>
      <pc:sldChg chg="modTransition">
        <pc:chgData name="Glen Jones" userId="e846aaca-4b24-4b13-b0d0-f2308e16b284" providerId="ADAL" clId="{ED47ACC3-9597-4D89-A1DC-43CF280EF274}" dt="2026-07-23T11:23:25.785" v="5234"/>
        <pc:sldMkLst>
          <pc:docMk/>
          <pc:sldMk cId="2100518653" sldId="552"/>
        </pc:sldMkLst>
      </pc:sldChg>
      <pc:sldChg chg="modTransition">
        <pc:chgData name="Glen Jones" userId="e846aaca-4b24-4b13-b0d0-f2308e16b284" providerId="ADAL" clId="{ED47ACC3-9597-4D89-A1DC-43CF280EF274}" dt="2026-07-23T11:23:25.785" v="5234"/>
        <pc:sldMkLst>
          <pc:docMk/>
          <pc:sldMk cId="263774763" sldId="553"/>
        </pc:sldMkLst>
      </pc:sldChg>
      <pc:sldChg chg="modTransition">
        <pc:chgData name="Glen Jones" userId="e846aaca-4b24-4b13-b0d0-f2308e16b284" providerId="ADAL" clId="{ED47ACC3-9597-4D89-A1DC-43CF280EF274}" dt="2026-07-23T11:23:25.785" v="5234"/>
        <pc:sldMkLst>
          <pc:docMk/>
          <pc:sldMk cId="4226192905" sldId="556"/>
        </pc:sldMkLst>
      </pc:sldChg>
      <pc:sldChg chg="modTransition">
        <pc:chgData name="Glen Jones" userId="e846aaca-4b24-4b13-b0d0-f2308e16b284" providerId="ADAL" clId="{ED47ACC3-9597-4D89-A1DC-43CF280EF274}" dt="2026-07-23T11:23:25.785" v="5234"/>
        <pc:sldMkLst>
          <pc:docMk/>
          <pc:sldMk cId="1500668299" sldId="557"/>
        </pc:sldMkLst>
      </pc:sldChg>
      <pc:sldChg chg="modTransition">
        <pc:chgData name="Glen Jones" userId="e846aaca-4b24-4b13-b0d0-f2308e16b284" providerId="ADAL" clId="{ED47ACC3-9597-4D89-A1DC-43CF280EF274}" dt="2026-07-23T11:23:25.785" v="5234"/>
        <pc:sldMkLst>
          <pc:docMk/>
          <pc:sldMk cId="3428596516" sldId="558"/>
        </pc:sldMkLst>
      </pc:sldChg>
      <pc:sldChg chg="modTransition">
        <pc:chgData name="Glen Jones" userId="e846aaca-4b24-4b13-b0d0-f2308e16b284" providerId="ADAL" clId="{ED47ACC3-9597-4D89-A1DC-43CF280EF274}" dt="2026-07-23T11:23:25.785" v="5234"/>
        <pc:sldMkLst>
          <pc:docMk/>
          <pc:sldMk cId="4111561815" sldId="559"/>
        </pc:sldMkLst>
      </pc:sldChg>
      <pc:sldChg chg="modSp mod modTransition">
        <pc:chgData name="Glen Jones" userId="e846aaca-4b24-4b13-b0d0-f2308e16b284" providerId="ADAL" clId="{ED47ACC3-9597-4D89-A1DC-43CF280EF274}" dt="2026-07-23T11:25:44.853" v="5310" actId="14100"/>
        <pc:sldMkLst>
          <pc:docMk/>
          <pc:sldMk cId="2686881660" sldId="560"/>
        </pc:sldMkLst>
        <pc:grpChg chg="mod">
          <ac:chgData name="Glen Jones" userId="e846aaca-4b24-4b13-b0d0-f2308e16b284" providerId="ADAL" clId="{ED47ACC3-9597-4D89-A1DC-43CF280EF274}" dt="2026-07-23T11:25:29.345" v="5299" actId="14100"/>
          <ac:grpSpMkLst>
            <pc:docMk/>
            <pc:sldMk cId="2686881660" sldId="560"/>
            <ac:grpSpMk id="16" creationId="{B4CE627F-5E10-1A73-4BA4-86D18CCAB54C}"/>
          </ac:grpSpMkLst>
        </pc:grpChg>
        <pc:graphicFrameChg chg="modGraphic">
          <ac:chgData name="Glen Jones" userId="e846aaca-4b24-4b13-b0d0-f2308e16b284" providerId="ADAL" clId="{ED47ACC3-9597-4D89-A1DC-43CF280EF274}" dt="2026-07-23T11:24:37.265" v="5272" actId="20577"/>
          <ac:graphicFrameMkLst>
            <pc:docMk/>
            <pc:sldMk cId="2686881660" sldId="560"/>
            <ac:graphicFrameMk id="19" creationId="{55C32B3F-F8F4-CAF2-AE7E-F52107062A11}"/>
          </ac:graphicFrameMkLst>
        </pc:graphicFrameChg>
        <pc:picChg chg="mod">
          <ac:chgData name="Glen Jones" userId="e846aaca-4b24-4b13-b0d0-f2308e16b284" providerId="ADAL" clId="{ED47ACC3-9597-4D89-A1DC-43CF280EF274}" dt="2026-07-23T11:25:44.853" v="5310" actId="14100"/>
          <ac:picMkLst>
            <pc:docMk/>
            <pc:sldMk cId="2686881660" sldId="560"/>
            <ac:picMk id="5" creationId="{4554A502-85D7-AE8C-4289-ED18696F3520}"/>
          </ac:picMkLst>
        </pc:picChg>
        <pc:picChg chg="mod">
          <ac:chgData name="Glen Jones" userId="e846aaca-4b24-4b13-b0d0-f2308e16b284" providerId="ADAL" clId="{ED47ACC3-9597-4D89-A1DC-43CF280EF274}" dt="2026-07-23T11:25:37.484" v="5308" actId="1038"/>
          <ac:picMkLst>
            <pc:docMk/>
            <pc:sldMk cId="2686881660" sldId="560"/>
            <ac:picMk id="9" creationId="{31416289-FEBA-7A5D-D9E0-EB0DEDD14337}"/>
          </ac:picMkLst>
        </pc:picChg>
        <pc:picChg chg="mod ord">
          <ac:chgData name="Glen Jones" userId="e846aaca-4b24-4b13-b0d0-f2308e16b284" providerId="ADAL" clId="{ED47ACC3-9597-4D89-A1DC-43CF280EF274}" dt="2026-07-23T11:25:15.797" v="5296" actId="1037"/>
          <ac:picMkLst>
            <pc:docMk/>
            <pc:sldMk cId="2686881660" sldId="560"/>
            <ac:picMk id="17" creationId="{9A867355-5AC7-2CA4-95FD-0353DAEF86AB}"/>
          </ac:picMkLst>
        </pc:picChg>
      </pc:sldChg>
      <pc:sldChg chg="modTransition">
        <pc:chgData name="Glen Jones" userId="e846aaca-4b24-4b13-b0d0-f2308e16b284" providerId="ADAL" clId="{ED47ACC3-9597-4D89-A1DC-43CF280EF274}" dt="2026-07-23T11:23:25.785" v="5234"/>
        <pc:sldMkLst>
          <pc:docMk/>
          <pc:sldMk cId="538845975" sldId="562"/>
        </pc:sldMkLst>
      </pc:sldChg>
      <pc:sldChg chg="modTransition">
        <pc:chgData name="Glen Jones" userId="e846aaca-4b24-4b13-b0d0-f2308e16b284" providerId="ADAL" clId="{ED47ACC3-9597-4D89-A1DC-43CF280EF274}" dt="2026-07-23T11:23:25.785" v="5234"/>
        <pc:sldMkLst>
          <pc:docMk/>
          <pc:sldMk cId="2162945693" sldId="565"/>
        </pc:sldMkLst>
      </pc:sldChg>
      <pc:sldChg chg="modTransition">
        <pc:chgData name="Glen Jones" userId="e846aaca-4b24-4b13-b0d0-f2308e16b284" providerId="ADAL" clId="{ED47ACC3-9597-4D89-A1DC-43CF280EF274}" dt="2026-07-23T11:23:25.785" v="5234"/>
        <pc:sldMkLst>
          <pc:docMk/>
          <pc:sldMk cId="1728260365" sldId="566"/>
        </pc:sldMkLst>
      </pc:sldChg>
      <pc:sldChg chg="modTransition">
        <pc:chgData name="Glen Jones" userId="e846aaca-4b24-4b13-b0d0-f2308e16b284" providerId="ADAL" clId="{ED47ACC3-9597-4D89-A1DC-43CF280EF274}" dt="2026-07-23T11:23:25.785" v="5234"/>
        <pc:sldMkLst>
          <pc:docMk/>
          <pc:sldMk cId="1921143287" sldId="567"/>
        </pc:sldMkLst>
      </pc:sldChg>
      <pc:sldChg chg="modTransition">
        <pc:chgData name="Glen Jones" userId="e846aaca-4b24-4b13-b0d0-f2308e16b284" providerId="ADAL" clId="{ED47ACC3-9597-4D89-A1DC-43CF280EF274}" dt="2026-07-23T11:23:25.785" v="5234"/>
        <pc:sldMkLst>
          <pc:docMk/>
          <pc:sldMk cId="346292024" sldId="568"/>
        </pc:sldMkLst>
      </pc:sldChg>
      <pc:sldChg chg="modTransition">
        <pc:chgData name="Glen Jones" userId="e846aaca-4b24-4b13-b0d0-f2308e16b284" providerId="ADAL" clId="{ED47ACC3-9597-4D89-A1DC-43CF280EF274}" dt="2026-07-23T11:23:25.785" v="5234"/>
        <pc:sldMkLst>
          <pc:docMk/>
          <pc:sldMk cId="950713069" sldId="569"/>
        </pc:sldMkLst>
      </pc:sldChg>
      <pc:sldChg chg="modTransition">
        <pc:chgData name="Glen Jones" userId="e846aaca-4b24-4b13-b0d0-f2308e16b284" providerId="ADAL" clId="{ED47ACC3-9597-4D89-A1DC-43CF280EF274}" dt="2026-07-23T11:23:25.785" v="5234"/>
        <pc:sldMkLst>
          <pc:docMk/>
          <pc:sldMk cId="4131139996" sldId="571"/>
        </pc:sldMkLst>
      </pc:sldChg>
      <pc:sldChg chg="modTransition">
        <pc:chgData name="Glen Jones" userId="e846aaca-4b24-4b13-b0d0-f2308e16b284" providerId="ADAL" clId="{ED47ACC3-9597-4D89-A1DC-43CF280EF274}" dt="2026-07-23T11:23:25.785" v="5234"/>
        <pc:sldMkLst>
          <pc:docMk/>
          <pc:sldMk cId="3576457812" sldId="572"/>
        </pc:sldMkLst>
      </pc:sldChg>
      <pc:sldChg chg="modTransition">
        <pc:chgData name="Glen Jones" userId="e846aaca-4b24-4b13-b0d0-f2308e16b284" providerId="ADAL" clId="{ED47ACC3-9597-4D89-A1DC-43CF280EF274}" dt="2026-07-23T11:23:25.785" v="5234"/>
        <pc:sldMkLst>
          <pc:docMk/>
          <pc:sldMk cId="1303719591" sldId="573"/>
        </pc:sldMkLst>
      </pc:sldChg>
      <pc:sldChg chg="modTransition">
        <pc:chgData name="Glen Jones" userId="e846aaca-4b24-4b13-b0d0-f2308e16b284" providerId="ADAL" clId="{ED47ACC3-9597-4D89-A1DC-43CF280EF274}" dt="2026-07-23T11:23:25.785" v="5234"/>
        <pc:sldMkLst>
          <pc:docMk/>
          <pc:sldMk cId="1473145738" sldId="583"/>
        </pc:sldMkLst>
      </pc:sldChg>
      <pc:sldChg chg="modTransition">
        <pc:chgData name="Glen Jones" userId="e846aaca-4b24-4b13-b0d0-f2308e16b284" providerId="ADAL" clId="{ED47ACC3-9597-4D89-A1DC-43CF280EF274}" dt="2026-07-23T11:23:25.785" v="5234"/>
        <pc:sldMkLst>
          <pc:docMk/>
          <pc:sldMk cId="1893432089" sldId="584"/>
        </pc:sldMkLst>
      </pc:sldChg>
      <pc:sldChg chg="modTransition">
        <pc:chgData name="Glen Jones" userId="e846aaca-4b24-4b13-b0d0-f2308e16b284" providerId="ADAL" clId="{ED47ACC3-9597-4D89-A1DC-43CF280EF274}" dt="2026-07-23T11:23:25.785" v="5234"/>
        <pc:sldMkLst>
          <pc:docMk/>
          <pc:sldMk cId="1127489242" sldId="586"/>
        </pc:sldMkLst>
      </pc:sldChg>
      <pc:sldChg chg="modTransition">
        <pc:chgData name="Glen Jones" userId="e846aaca-4b24-4b13-b0d0-f2308e16b284" providerId="ADAL" clId="{ED47ACC3-9597-4D89-A1DC-43CF280EF274}" dt="2026-07-23T11:23:25.785" v="5234"/>
        <pc:sldMkLst>
          <pc:docMk/>
          <pc:sldMk cId="2811064419" sldId="592"/>
        </pc:sldMkLst>
      </pc:sldChg>
      <pc:sldChg chg="modTransition">
        <pc:chgData name="Glen Jones" userId="e846aaca-4b24-4b13-b0d0-f2308e16b284" providerId="ADAL" clId="{ED47ACC3-9597-4D89-A1DC-43CF280EF274}" dt="2026-07-23T11:23:25.785" v="5234"/>
        <pc:sldMkLst>
          <pc:docMk/>
          <pc:sldMk cId="2289494072" sldId="59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5E827-5BAB-4342-B542-9CFF24975501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95D130-EC50-492D-B9C0-FB6B7C9038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0842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5BC8B-1736-3305-0C9B-8E48D0FA3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EB753A-41BC-512F-6093-4CDD67BBA4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2FEA91-0234-95F0-8803-EAEC36A2D2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7874F7-09B3-018B-D7B9-8EFB01FED7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4074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4299B8-B151-9CC5-0D17-E9608324B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80ED65-7060-0312-F435-9DCA50C3C1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AE13AD-7957-2E13-A452-8E6C018B8C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/>
              <a:t>The suffix ed is </a:t>
            </a:r>
            <a:r>
              <a:rPr lang="en-GB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better as </a:t>
            </a:r>
            <a:r>
              <a:rPr lang="en-GB" sz="1200" b="1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“describes something”</a:t>
            </a:r>
            <a:r>
              <a:rPr lang="en-GB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adjectives like </a:t>
            </a:r>
            <a:r>
              <a:rPr lang="en-GB" sz="1200" b="0" i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multicoloured</a:t>
            </a:r>
            <a:endParaRPr lang="en-GB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C26D14-AD25-087C-95A5-0601203C23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47311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F89950-D0CD-E21F-12ED-467E618639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130390-8D42-99A1-12D8-3A27BBC82D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F67460-6378-D6C2-CE68-AD4A714C8F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C0F18C-0BE5-799A-254D-39CB7CF468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70726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E1F808-15EC-48BE-82DB-50CEC6D90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936F23-DC7C-2F2D-947A-9E212E760E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DB4C0B-10BB-E886-A054-EF05874206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F77CD3-1988-1F76-7A2F-0D23EEA8FB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00709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08EE39-F1C5-13E5-A7E5-A480571CAC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AA3C1CC-C383-A543-973F-BE978A989C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223A4E2-4510-B7E2-0E80-953C06BB09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C4F4B4-BB8A-6010-913F-43D007AEEA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86867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0A89D-EAC6-7AF2-76F0-40E6D1213A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23B6C1-D938-BEBF-3AC8-269188F354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D5FBF4-DCC5-5DD0-1CBE-6FA1F30449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D0EB31-B89D-0393-8713-F025DA2E69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16025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EF1BC-C664-0CE0-A8AC-705D91F6FF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8E7621-BC98-BB4A-C8F9-6684ED97F4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66E44B-8F44-D706-65E4-2BD0E8A8A0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5B5100-9641-42BF-0815-AEE8F99BDC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95899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794035-F4B4-8C9A-3E72-91D5506BD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B323C8-CEF0-92C4-91D6-AB1647F352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D1774C5-8CF9-FB9A-641C-C9F6B0E0FB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A6F0A6-917B-6017-83FA-041FE0E7A1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15186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B3D9C3-7B7F-5392-9CDB-7D8C39DD21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214BCC5-1891-9AD0-301C-0E14B55ACD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538CBA-F50E-E461-1B89-F85FCD3796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E3E7F7-D2C6-E4F9-3C86-6AE9E2E060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15754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518A6F-FE07-B0B7-D1FA-162C62F48C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6F1D048-F277-8CB0-6309-0B8A55F6A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745019-B494-B013-5B58-E9184C9A1E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AED83E-FD6D-EF3F-2EF3-B3E80DA02B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22486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2E8538-52BD-54E2-3DD3-AFAFC36281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BBA640-B13F-7D20-970F-4116B4D5A7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5F4F5D-1FA2-48CE-0514-276777734E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6A4F07-C2F3-5DF1-3582-AE1E40569D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31675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2611C3-ED12-A813-4342-F7FE63DBE9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104697D-D9F5-6C16-1EB4-B6D14BA0FC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C3F8C18-463F-6958-C077-DE0CA3A1FA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The base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A22F08-D003-B169-89B9-E77CD97788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811862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FCC7C7-17A5-3B43-C912-4A457E3FAE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B8AB92-3C48-F6F8-330F-5FDFDC67A1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8253D61-FFAA-8ED8-51CA-EDE5FB73EB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The base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0CD73F-53AE-F7F8-9D08-D0FB17A083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362424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8C0BE8-29E3-8D70-75BD-F75EF79021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F28759-ECE4-DFAB-94FB-97C6035178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4EEA15-141B-5869-20F6-E8657501E4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polyphonic = many sounds together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B6C0E5-875E-C78D-63E7-4D0315E59F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94480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E1A1A-1638-6668-EA9B-23214CBDB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557615-47FC-4219-5F71-3AF96567E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C4B3C1-60BB-4FD9-0E63-B7302851D4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0DD273-68B8-4B22-CF42-38EE54141F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19598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13227D-ECF5-FFD2-95B9-35E71F85DC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0D17D0-A03F-F242-2FF3-BC6160E8C2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26D0C1-E8D6-EB39-84F3-A4DA5E6077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601DD0-2719-3435-72AC-4FE07512D0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73399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5D130-EC50-492D-B9C0-FB6B7C903854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97694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1124C-A0A9-33D5-F04C-4A01C13A25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7143325-4BD3-9B27-A50C-7A8863C28E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BF7FDCF-8E34-3BC7-4482-AAA22DAEFF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94E4D6-F6B7-02C1-D5E5-98D3F3451B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95D130-EC50-492D-B9C0-FB6B7C903854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9228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23/07/2026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85529F3-1367-D2C7-434F-B17C95A8A6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5" y="355846"/>
            <a:ext cx="11199220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multi-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b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multi-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multi-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many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0651330-5C4A-491A-4758-0111B5DBC0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8339107"/>
              </p:ext>
            </p:extLst>
          </p:nvPr>
        </p:nvGraphicFramePr>
        <p:xfrm>
          <a:off x="531223" y="2475923"/>
          <a:ext cx="11176264" cy="94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6777">
                  <a:extLst>
                    <a:ext uri="{9D8B030D-6E8A-4147-A177-3AD203B41FA5}">
                      <a16:colId xmlns:a16="http://schemas.microsoft.com/office/drawing/2014/main" val="1400021576"/>
                    </a:ext>
                  </a:extLst>
                </a:gridCol>
                <a:gridCol w="2859741">
                  <a:extLst>
                    <a:ext uri="{9D8B030D-6E8A-4147-A177-3AD203B41FA5}">
                      <a16:colId xmlns:a16="http://schemas.microsoft.com/office/drawing/2014/main" val="737289311"/>
                    </a:ext>
                  </a:extLst>
                </a:gridCol>
                <a:gridCol w="3209365">
                  <a:extLst>
                    <a:ext uri="{9D8B030D-6E8A-4147-A177-3AD203B41FA5}">
                      <a16:colId xmlns:a16="http://schemas.microsoft.com/office/drawing/2014/main" val="2827932285"/>
                    </a:ext>
                  </a:extLst>
                </a:gridCol>
                <a:gridCol w="2590381">
                  <a:extLst>
                    <a:ext uri="{9D8B030D-6E8A-4147-A177-3AD203B41FA5}">
                      <a16:colId xmlns:a16="http://schemas.microsoft.com/office/drawing/2014/main" val="2613995841"/>
                    </a:ext>
                  </a:extLst>
                </a:gridCol>
              </a:tblGrid>
              <a:tr h="942815"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multi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ple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multi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player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multi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media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multi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task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671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8BA933-ADB1-7336-E1A4-70BCD723D3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3A2594B5-330B-A62E-FE7C-7221A828FE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8482115-7AF9-FF2C-A587-1B396CF17785}"/>
              </a:ext>
            </a:extLst>
          </p:cNvPr>
          <p:cNvSpPr txBox="1">
            <a:spLocks/>
          </p:cNvSpPr>
          <p:nvPr/>
        </p:nvSpPr>
        <p:spPr>
          <a:xfrm>
            <a:off x="531225" y="355846"/>
            <a:ext cx="11199220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poly-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83170-1394-499F-D943-089ADB9E4E30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b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poly-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DF6CCAE-2558-911C-DC2F-0BC7AB4CFC59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poly-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also means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many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925B21E-C808-B8C3-0391-580E25B5E8B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6643CC5-EC21-F042-FE62-B6B181224A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3229520"/>
              </p:ext>
            </p:extLst>
          </p:nvPr>
        </p:nvGraphicFramePr>
        <p:xfrm>
          <a:off x="531223" y="2475923"/>
          <a:ext cx="11176264" cy="94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76518">
                  <a:extLst>
                    <a:ext uri="{9D8B030D-6E8A-4147-A177-3AD203B41FA5}">
                      <a16:colId xmlns:a16="http://schemas.microsoft.com/office/drawing/2014/main" val="1400021576"/>
                    </a:ext>
                  </a:extLst>
                </a:gridCol>
                <a:gridCol w="5799746">
                  <a:extLst>
                    <a:ext uri="{9D8B030D-6E8A-4147-A177-3AD203B41FA5}">
                      <a16:colId xmlns:a16="http://schemas.microsoft.com/office/drawing/2014/main" val="2827932285"/>
                    </a:ext>
                  </a:extLst>
                </a:gridCol>
              </a:tblGrid>
              <a:tr h="942815"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poly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gon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poly</a:t>
                      </a:r>
                      <a:r>
                        <a:rPr lang="en-GB" sz="3200" u="none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ester</a:t>
                      </a:r>
                      <a:endParaRPr lang="en-GB" sz="3200" b="0" u="none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671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314573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651510"/>
            <a:ext cx="11338560" cy="486399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174958" y="1225064"/>
            <a:ext cx="7451347" cy="35394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prefix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multi‑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comes from the Latin word </a:t>
            </a:r>
            <a:r>
              <a:rPr lang="en-GB" sz="2800" i="1" dirty="0" err="1">
                <a:solidFill>
                  <a:schemeClr val="bg1"/>
                </a:solidFill>
                <a:latin typeface="Andika" panose="02000000000000000000" pitchFamily="2" charset="0"/>
              </a:rPr>
              <a:t>multus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meaning “many”  or “much”.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This developed into </a:t>
            </a:r>
            <a:r>
              <a:rPr lang="en-GB" sz="2800" i="1" dirty="0">
                <a:solidFill>
                  <a:schemeClr val="bg1"/>
                </a:solidFill>
                <a:latin typeface="Andika" panose="02000000000000000000" pitchFamily="2" charset="0"/>
              </a:rPr>
              <a:t>multi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‑, meaning many or more than one.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That meaning has stayed very stable as the word moved into English.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901818" y="4770669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0759" y="1295638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78818"/>
            <a:ext cx="12192000" cy="7238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880110"/>
            <a:ext cx="11338560" cy="4827868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7091" y="1564415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891963" y="480370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3747729" y="1031886"/>
            <a:ext cx="7639291" cy="4524315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prefix </a:t>
            </a:r>
            <a:r>
              <a:rPr lang="en-GB" sz="3200" i="1" dirty="0">
                <a:solidFill>
                  <a:schemeClr val="bg1"/>
                </a:solidFill>
                <a:latin typeface="Andika" panose="02000000000000000000" pitchFamily="2" charset="0"/>
              </a:rPr>
              <a:t>poly‑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comes from the Ancient Greek word </a:t>
            </a:r>
            <a:r>
              <a:rPr lang="en-GB" sz="3200" i="1" dirty="0" err="1">
                <a:solidFill>
                  <a:schemeClr val="bg1"/>
                </a:solidFill>
                <a:latin typeface="Andika" panose="02000000000000000000" pitchFamily="2" charset="0"/>
              </a:rPr>
              <a:t>polús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, meaning “many”  or “much”.</a:t>
            </a:r>
          </a:p>
          <a:p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This developed into </a:t>
            </a:r>
            <a:r>
              <a:rPr lang="en-GB" sz="3200" i="1" dirty="0">
                <a:solidFill>
                  <a:schemeClr val="bg1"/>
                </a:solidFill>
                <a:latin typeface="Andika" panose="02000000000000000000" pitchFamily="2" charset="0"/>
              </a:rPr>
              <a:t>poly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‑, meaning many.</a:t>
            </a:r>
          </a:p>
          <a:p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That meaning has stayed very stable as the word moved into English.</a:t>
            </a:r>
          </a:p>
        </p:txBody>
      </p:sp>
      <p:pic>
        <p:nvPicPr>
          <p:cNvPr id="2" name="Picture 1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91EA280-674F-471A-B2E2-C47F8A6E49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7560" y="4042657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6431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93CA98-4000-724C-4A20-FC3C7216EE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B4CE627F-5E10-1A73-4BA4-86D18CCAB54C}"/>
              </a:ext>
            </a:extLst>
          </p:cNvPr>
          <p:cNvGrpSpPr/>
          <p:nvPr/>
        </p:nvGrpSpPr>
        <p:grpSpPr>
          <a:xfrm>
            <a:off x="6388693" y="741171"/>
            <a:ext cx="5645023" cy="6116829"/>
            <a:chOff x="6388693" y="741171"/>
            <a:chExt cx="5645023" cy="6668372"/>
          </a:xfrm>
        </p:grpSpPr>
        <p:sp>
          <p:nvSpPr>
            <p:cNvPr id="14" name="Content Placeholder 2">
              <a:extLst>
                <a:ext uri="{FF2B5EF4-FFF2-40B4-BE49-F238E27FC236}">
                  <a16:creationId xmlns:a16="http://schemas.microsoft.com/office/drawing/2014/main" id="{030BCE1D-0F6E-600E-F8C7-300CB51F5EA5}"/>
                </a:ext>
              </a:extLst>
            </p:cNvPr>
            <p:cNvSpPr txBox="1">
              <a:spLocks/>
            </p:cNvSpPr>
            <p:nvPr/>
          </p:nvSpPr>
          <p:spPr>
            <a:xfrm>
              <a:off x="6393514" y="769690"/>
              <a:ext cx="5640202" cy="6639853"/>
            </a:xfrm>
            <a:prstGeom prst="roundRect">
              <a:avLst/>
            </a:prstGeom>
            <a:solidFill>
              <a:srgbClr val="0070C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endParaRPr lang="en-GB" sz="4400">
                <a:solidFill>
                  <a:schemeClr val="bg1"/>
                </a:solidFill>
              </a:endParaRPr>
            </a:p>
            <a:p>
              <a:pPr marL="0" indent="0" algn="ctr">
                <a:buFont typeface="Arial" panose="020B0604020202020204" pitchFamily="34" charset="0"/>
                <a:buNone/>
              </a:pPr>
              <a:endParaRPr lang="en-GB" sz="4400" dirty="0">
                <a:solidFill>
                  <a:schemeClr val="bg1"/>
                </a:solidFill>
              </a:endParaRPr>
            </a:p>
          </p:txBody>
        </p:sp>
        <p:sp>
          <p:nvSpPr>
            <p:cNvPr id="15" name="Content Placeholder 2">
              <a:extLst>
                <a:ext uri="{FF2B5EF4-FFF2-40B4-BE49-F238E27FC236}">
                  <a16:creationId xmlns:a16="http://schemas.microsoft.com/office/drawing/2014/main" id="{80EBBCEA-391E-8138-B3CB-44E109C3745E}"/>
                </a:ext>
              </a:extLst>
            </p:cNvPr>
            <p:cNvSpPr txBox="1">
              <a:spLocks/>
            </p:cNvSpPr>
            <p:nvPr/>
          </p:nvSpPr>
          <p:spPr>
            <a:xfrm>
              <a:off x="6388693" y="741171"/>
              <a:ext cx="4471895" cy="6639853"/>
            </a:xfrm>
            <a:prstGeom prst="roundRect">
              <a:avLst>
                <a:gd name="adj" fmla="val 837"/>
              </a:avLst>
            </a:prstGeom>
            <a:solidFill>
              <a:srgbClr val="0070C0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endParaRPr lang="en-GB" sz="4400">
                <a:solidFill>
                  <a:schemeClr val="bg1"/>
                </a:solidFill>
              </a:endParaRPr>
            </a:p>
            <a:p>
              <a:pPr marL="0" indent="0" algn="ctr">
                <a:buFont typeface="Arial" panose="020B0604020202020204" pitchFamily="34" charset="0"/>
                <a:buNone/>
              </a:pPr>
              <a:endParaRPr lang="en-GB" sz="44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Picture 2" descr="flag of Greece | Britannica">
            <a:extLst>
              <a:ext uri="{FF2B5EF4-FFF2-40B4-BE49-F238E27FC236}">
                <a16:creationId xmlns:a16="http://schemas.microsoft.com/office/drawing/2014/main" id="{4554A502-85D7-AE8C-4289-ED18696F352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558"/>
          <a:stretch>
            <a:fillRect/>
          </a:stretch>
        </p:blipFill>
        <p:spPr bwMode="auto">
          <a:xfrm>
            <a:off x="6305550" y="0"/>
            <a:ext cx="58864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31416289-FEBA-7A5D-D9E0-EB0DEDD143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2251" y="4899"/>
            <a:ext cx="635780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46DC3-4A45-CF53-FB80-18F1F99FA1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148" y="757283"/>
            <a:ext cx="10235440" cy="5529217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AE6D9354-737B-A0DF-B2AD-B40973CA4D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0756" y="4167094"/>
            <a:ext cx="2354089" cy="2991896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A51B569-4A6B-921C-A6B7-591E75D4B27C}"/>
              </a:ext>
            </a:extLst>
          </p:cNvPr>
          <p:cNvSpPr txBox="1">
            <a:spLocks/>
          </p:cNvSpPr>
          <p:nvPr/>
        </p:nvSpPr>
        <p:spPr>
          <a:xfrm>
            <a:off x="6299249" y="741171"/>
            <a:ext cx="5640202" cy="5545329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39BB790E-57EA-54FB-0C54-8416E87437D4}"/>
              </a:ext>
            </a:extLst>
          </p:cNvPr>
          <p:cNvSpPr txBox="1">
            <a:spLocks/>
          </p:cNvSpPr>
          <p:nvPr/>
        </p:nvSpPr>
        <p:spPr>
          <a:xfrm>
            <a:off x="6294428" y="748678"/>
            <a:ext cx="4471895" cy="5566341"/>
          </a:xfrm>
          <a:prstGeom prst="roundRect">
            <a:avLst>
              <a:gd name="adj" fmla="val 837"/>
            </a:avLst>
          </a:prstGeom>
          <a:solidFill>
            <a:srgbClr val="0070C0"/>
          </a:solidFill>
          <a:ln>
            <a:noFill/>
          </a:ln>
          <a:effectLst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0D73C76-5BB0-D193-8655-7D01625E574A}"/>
              </a:ext>
            </a:extLst>
          </p:cNvPr>
          <p:cNvSpPr txBox="1"/>
          <p:nvPr/>
        </p:nvSpPr>
        <p:spPr>
          <a:xfrm>
            <a:off x="1147012" y="1359179"/>
            <a:ext cx="4920551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Multi- means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</a:rPr>
              <a:t>many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and is from Latin.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86606BA-35BA-34E5-2B8F-B21A54C113C4}"/>
              </a:ext>
            </a:extLst>
          </p:cNvPr>
          <p:cNvSpPr txBox="1"/>
          <p:nvPr/>
        </p:nvSpPr>
        <p:spPr>
          <a:xfrm>
            <a:off x="6640033" y="1359179"/>
            <a:ext cx="4920551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Poly- means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</a:rPr>
              <a:t>many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and is from Ancient Greek.</a:t>
            </a:r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55C32B3F-F8F4-CAF2-AE7E-F52107062A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373127"/>
              </p:ext>
            </p:extLst>
          </p:nvPr>
        </p:nvGraphicFramePr>
        <p:xfrm>
          <a:off x="1078608" y="2687320"/>
          <a:ext cx="10481975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6395">
                  <a:extLst>
                    <a:ext uri="{9D8B030D-6E8A-4147-A177-3AD203B41FA5}">
                      <a16:colId xmlns:a16="http://schemas.microsoft.com/office/drawing/2014/main" val="1432004531"/>
                    </a:ext>
                  </a:extLst>
                </a:gridCol>
                <a:gridCol w="2096395">
                  <a:extLst>
                    <a:ext uri="{9D8B030D-6E8A-4147-A177-3AD203B41FA5}">
                      <a16:colId xmlns:a16="http://schemas.microsoft.com/office/drawing/2014/main" val="2705833161"/>
                    </a:ext>
                  </a:extLst>
                </a:gridCol>
                <a:gridCol w="2096395">
                  <a:extLst>
                    <a:ext uri="{9D8B030D-6E8A-4147-A177-3AD203B41FA5}">
                      <a16:colId xmlns:a16="http://schemas.microsoft.com/office/drawing/2014/main" val="4208476391"/>
                    </a:ext>
                  </a:extLst>
                </a:gridCol>
                <a:gridCol w="2096395">
                  <a:extLst>
                    <a:ext uri="{9D8B030D-6E8A-4147-A177-3AD203B41FA5}">
                      <a16:colId xmlns:a16="http://schemas.microsoft.com/office/drawing/2014/main" val="448221708"/>
                    </a:ext>
                  </a:extLst>
                </a:gridCol>
                <a:gridCol w="2096395">
                  <a:extLst>
                    <a:ext uri="{9D8B030D-6E8A-4147-A177-3AD203B41FA5}">
                      <a16:colId xmlns:a16="http://schemas.microsoft.com/office/drawing/2014/main" val="28355374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Latin prefix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Example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b="1" dirty="0">
                          <a:effectLst/>
                        </a:rPr>
                        <a:t>Meaning</a:t>
                      </a:r>
                      <a:endParaRPr lang="en-GB" dirty="0">
                        <a:effectLst/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>
                          <a:effectLst/>
                        </a:rPr>
                        <a:t>Greek prefix</a:t>
                      </a:r>
                      <a:endParaRPr lang="en-GB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Example</a:t>
                      </a:r>
                      <a:endParaRPr lang="en-GB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629739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multi-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multiple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b="1" dirty="0">
                          <a:effectLst/>
                        </a:rPr>
                        <a:t>many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poly-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1" dirty="0">
                          <a:effectLst/>
                        </a:rPr>
                        <a:t>polygon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360225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0" dirty="0">
                          <a:effectLst/>
                        </a:rPr>
                        <a:t>un‑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0" i="1" dirty="0">
                          <a:effectLst/>
                        </a:rPr>
                        <a:t>uniform</a:t>
                      </a:r>
                      <a:endParaRPr lang="en-GB" b="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b="0" dirty="0">
                          <a:effectLst/>
                        </a:rPr>
                        <a:t>one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0" dirty="0">
                          <a:effectLst/>
                        </a:rPr>
                        <a:t>mono‑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0" i="1" dirty="0">
                          <a:effectLst/>
                        </a:rPr>
                        <a:t>monorail</a:t>
                      </a:r>
                      <a:endParaRPr lang="en-GB" b="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521684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0" dirty="0">
                          <a:effectLst/>
                        </a:rPr>
                        <a:t>bi‑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0" i="1" dirty="0">
                          <a:effectLst/>
                        </a:rPr>
                        <a:t>bicycle</a:t>
                      </a:r>
                      <a:endParaRPr lang="en-GB" b="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b="0" dirty="0">
                          <a:effectLst/>
                        </a:rPr>
                        <a:t>two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0">
                          <a:effectLst/>
                        </a:rPr>
                        <a:t>di‑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0" i="1">
                          <a:effectLst/>
                        </a:rPr>
                        <a:t>diagonal</a:t>
                      </a:r>
                      <a:endParaRPr lang="en-GB" b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992662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0">
                          <a:effectLst/>
                        </a:rPr>
                        <a:t>semi‑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0" i="1">
                          <a:effectLst/>
                        </a:rPr>
                        <a:t>semicircle</a:t>
                      </a:r>
                      <a:endParaRPr lang="en-GB" b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b="0" dirty="0">
                          <a:effectLst/>
                        </a:rPr>
                        <a:t>half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0" dirty="0">
                          <a:effectLst/>
                        </a:rPr>
                        <a:t>hemi‑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0" i="1" dirty="0">
                          <a:effectLst/>
                        </a:rPr>
                        <a:t>hemisphere</a:t>
                      </a:r>
                      <a:endParaRPr lang="en-GB" b="0" dirty="0"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92321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0" dirty="0">
                          <a:effectLst/>
                        </a:rPr>
                        <a:t>omni‑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0" i="1" dirty="0">
                          <a:effectLst/>
                        </a:rPr>
                        <a:t>omnivore</a:t>
                      </a:r>
                      <a:endParaRPr lang="en-GB" b="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b="0" dirty="0">
                          <a:effectLst/>
                        </a:rPr>
                        <a:t>all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b="0">
                          <a:effectLst/>
                        </a:rPr>
                        <a:t>pan‑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b="0" i="1" dirty="0"/>
                        <a:t>panorama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1189865"/>
                  </a:ext>
                </a:extLst>
              </a:tr>
            </a:tbl>
          </a:graphicData>
        </a:graphic>
      </p:graphicFrame>
      <p:pic>
        <p:nvPicPr>
          <p:cNvPr id="17" name="Picture 1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867355-5AC7-2CA4-95FD-0353DAEF86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1915" y="4761492"/>
            <a:ext cx="2745737" cy="2397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8816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599B6-219C-59F2-1DDA-D79858C71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32E06C1-5947-B66B-DCCF-D3DB443E74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7D6353-8FAF-1D79-2B51-A34AA8CF7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gems were multicoloured.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7915BFA-16E2-6FA7-0AFD-87605F1F9F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6792" y="1127590"/>
            <a:ext cx="4933432" cy="46028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E6780CA-51CB-A8EC-7EEE-081AE5260062}"/>
              </a:ext>
            </a:extLst>
          </p:cNvPr>
          <p:cNvSpPr txBox="1"/>
          <p:nvPr/>
        </p:nvSpPr>
        <p:spPr>
          <a:xfrm>
            <a:off x="2672761" y="1589202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multicoloured</a:t>
            </a:r>
          </a:p>
        </p:txBody>
      </p:sp>
    </p:spTree>
    <p:extLst>
      <p:ext uri="{BB962C8B-B14F-4D97-AF65-F5344CB8AC3E}">
        <p14:creationId xmlns:p14="http://schemas.microsoft.com/office/powerpoint/2010/main" val="42261929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23865-5537-94FA-D508-BC7F7BDAC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A9231DC-B85C-B2A4-B59E-5E41B62B5D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5FD7C1-AE3E-6C34-CCA8-EEA868FF6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08994AA-C89F-7FCF-0C4B-33D3CC49AE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7C9D5B9-5111-A115-1B84-9FF32876E349}"/>
              </a:ext>
            </a:extLst>
          </p:cNvPr>
          <p:cNvSpPr txBox="1"/>
          <p:nvPr/>
        </p:nvSpPr>
        <p:spPr>
          <a:xfrm>
            <a:off x="1639705" y="1616196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multicoloured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60C4585-CAD7-6BA9-B95C-29A79F9AE829}"/>
              </a:ext>
            </a:extLst>
          </p:cNvPr>
          <p:cNvSpPr txBox="1">
            <a:spLocks/>
          </p:cNvSpPr>
          <p:nvPr/>
        </p:nvSpPr>
        <p:spPr>
          <a:xfrm>
            <a:off x="7194297" y="39566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colour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39A1A63-3CC3-C1ED-5B59-69B2C8FAB299}"/>
              </a:ext>
            </a:extLst>
          </p:cNvPr>
          <p:cNvSpPr/>
          <p:nvPr/>
        </p:nvSpPr>
        <p:spPr>
          <a:xfrm>
            <a:off x="2776780" y="411876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CA2506D-35FA-30FE-C855-FB3FD9DF52BB}"/>
              </a:ext>
            </a:extLst>
          </p:cNvPr>
          <p:cNvSpPr txBox="1">
            <a:spLocks/>
          </p:cNvSpPr>
          <p:nvPr/>
        </p:nvSpPr>
        <p:spPr>
          <a:xfrm>
            <a:off x="7194297" y="49252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colour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5CDDB7B-DF8B-73B5-E580-5711430393EF}"/>
              </a:ext>
            </a:extLst>
          </p:cNvPr>
          <p:cNvSpPr txBox="1">
            <a:spLocks/>
          </p:cNvSpPr>
          <p:nvPr/>
        </p:nvSpPr>
        <p:spPr>
          <a:xfrm>
            <a:off x="413922" y="394758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multicoloured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6736680-EBDE-4294-7589-8FD8977D0595}"/>
              </a:ext>
            </a:extLst>
          </p:cNvPr>
          <p:cNvSpPr txBox="1">
            <a:spLocks/>
          </p:cNvSpPr>
          <p:nvPr/>
        </p:nvSpPr>
        <p:spPr>
          <a:xfrm>
            <a:off x="4516271" y="39876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multi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BCA680A8-B2A3-9CE0-797D-785DB056702E}"/>
              </a:ext>
            </a:extLst>
          </p:cNvPr>
          <p:cNvSpPr/>
          <p:nvPr/>
        </p:nvSpPr>
        <p:spPr>
          <a:xfrm>
            <a:off x="6639701" y="41281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C2176E0-5EF8-2059-1F08-2ECF4C09DAC4}"/>
              </a:ext>
            </a:extLst>
          </p:cNvPr>
          <p:cNvSpPr txBox="1">
            <a:spLocks/>
          </p:cNvSpPr>
          <p:nvPr/>
        </p:nvSpPr>
        <p:spPr>
          <a:xfrm>
            <a:off x="4516271" y="49562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many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7BAFC7-50D3-8C10-5E98-0BDE1B589831}"/>
              </a:ext>
            </a:extLst>
          </p:cNvPr>
          <p:cNvSpPr txBox="1">
            <a:spLocks/>
          </p:cNvSpPr>
          <p:nvPr/>
        </p:nvSpPr>
        <p:spPr>
          <a:xfrm>
            <a:off x="9767455" y="39713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952341F7-527A-233B-FCFC-5482AB19851B}"/>
              </a:ext>
            </a:extLst>
          </p:cNvPr>
          <p:cNvSpPr/>
          <p:nvPr/>
        </p:nvSpPr>
        <p:spPr>
          <a:xfrm>
            <a:off x="9255363" y="41117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09070D6-736A-0886-CFF3-74EBAD32159B}"/>
              </a:ext>
            </a:extLst>
          </p:cNvPr>
          <p:cNvSpPr txBox="1">
            <a:spLocks/>
          </p:cNvSpPr>
          <p:nvPr/>
        </p:nvSpPr>
        <p:spPr>
          <a:xfrm>
            <a:off x="9767456" y="49399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describes something</a:t>
            </a:r>
          </a:p>
        </p:txBody>
      </p:sp>
    </p:spTree>
    <p:extLst>
      <p:ext uri="{BB962C8B-B14F-4D97-AF65-F5344CB8AC3E}">
        <p14:creationId xmlns:p14="http://schemas.microsoft.com/office/powerpoint/2010/main" val="5388459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FA90E-AFAA-8322-1535-E5CC3C290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CF23A6C-474A-7184-47C1-21F0896096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002BF6-4FF7-DFF6-B439-D15B872CE4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multiplies large numbers easily.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10EB58A-EE75-8BA4-4D19-7868A50AF5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3873834" cy="49911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08A5956-B1F5-B921-3213-ABEB4C773962}"/>
              </a:ext>
            </a:extLst>
          </p:cNvPr>
          <p:cNvSpPr txBox="1"/>
          <p:nvPr/>
        </p:nvSpPr>
        <p:spPr>
          <a:xfrm>
            <a:off x="2966593" y="24943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multiplies</a:t>
            </a:r>
          </a:p>
        </p:txBody>
      </p:sp>
    </p:spTree>
    <p:extLst>
      <p:ext uri="{BB962C8B-B14F-4D97-AF65-F5344CB8AC3E}">
        <p14:creationId xmlns:p14="http://schemas.microsoft.com/office/powerpoint/2010/main" val="21629456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E39CD-B69B-157E-86F3-86DA74B8A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C1A20B1-4917-F33D-D338-5DEA0944CA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7565C-87CB-38D3-C9BA-778057AED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5D8CDDC-6D79-934F-EC39-28BB49DEF5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4B6A12F-94C5-A049-C7CA-C96DF1807CE0}"/>
              </a:ext>
            </a:extLst>
          </p:cNvPr>
          <p:cNvSpPr txBox="1"/>
          <p:nvPr/>
        </p:nvSpPr>
        <p:spPr>
          <a:xfrm>
            <a:off x="2687193" y="17577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multiplies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669CBF-2EF0-F188-8CAC-6A5E78FDBC81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46E4D7F-3A35-884E-5E9F-4379157E1220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E7990F87-5911-6815-D91A-88BD11C9A204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84F3C-B4EC-80D1-C633-E4D0024C2766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3C5958F-DD14-4630-AC66-81B87A86AEF6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fold or layer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65F7E4-D429-D984-A33F-9FA353C80EE8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multiplies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9825345-2B19-CDFC-CBB1-03AFB32CBE31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A893B60-28EF-FD3A-2854-E8652C6E159D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multi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2DF7EE5-D04F-5841-3C96-69C103918657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many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8FBA5E2B-1EA5-9981-13F0-F7DF2D649AA9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8596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31A457-D5A1-A89D-2078-1F09E4B910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DF75B2F-88A0-B004-B8E9-0CF3515C03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292983-0538-FFE6-47DD-D2B379555C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958438-1BC7-9CC5-02E9-19D18A9D5EA5}"/>
              </a:ext>
            </a:extLst>
          </p:cNvPr>
          <p:cNvSpPr txBox="1"/>
          <p:nvPr/>
        </p:nvSpPr>
        <p:spPr>
          <a:xfrm>
            <a:off x="2359898" y="19431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multiplies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807C09-3FA5-D0CE-049D-C1FCF98842F3}"/>
              </a:ext>
            </a:extLst>
          </p:cNvPr>
          <p:cNvSpPr txBox="1">
            <a:spLocks/>
          </p:cNvSpPr>
          <p:nvPr/>
        </p:nvSpPr>
        <p:spPr>
          <a:xfrm>
            <a:off x="6800495" y="195828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FB8BBCD-9D77-00EC-EE43-A9B766F988E3}"/>
              </a:ext>
            </a:extLst>
          </p:cNvPr>
          <p:cNvSpPr txBox="1">
            <a:spLocks/>
          </p:cNvSpPr>
          <p:nvPr/>
        </p:nvSpPr>
        <p:spPr>
          <a:xfrm>
            <a:off x="9692643" y="195828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FFF46C75-80D1-087D-0F58-D17C36BAD6DB}"/>
              </a:ext>
            </a:extLst>
          </p:cNvPr>
          <p:cNvSpPr/>
          <p:nvPr/>
        </p:nvSpPr>
        <p:spPr>
          <a:xfrm>
            <a:off x="9077931" y="209871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7ED9192E-6EF0-AED6-DD25-425AFEC9371B}"/>
              </a:ext>
            </a:extLst>
          </p:cNvPr>
          <p:cNvSpPr/>
          <p:nvPr/>
        </p:nvSpPr>
        <p:spPr>
          <a:xfrm>
            <a:off x="2897994" y="2120375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6CFC1BB-B0A5-4E52-7F7B-A38D982C4ADF}"/>
              </a:ext>
            </a:extLst>
          </p:cNvPr>
          <p:cNvSpPr txBox="1">
            <a:spLocks/>
          </p:cNvSpPr>
          <p:nvPr/>
        </p:nvSpPr>
        <p:spPr>
          <a:xfrm>
            <a:off x="6800495" y="292966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fold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6124B36-55EB-1B00-48A6-4AE675A910EB}"/>
              </a:ext>
            </a:extLst>
          </p:cNvPr>
          <p:cNvSpPr txBox="1">
            <a:spLocks/>
          </p:cNvSpPr>
          <p:nvPr/>
        </p:nvSpPr>
        <p:spPr>
          <a:xfrm>
            <a:off x="506399" y="19582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multiplies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CD29672-FBFB-2431-5EF6-125B2A0A7B2E}"/>
              </a:ext>
            </a:extLst>
          </p:cNvPr>
          <p:cNvSpPr txBox="1">
            <a:spLocks/>
          </p:cNvSpPr>
          <p:nvPr/>
        </p:nvSpPr>
        <p:spPr>
          <a:xfrm>
            <a:off x="9692643" y="292966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207F9AD-C890-8B06-DCC1-1D8FF64AD786}"/>
              </a:ext>
            </a:extLst>
          </p:cNvPr>
          <p:cNvSpPr txBox="1">
            <a:spLocks/>
          </p:cNvSpPr>
          <p:nvPr/>
        </p:nvSpPr>
        <p:spPr>
          <a:xfrm>
            <a:off x="3908346" y="195828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multi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353AFD8-4A66-942A-943E-E7E5006E8026}"/>
              </a:ext>
            </a:extLst>
          </p:cNvPr>
          <p:cNvSpPr txBox="1">
            <a:spLocks/>
          </p:cNvSpPr>
          <p:nvPr/>
        </p:nvSpPr>
        <p:spPr>
          <a:xfrm>
            <a:off x="3938114" y="292966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many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192F990A-01EA-C56A-54DC-841A3C4F0B05}"/>
              </a:ext>
            </a:extLst>
          </p:cNvPr>
          <p:cNvSpPr/>
          <p:nvPr/>
        </p:nvSpPr>
        <p:spPr>
          <a:xfrm>
            <a:off x="6177951" y="209871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90BD973-8BE5-C3B1-3386-33D1762C089C}"/>
              </a:ext>
            </a:extLst>
          </p:cNvPr>
          <p:cNvSpPr txBox="1"/>
          <p:nvPr/>
        </p:nvSpPr>
        <p:spPr>
          <a:xfrm>
            <a:off x="3511637" y="3631747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Why has the Y become an I?</a:t>
            </a:r>
          </a:p>
        </p:txBody>
      </p:sp>
      <p:sp>
        <p:nvSpPr>
          <p:cNvPr id="14" name="Arrow: Up 13">
            <a:extLst>
              <a:ext uri="{FF2B5EF4-FFF2-40B4-BE49-F238E27FC236}">
                <a16:creationId xmlns:a16="http://schemas.microsoft.com/office/drawing/2014/main" id="{D83BE038-56BE-1696-5970-ADFFE7905474}"/>
              </a:ext>
            </a:extLst>
          </p:cNvPr>
          <p:cNvSpPr/>
          <p:nvPr/>
        </p:nvSpPr>
        <p:spPr>
          <a:xfrm>
            <a:off x="7916503" y="2506287"/>
            <a:ext cx="309653" cy="1182083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33004F5-7427-5721-2CD3-CAC66726D559}"/>
              </a:ext>
            </a:extLst>
          </p:cNvPr>
          <p:cNvSpPr txBox="1"/>
          <p:nvPr/>
        </p:nvSpPr>
        <p:spPr>
          <a:xfrm>
            <a:off x="-107987" y="4718487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base ends in a Y + 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suffix does NOT start with an I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Y -&gt; I</a:t>
            </a:r>
          </a:p>
        </p:txBody>
      </p:sp>
      <p:sp>
        <p:nvSpPr>
          <p:cNvPr id="19" name="Arrow: Up 18">
            <a:extLst>
              <a:ext uri="{FF2B5EF4-FFF2-40B4-BE49-F238E27FC236}">
                <a16:creationId xmlns:a16="http://schemas.microsoft.com/office/drawing/2014/main" id="{D201BB0D-A52A-874F-E7D3-2E6D67DE3891}"/>
              </a:ext>
            </a:extLst>
          </p:cNvPr>
          <p:cNvSpPr/>
          <p:nvPr/>
        </p:nvSpPr>
        <p:spPr>
          <a:xfrm rot="18341408">
            <a:off x="9088635" y="607085"/>
            <a:ext cx="455192" cy="3915263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34320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 animBg="1"/>
      <p:bldP spid="18" grpId="0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daythyme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daytime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972E2-C4AD-1AE0-B929-AF50860C2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B455E79F-BD8A-02D0-BDCC-FB507FC087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ECE484-93C2-4116-8060-520F09B9F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was excellent at multitasking.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0746E2A-3620-5E73-5779-799D1C17618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46472" y="562624"/>
            <a:ext cx="5858348" cy="46189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E009EFB-610D-1D3C-C375-50815706ECF8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multitasking</a:t>
            </a:r>
          </a:p>
        </p:txBody>
      </p:sp>
    </p:spTree>
    <p:extLst>
      <p:ext uri="{BB962C8B-B14F-4D97-AF65-F5344CB8AC3E}">
        <p14:creationId xmlns:p14="http://schemas.microsoft.com/office/powerpoint/2010/main" val="172826036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FAA9A7-15C0-B592-8F94-257BEB57E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E8240C71-C99B-BD94-9643-F57A25EA09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D6BDF-A54A-2E44-89AE-AFF6253050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806F7DB-29A0-815B-05E9-A276FB3FCF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EE5AFF-4654-BC7D-CAC4-2E9B56D556D4}"/>
              </a:ext>
            </a:extLst>
          </p:cNvPr>
          <p:cNvSpPr txBox="1"/>
          <p:nvPr/>
        </p:nvSpPr>
        <p:spPr>
          <a:xfrm>
            <a:off x="1675909" y="1910092"/>
            <a:ext cx="906330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multitasking</a:t>
            </a:r>
          </a:p>
          <a:p>
            <a:pPr algn="ctr"/>
            <a:endParaRPr lang="en-GB" sz="9600" dirty="0">
              <a:solidFill>
                <a:schemeClr val="bg1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493C7C-2BF3-5056-E47B-59F0C1192E85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task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7777E94-51C3-00BA-502A-B912EADCCDB9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640152B3-F235-84DD-E243-4926BC80A2FA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E537ADB0-11B5-09BF-6557-ABADCE3F8C61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F5D21EB-68A8-127E-87F4-E4E5C58D0888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task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704E2D5-DA18-8A69-8DE3-6211E71F49B6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multitasking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1FBB098-FD3B-890F-D1A4-8CE65E2E5DFA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C7284-838D-7FDA-79CB-3DD294D3E633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multi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A835663-3F60-EBC9-7B05-D4B2DC9B6BC2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many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4B9ED085-DD54-D2A0-CD7B-8B135AC7E606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06682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8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presentation used multimedia, including videos and images.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multimedia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2756" y="2170322"/>
            <a:ext cx="5161934" cy="4069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747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9C36D8-EE03-78CF-81DB-AE3B6552D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E7B4287C-1DF4-F18E-0B4B-C25588FE9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446017-CFD2-293D-1034-88A0B63B30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50351B-E31D-FD98-69F3-00802B743B13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multimedia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DEC0248-D75F-DC33-50DC-BF32FAC90C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4F99AEF2-C22D-5954-6F6B-A8C378A74D12}"/>
              </a:ext>
            </a:extLst>
          </p:cNvPr>
          <p:cNvSpPr txBox="1">
            <a:spLocks/>
          </p:cNvSpPr>
          <p:nvPr/>
        </p:nvSpPr>
        <p:spPr>
          <a:xfrm>
            <a:off x="7863010" y="401755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media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0F35F42A-28DA-5FC9-4825-F124598F173A}"/>
              </a:ext>
            </a:extLst>
          </p:cNvPr>
          <p:cNvSpPr/>
          <p:nvPr/>
        </p:nvSpPr>
        <p:spPr>
          <a:xfrm>
            <a:off x="3960509" y="4179648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141E86A-29BC-CCF0-B854-7381BC2E490D}"/>
              </a:ext>
            </a:extLst>
          </p:cNvPr>
          <p:cNvSpPr txBox="1">
            <a:spLocks/>
          </p:cNvSpPr>
          <p:nvPr/>
        </p:nvSpPr>
        <p:spPr>
          <a:xfrm>
            <a:off x="7863010" y="4988939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form of communication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DEF7F23-53AC-540E-0537-362446E932F9}"/>
              </a:ext>
            </a:extLst>
          </p:cNvPr>
          <p:cNvSpPr txBox="1">
            <a:spLocks/>
          </p:cNvSpPr>
          <p:nvPr/>
        </p:nvSpPr>
        <p:spPr>
          <a:xfrm>
            <a:off x="1568914" y="401755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multimedia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414AA7CA-EAD2-3975-1DCB-90F5C8708D99}"/>
              </a:ext>
            </a:extLst>
          </p:cNvPr>
          <p:cNvSpPr txBox="1">
            <a:spLocks/>
          </p:cNvSpPr>
          <p:nvPr/>
        </p:nvSpPr>
        <p:spPr>
          <a:xfrm>
            <a:off x="4970861" y="401755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multi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CB9C817-4C48-5A86-E9A5-5691ABD92193}"/>
              </a:ext>
            </a:extLst>
          </p:cNvPr>
          <p:cNvSpPr txBox="1">
            <a:spLocks/>
          </p:cNvSpPr>
          <p:nvPr/>
        </p:nvSpPr>
        <p:spPr>
          <a:xfrm>
            <a:off x="5000629" y="4988939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many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31C820B8-D957-933E-ED03-9C50083430B0}"/>
              </a:ext>
            </a:extLst>
          </p:cNvPr>
          <p:cNvSpPr/>
          <p:nvPr/>
        </p:nvSpPr>
        <p:spPr>
          <a:xfrm>
            <a:off x="7240466" y="41579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371959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Squares, hexagons, octagons and nonagons are all polygons.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786" y="1779632"/>
            <a:ext cx="3655649" cy="471005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2548016" y="2559492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polygons</a:t>
            </a:r>
          </a:p>
        </p:txBody>
      </p:sp>
    </p:spTree>
    <p:extLst>
      <p:ext uri="{BB962C8B-B14F-4D97-AF65-F5344CB8AC3E}">
        <p14:creationId xmlns:p14="http://schemas.microsoft.com/office/powerpoint/2010/main" val="21005186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039898-ABFB-25B4-C620-4C0ABDD3F5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EBBB00F-61D8-0C61-0098-76D3CB8139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82B81C-57C2-2F67-50D9-E5F3C07C57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DF40020-B1F9-327B-9F2B-6B52209890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D5771F4-7866-1C8C-91FD-FA12E4E0A69B}"/>
              </a:ext>
            </a:extLst>
          </p:cNvPr>
          <p:cNvSpPr txBox="1"/>
          <p:nvPr/>
        </p:nvSpPr>
        <p:spPr>
          <a:xfrm>
            <a:off x="2154316" y="1721292"/>
            <a:ext cx="776786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polygons</a:t>
            </a:r>
          </a:p>
          <a:p>
            <a:pPr algn="ctr"/>
            <a:endParaRPr lang="en-GB" sz="8800" dirty="0">
              <a:solidFill>
                <a:schemeClr val="bg1"/>
              </a:solidFill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4D8F3A-90D8-D5C7-3ABD-5BC44AC8B352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97D2E27-8873-A55C-5569-233637FC6183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1" name="Cross 20">
            <a:extLst>
              <a:ext uri="{FF2B5EF4-FFF2-40B4-BE49-F238E27FC236}">
                <a16:creationId xmlns:a16="http://schemas.microsoft.com/office/drawing/2014/main" id="{5A75BEAC-F5E5-2601-F839-6E3E2F6834BF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9C6DEB4D-FF7C-2CF8-DBE8-D045D7B9ABAE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D386517F-90C4-A3D3-B953-E19FDD612918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angles/sides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26459DD5-CFB1-DBAE-EE08-D6601525F0FF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polygons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9243C1CF-B1C7-45D5-7929-23995594850E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 than 1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45E5E26-CFA6-5E1B-CBD9-24F5222DF645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poly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6E7A200-A1B1-9F82-4D04-27F107498F4E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many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85972F82-0BB0-ED93-B39E-C7410BA00A26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11432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C6F753-55BE-11B7-63D1-EB5B785D0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FA0A598-2B3A-5867-F4F8-41ECCC77D6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D26C54-F496-E91F-8ED6-E1C1447205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jacket is made from polyester.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74FB4B2-8EAB-CC45-CADA-AECC58D93EA9}"/>
              </a:ext>
            </a:extLst>
          </p:cNvPr>
          <p:cNvSpPr txBox="1"/>
          <p:nvPr/>
        </p:nvSpPr>
        <p:spPr>
          <a:xfrm>
            <a:off x="2771668" y="24768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polyester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D14E52C-E7D9-BE35-2780-6C0F655C13A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15613" y="1692278"/>
            <a:ext cx="5327612" cy="4200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5618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F5C889-4ACC-C469-D3A2-78F5FA19E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08102B3-9955-C26C-279C-C1D6D722BC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ECA10-4F30-72B7-727C-0C8ECC16D8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1394B8-4038-13A6-CC77-4345B10F16ED}"/>
              </a:ext>
            </a:extLst>
          </p:cNvPr>
          <p:cNvSpPr txBox="1"/>
          <p:nvPr/>
        </p:nvSpPr>
        <p:spPr>
          <a:xfrm>
            <a:off x="2860568" y="1905375"/>
            <a:ext cx="768370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polyester </a:t>
            </a:r>
          </a:p>
          <a:p>
            <a:pPr algn="ctr"/>
            <a:r>
              <a:rPr lang="en-GB" sz="9600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99A477A6-E81D-2188-C2F7-EEAC6F64986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0A825959-CC78-34D0-03C8-F7509BD2D36C}"/>
              </a:ext>
            </a:extLst>
          </p:cNvPr>
          <p:cNvSpPr txBox="1">
            <a:spLocks/>
          </p:cNvSpPr>
          <p:nvPr/>
        </p:nvSpPr>
        <p:spPr>
          <a:xfrm>
            <a:off x="7486579" y="3980977"/>
            <a:ext cx="3689705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ester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2684F4E9-D783-E94E-AD36-7A44C8505946}"/>
              </a:ext>
            </a:extLst>
          </p:cNvPr>
          <p:cNvSpPr/>
          <p:nvPr/>
        </p:nvSpPr>
        <p:spPr>
          <a:xfrm>
            <a:off x="3584079" y="4143072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AD90E47E-418F-64B0-21D1-518B04FE4449}"/>
              </a:ext>
            </a:extLst>
          </p:cNvPr>
          <p:cNvSpPr txBox="1">
            <a:spLocks/>
          </p:cNvSpPr>
          <p:nvPr/>
        </p:nvSpPr>
        <p:spPr>
          <a:xfrm>
            <a:off x="7486579" y="4952363"/>
            <a:ext cx="3689705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type of chemical used to make materials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FAE3668-CB87-3399-45AA-68F93B8B265F}"/>
              </a:ext>
            </a:extLst>
          </p:cNvPr>
          <p:cNvSpPr txBox="1">
            <a:spLocks/>
          </p:cNvSpPr>
          <p:nvPr/>
        </p:nvSpPr>
        <p:spPr>
          <a:xfrm>
            <a:off x="1192484" y="398097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polyester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098772C4-0194-D376-3B74-484AC1BB6B57}"/>
              </a:ext>
            </a:extLst>
          </p:cNvPr>
          <p:cNvSpPr txBox="1">
            <a:spLocks/>
          </p:cNvSpPr>
          <p:nvPr/>
        </p:nvSpPr>
        <p:spPr>
          <a:xfrm>
            <a:off x="4594431" y="398097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poly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7A582326-ACC6-B4CA-1CDF-9A55DC63BFE4}"/>
              </a:ext>
            </a:extLst>
          </p:cNvPr>
          <p:cNvSpPr txBox="1">
            <a:spLocks/>
          </p:cNvSpPr>
          <p:nvPr/>
        </p:nvSpPr>
        <p:spPr>
          <a:xfrm>
            <a:off x="4624199" y="4952363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many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588B45FD-683E-A9FA-870D-34BEEB1420E6}"/>
              </a:ext>
            </a:extLst>
          </p:cNvPr>
          <p:cNvSpPr/>
          <p:nvPr/>
        </p:nvSpPr>
        <p:spPr>
          <a:xfrm>
            <a:off x="6864036" y="41214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29202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F76ED5-6C39-3A3F-FFE5-5DC4BE037D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8344CFD2-7C86-EE7C-8483-EF314D7062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C82915-1369-FDCF-3F40-85FE0661DC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teacher was a polymath.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C9F6D8F2-04D6-8703-0EE4-68328D4BC74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90620" y="1522209"/>
            <a:ext cx="4684522" cy="437059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6277D47-B473-7A6E-B3FC-66F082437D94}"/>
              </a:ext>
            </a:extLst>
          </p:cNvPr>
          <p:cNvSpPr txBox="1"/>
          <p:nvPr/>
        </p:nvSpPr>
        <p:spPr>
          <a:xfrm>
            <a:off x="1751641" y="1982450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polymath</a:t>
            </a:r>
          </a:p>
        </p:txBody>
      </p:sp>
    </p:spTree>
    <p:extLst>
      <p:ext uri="{BB962C8B-B14F-4D97-AF65-F5344CB8AC3E}">
        <p14:creationId xmlns:p14="http://schemas.microsoft.com/office/powerpoint/2010/main" val="9507130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C87D14-1CF3-9457-0347-F939B0ED1B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923E3F39-4633-BE45-2524-1195D85A3D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EF41E3-CC04-F7D4-EEC5-D02F2052AB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66D18182-3009-EAB5-73F6-133EDF11DA9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3224963" cy="30088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02E857-5D2A-AAD1-CFD0-64F98C82BF30}"/>
              </a:ext>
            </a:extLst>
          </p:cNvPr>
          <p:cNvSpPr txBox="1"/>
          <p:nvPr/>
        </p:nvSpPr>
        <p:spPr>
          <a:xfrm>
            <a:off x="1565278" y="2084834"/>
            <a:ext cx="911775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polymath</a:t>
            </a:r>
          </a:p>
          <a:p>
            <a:pPr algn="ctr"/>
            <a:endParaRPr lang="en-GB" sz="8800" dirty="0">
              <a:solidFill>
                <a:schemeClr val="bg1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F53B527-B15E-E7CB-463B-B94910C6138E}"/>
              </a:ext>
            </a:extLst>
          </p:cNvPr>
          <p:cNvSpPr txBox="1">
            <a:spLocks/>
          </p:cNvSpPr>
          <p:nvPr/>
        </p:nvSpPr>
        <p:spPr>
          <a:xfrm>
            <a:off x="8063848" y="411562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math</a:t>
            </a: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C20AA467-0F6E-551B-0E59-229716EB3308}"/>
              </a:ext>
            </a:extLst>
          </p:cNvPr>
          <p:cNvSpPr/>
          <p:nvPr/>
        </p:nvSpPr>
        <p:spPr>
          <a:xfrm>
            <a:off x="4161347" y="4277715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99332FD-A7CA-8C40-03E1-275F4B176528}"/>
              </a:ext>
            </a:extLst>
          </p:cNvPr>
          <p:cNvSpPr txBox="1">
            <a:spLocks/>
          </p:cNvSpPr>
          <p:nvPr/>
        </p:nvSpPr>
        <p:spPr>
          <a:xfrm>
            <a:off x="8063848" y="508700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learning/ knowledge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8CD365D-6D31-A3B6-CBEE-BFB56450659B}"/>
              </a:ext>
            </a:extLst>
          </p:cNvPr>
          <p:cNvSpPr txBox="1">
            <a:spLocks/>
          </p:cNvSpPr>
          <p:nvPr/>
        </p:nvSpPr>
        <p:spPr>
          <a:xfrm>
            <a:off x="1769752" y="411562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polymath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8F0DF43-F0E5-28D9-9EA5-B58D021EF219}"/>
              </a:ext>
            </a:extLst>
          </p:cNvPr>
          <p:cNvSpPr txBox="1">
            <a:spLocks/>
          </p:cNvSpPr>
          <p:nvPr/>
        </p:nvSpPr>
        <p:spPr>
          <a:xfrm>
            <a:off x="5171699" y="4115620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poly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B736AD2-496B-A43D-BC89-4FF9A690FD23}"/>
              </a:ext>
            </a:extLst>
          </p:cNvPr>
          <p:cNvSpPr txBox="1">
            <a:spLocks/>
          </p:cNvSpPr>
          <p:nvPr/>
        </p:nvSpPr>
        <p:spPr>
          <a:xfrm>
            <a:off x="5201467" y="508700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many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D667B5AD-9543-4240-A98D-B637A646A522}"/>
              </a:ext>
            </a:extLst>
          </p:cNvPr>
          <p:cNvSpPr/>
          <p:nvPr/>
        </p:nvSpPr>
        <p:spPr>
          <a:xfrm>
            <a:off x="7441304" y="425605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11399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3" grpId="0" animBg="1"/>
      <p:bldP spid="15" grpId="0" animBg="1"/>
      <p:bldP spid="16" grpId="0" animBg="1"/>
      <p:bldP spid="20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choir sang a polyphonic piece.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70929" y="2072110"/>
            <a:ext cx="5066770" cy="399486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99EFA5-A306-C166-3A70-040E1BFAE8CE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polyphonic</a:t>
            </a:r>
          </a:p>
        </p:txBody>
      </p:sp>
    </p:spTree>
    <p:extLst>
      <p:ext uri="{BB962C8B-B14F-4D97-AF65-F5344CB8AC3E}">
        <p14:creationId xmlns:p14="http://schemas.microsoft.com/office/powerpoint/2010/main" val="363351002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92FD7D-AAEA-9C5C-C3D4-969E7BE00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DE215AC0-90BA-688C-2C37-BB956B2D66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299DCD-2CE1-5595-9E81-A208A7B62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E98B6288-10F8-D608-AE8B-CEDA0513716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4E30327-F928-08A5-09A0-A072C72A6F5C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polyphonic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051EB2B-3714-0B7C-E493-1E2BFC351B0E}"/>
              </a:ext>
            </a:extLst>
          </p:cNvPr>
          <p:cNvSpPr txBox="1">
            <a:spLocks/>
          </p:cNvSpPr>
          <p:nvPr/>
        </p:nvSpPr>
        <p:spPr>
          <a:xfrm>
            <a:off x="7861994" y="4114625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phonic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37D818FD-F55F-2724-B6B8-CBF2846FF38E}"/>
              </a:ext>
            </a:extLst>
          </p:cNvPr>
          <p:cNvSpPr/>
          <p:nvPr/>
        </p:nvSpPr>
        <p:spPr>
          <a:xfrm>
            <a:off x="3959493" y="4276720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5EF57BE-19FE-FFFE-7997-E7DB828DE854}"/>
              </a:ext>
            </a:extLst>
          </p:cNvPr>
          <p:cNvSpPr txBox="1">
            <a:spLocks/>
          </p:cNvSpPr>
          <p:nvPr/>
        </p:nvSpPr>
        <p:spPr>
          <a:xfrm>
            <a:off x="7861994" y="508601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sound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F1B6CDC-EDC7-875C-48D0-8E9A124DCAD1}"/>
              </a:ext>
            </a:extLst>
          </p:cNvPr>
          <p:cNvSpPr txBox="1">
            <a:spLocks/>
          </p:cNvSpPr>
          <p:nvPr/>
        </p:nvSpPr>
        <p:spPr>
          <a:xfrm>
            <a:off x="1567898" y="411462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polyphonic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71755F-35E9-C2C0-A02E-F748A38C50CF}"/>
              </a:ext>
            </a:extLst>
          </p:cNvPr>
          <p:cNvSpPr txBox="1">
            <a:spLocks/>
          </p:cNvSpPr>
          <p:nvPr/>
        </p:nvSpPr>
        <p:spPr>
          <a:xfrm>
            <a:off x="4969845" y="4114625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poly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E759E32-7F50-F43B-D8F8-01B722856344}"/>
              </a:ext>
            </a:extLst>
          </p:cNvPr>
          <p:cNvSpPr txBox="1">
            <a:spLocks/>
          </p:cNvSpPr>
          <p:nvPr/>
        </p:nvSpPr>
        <p:spPr>
          <a:xfrm>
            <a:off x="4999613" y="508601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many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EAB200E5-1F7F-7709-AAA3-0FD2D6F4C97D}"/>
              </a:ext>
            </a:extLst>
          </p:cNvPr>
          <p:cNvSpPr/>
          <p:nvPr/>
        </p:nvSpPr>
        <p:spPr>
          <a:xfrm>
            <a:off x="7239450" y="425506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645781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8" grpId="0" animBg="1"/>
      <p:bldP spid="19" grpId="0" animBg="1"/>
      <p:bldP spid="8" grpId="0" animBg="1"/>
      <p:bldP spid="11" grpId="0" animBg="1"/>
      <p:bldP spid="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555568" y="1953563"/>
            <a:ext cx="11080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teachor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asked us to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multiplie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numbers and identify a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polysylabic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word.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teacher asked us to multiply numbers and identify a polysyllabic word.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teacher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asked us to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multiply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numbers and identify a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polysyllabic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word.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5994980"/>
              </p:ext>
            </p:extLst>
          </p:nvPr>
        </p:nvGraphicFramePr>
        <p:xfrm>
          <a:off x="3009494" y="597746"/>
          <a:ext cx="6173010" cy="4982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M5Aut080L</a:t>
                      </a:r>
                    </a:p>
                    <a:p>
                      <a:pPr algn="ctr"/>
                      <a:endParaRPr lang="fr-F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M5Aut080P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M5Aut080S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M5Aut080F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M5Aut080A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599977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M5Aut080Sa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M5Aut080Fe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A9A7955E-3CF7-E772-7DDE-F81E4D7FDA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44C2664-B180-01D5-5986-60B7D6EF721F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ABAF5C2E-D2D8-0AD5-7F03-44F2CCB4B9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3525" y="1828985"/>
            <a:ext cx="8158475" cy="3520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600" dirty="0">
                <a:solidFill>
                  <a:schemeClr val="tx1"/>
                </a:solidFill>
                <a:latin typeface="+mn-lt"/>
              </a:rPr>
              <a:t>multiple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600" dirty="0">
                <a:solidFill>
                  <a:schemeClr val="tx1"/>
                </a:solidFill>
                <a:latin typeface="+mn-lt"/>
              </a:rPr>
              <a:t>multiply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600" dirty="0">
                <a:solidFill>
                  <a:schemeClr val="tx1"/>
                </a:solidFill>
                <a:latin typeface="+mn-lt"/>
              </a:rPr>
              <a:t>multiplayer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600" dirty="0">
                <a:solidFill>
                  <a:schemeClr val="tx1"/>
                </a:solidFill>
                <a:latin typeface="+mn-lt"/>
              </a:rPr>
              <a:t>multicoloured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600" dirty="0">
                <a:solidFill>
                  <a:schemeClr val="tx1"/>
                </a:solidFill>
                <a:latin typeface="+mn-lt"/>
              </a:rPr>
              <a:t>multimedia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600" dirty="0">
                <a:solidFill>
                  <a:schemeClr val="tx1"/>
                </a:solidFill>
                <a:latin typeface="+mn-lt"/>
              </a:rPr>
              <a:t>multitask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600" dirty="0">
                <a:solidFill>
                  <a:schemeClr val="tx1"/>
                </a:solidFill>
                <a:latin typeface="+mn-lt"/>
              </a:rPr>
              <a:t>polygon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600" dirty="0">
                <a:solidFill>
                  <a:schemeClr val="tx1"/>
                </a:solidFill>
                <a:latin typeface="+mn-lt"/>
              </a:rPr>
              <a:t>polysyllabic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600" dirty="0">
                <a:solidFill>
                  <a:schemeClr val="tx1"/>
                </a:solidFill>
                <a:latin typeface="+mn-lt"/>
              </a:rPr>
              <a:t>polyglot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600" dirty="0">
                <a:solidFill>
                  <a:schemeClr val="tx1"/>
                </a:solidFill>
                <a:latin typeface="+mn-lt"/>
              </a:rPr>
              <a:t>polyhedron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600" dirty="0">
                <a:solidFill>
                  <a:schemeClr val="tx1"/>
                </a:solidFill>
                <a:latin typeface="+mn-lt"/>
              </a:rPr>
              <a:t>polyester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/>
              <a:tabLst>
                <a:tab pos="990600" algn="l"/>
              </a:tabLst>
            </a:pPr>
            <a:r>
              <a:rPr lang="en-GB" altLang="en-US" sz="2600" dirty="0">
                <a:solidFill>
                  <a:schemeClr val="tx1"/>
                </a:solidFill>
                <a:latin typeface="+mn-lt"/>
              </a:rPr>
              <a:t>polymath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DC4466E-FB20-CA1A-1619-F4F8D637B9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D0794D5B-B54E-CE0C-39FE-B01F83A0FA71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disordered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suffixes?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241916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dis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2596769" y="3079237"/>
            <a:ext cx="4200926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ord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7152548" y="3079236"/>
            <a:ext cx="224191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er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479656">
            <a:off x="2577139" y="1341052"/>
            <a:ext cx="508152" cy="2385741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 rot="1494976">
            <a:off x="4990307" y="2034068"/>
            <a:ext cx="437676" cy="120968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7266410" y="1894036"/>
            <a:ext cx="471448" cy="1489745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241916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2596769" y="4485999"/>
            <a:ext cx="4200926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bound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7152548" y="4485999"/>
            <a:ext cx="224191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CA3A631-945A-0CC1-3209-E80117EB6BB4}"/>
              </a:ext>
            </a:extLst>
          </p:cNvPr>
          <p:cNvSpPr txBox="1">
            <a:spLocks/>
          </p:cNvSpPr>
          <p:nvPr/>
        </p:nvSpPr>
        <p:spPr>
          <a:xfrm>
            <a:off x="9660780" y="3020207"/>
            <a:ext cx="224191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ed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67E239E6-DAA0-B176-A50A-E87E83BBE9F4}"/>
              </a:ext>
            </a:extLst>
          </p:cNvPr>
          <p:cNvSpPr txBox="1">
            <a:spLocks/>
          </p:cNvSpPr>
          <p:nvPr/>
        </p:nvSpPr>
        <p:spPr>
          <a:xfrm>
            <a:off x="9660780" y="4426970"/>
            <a:ext cx="224191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  <p:sp>
        <p:nvSpPr>
          <p:cNvPr id="16" name="Arrow: Down 15">
            <a:extLst>
              <a:ext uri="{FF2B5EF4-FFF2-40B4-BE49-F238E27FC236}">
                <a16:creationId xmlns:a16="http://schemas.microsoft.com/office/drawing/2014/main" id="{9A4D1338-6F31-13FC-DC7F-0AC924344187}"/>
              </a:ext>
            </a:extLst>
          </p:cNvPr>
          <p:cNvSpPr/>
          <p:nvPr/>
        </p:nvSpPr>
        <p:spPr>
          <a:xfrm rot="18343027">
            <a:off x="9011248" y="1409885"/>
            <a:ext cx="475448" cy="193349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445770" y="2369256"/>
            <a:ext cx="1098423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2F0F6D-1B6E-71A4-7A2A-8BA6E8801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E747DC2-2EBB-B2D3-0748-EC64123340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EC2D05-743E-40AF-BC7D-C15FB2BF6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C3D422A-959F-ACED-404E-CAD73B050D5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7985" y="5297811"/>
            <a:ext cx="1314681" cy="169387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D69E601-7AAE-221E-D960-E8589506967F}"/>
              </a:ext>
            </a:extLst>
          </p:cNvPr>
          <p:cNvSpPr txBox="1">
            <a:spLocks/>
          </p:cNvSpPr>
          <p:nvPr/>
        </p:nvSpPr>
        <p:spPr>
          <a:xfrm>
            <a:off x="3617078" y="2315721"/>
            <a:ext cx="385112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B9AE071A-1C1C-8812-C655-D556EC8F6624}"/>
              </a:ext>
            </a:extLst>
          </p:cNvPr>
          <p:cNvSpPr/>
          <p:nvPr/>
        </p:nvSpPr>
        <p:spPr>
          <a:xfrm>
            <a:off x="3014511" y="245615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73F94A3-C58E-761A-C7FE-40F1100BE35C}"/>
              </a:ext>
            </a:extLst>
          </p:cNvPr>
          <p:cNvSpPr/>
          <p:nvPr/>
        </p:nvSpPr>
        <p:spPr>
          <a:xfrm>
            <a:off x="7727623" y="24994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FBE97C1-B352-C9FE-79A9-898BCAD34E4C}"/>
              </a:ext>
            </a:extLst>
          </p:cNvPr>
          <p:cNvSpPr txBox="1">
            <a:spLocks/>
          </p:cNvSpPr>
          <p:nvPr/>
        </p:nvSpPr>
        <p:spPr>
          <a:xfrm>
            <a:off x="9132153" y="2324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C764E4F-678B-E7CA-F900-6615C0D20AB6}"/>
              </a:ext>
            </a:extLst>
          </p:cNvPr>
          <p:cNvSpPr txBox="1">
            <a:spLocks/>
          </p:cNvSpPr>
          <p:nvPr/>
        </p:nvSpPr>
        <p:spPr>
          <a:xfrm>
            <a:off x="3639057" y="3148763"/>
            <a:ext cx="382421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BB429FE1-CCBB-6C27-DDC5-24C790739D2D}"/>
              </a:ext>
            </a:extLst>
          </p:cNvPr>
          <p:cNvSpPr/>
          <p:nvPr/>
        </p:nvSpPr>
        <p:spPr>
          <a:xfrm>
            <a:off x="2995437" y="328920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C47E9B3B-9875-F703-54F0-71D2B06017D8}"/>
              </a:ext>
            </a:extLst>
          </p:cNvPr>
          <p:cNvSpPr/>
          <p:nvPr/>
        </p:nvSpPr>
        <p:spPr>
          <a:xfrm>
            <a:off x="7692032" y="333251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23D663F-1ACE-700B-525F-C331390F4305}"/>
              </a:ext>
            </a:extLst>
          </p:cNvPr>
          <p:cNvSpPr txBox="1">
            <a:spLocks/>
          </p:cNvSpPr>
          <p:nvPr/>
        </p:nvSpPr>
        <p:spPr>
          <a:xfrm>
            <a:off x="9132153" y="31576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D21D496-12E4-C3EF-3193-B5F20D54401A}"/>
              </a:ext>
            </a:extLst>
          </p:cNvPr>
          <p:cNvSpPr txBox="1">
            <a:spLocks/>
          </p:cNvSpPr>
          <p:nvPr/>
        </p:nvSpPr>
        <p:spPr>
          <a:xfrm>
            <a:off x="3639056" y="3991368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7506709-9408-209F-2A8C-D6AB70E46332}"/>
              </a:ext>
            </a:extLst>
          </p:cNvPr>
          <p:cNvSpPr txBox="1">
            <a:spLocks/>
          </p:cNvSpPr>
          <p:nvPr/>
        </p:nvSpPr>
        <p:spPr>
          <a:xfrm>
            <a:off x="9132153" y="400030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E728AA45-0325-61AC-8E0B-7EDAB80E4C13}"/>
              </a:ext>
            </a:extLst>
          </p:cNvPr>
          <p:cNvSpPr/>
          <p:nvPr/>
        </p:nvSpPr>
        <p:spPr>
          <a:xfrm>
            <a:off x="7692032" y="417512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A9E61702-FF78-CE1A-9ED0-E19F8072FD39}"/>
              </a:ext>
            </a:extLst>
          </p:cNvPr>
          <p:cNvSpPr/>
          <p:nvPr/>
        </p:nvSpPr>
        <p:spPr>
          <a:xfrm>
            <a:off x="2972933" y="41318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10B944-2037-4597-F6BF-1CFFCE637ECA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C4BE75-E2DD-97D7-D363-DFF3E2C67DC7}"/>
              </a:ext>
            </a:extLst>
          </p:cNvPr>
          <p:cNvSpPr txBox="1">
            <a:spLocks/>
          </p:cNvSpPr>
          <p:nvPr/>
        </p:nvSpPr>
        <p:spPr>
          <a:xfrm>
            <a:off x="1176696" y="2315721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7321BBD-53FC-DE06-2448-AE3BB5E18298}"/>
              </a:ext>
            </a:extLst>
          </p:cNvPr>
          <p:cNvSpPr txBox="1">
            <a:spLocks/>
          </p:cNvSpPr>
          <p:nvPr/>
        </p:nvSpPr>
        <p:spPr>
          <a:xfrm>
            <a:off x="1176696" y="3148763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9F63DD2-3433-E59E-0FE5-64D7E07C2C02}"/>
              </a:ext>
            </a:extLst>
          </p:cNvPr>
          <p:cNvSpPr txBox="1">
            <a:spLocks/>
          </p:cNvSpPr>
          <p:nvPr/>
        </p:nvSpPr>
        <p:spPr>
          <a:xfrm>
            <a:off x="1176696" y="3991368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A10DCED-FF8A-A4A9-1E27-29EE79297895}"/>
              </a:ext>
            </a:extLst>
          </p:cNvPr>
          <p:cNvSpPr txBox="1">
            <a:spLocks/>
          </p:cNvSpPr>
          <p:nvPr/>
        </p:nvSpPr>
        <p:spPr>
          <a:xfrm>
            <a:off x="3639056" y="4817154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E8FE3FA-64AC-51DA-27ED-FBDE197C274E}"/>
              </a:ext>
            </a:extLst>
          </p:cNvPr>
          <p:cNvSpPr txBox="1">
            <a:spLocks/>
          </p:cNvSpPr>
          <p:nvPr/>
        </p:nvSpPr>
        <p:spPr>
          <a:xfrm>
            <a:off x="9132153" y="482609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79A5224-4D56-2EF5-62FD-5F88BA7F6D90}"/>
              </a:ext>
            </a:extLst>
          </p:cNvPr>
          <p:cNvSpPr/>
          <p:nvPr/>
        </p:nvSpPr>
        <p:spPr>
          <a:xfrm>
            <a:off x="7692032" y="500090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Cross 28">
            <a:extLst>
              <a:ext uri="{FF2B5EF4-FFF2-40B4-BE49-F238E27FC236}">
                <a16:creationId xmlns:a16="http://schemas.microsoft.com/office/drawing/2014/main" id="{D8C36A21-95A7-E5B6-BF03-8FC886D634D3}"/>
              </a:ext>
            </a:extLst>
          </p:cNvPr>
          <p:cNvSpPr/>
          <p:nvPr/>
        </p:nvSpPr>
        <p:spPr>
          <a:xfrm>
            <a:off x="2972933" y="495759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32AF1C9F-1262-C46B-95FF-57B1A89205B6}"/>
              </a:ext>
            </a:extLst>
          </p:cNvPr>
          <p:cNvSpPr txBox="1">
            <a:spLocks/>
          </p:cNvSpPr>
          <p:nvPr/>
        </p:nvSpPr>
        <p:spPr>
          <a:xfrm>
            <a:off x="1176696" y="4817154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</p:spTree>
    <p:extLst>
      <p:ext uri="{BB962C8B-B14F-4D97-AF65-F5344CB8AC3E}">
        <p14:creationId xmlns:p14="http://schemas.microsoft.com/office/powerpoint/2010/main" val="28110644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7" grpId="0" animBg="1"/>
      <p:bldP spid="20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12" grpId="0" animBg="1"/>
      <p:bldP spid="14" grpId="0" animBg="1"/>
      <p:bldP spid="19" grpId="0" animBg="1"/>
      <p:bldP spid="21" grpId="0" animBg="1"/>
      <p:bldP spid="23" grpId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DFFFF8-4717-C982-5458-89A1ADD363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25D1DB30-7F4B-51B3-ABE5-21FC4E7E34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69C78-7B4A-C3A5-5C46-F724959DC3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B3AAD0-FA40-4CCC-AE92-5560B26A817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18A6882-29E2-84B6-3D15-5E0C528DA172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06074BC8-38AA-FBF1-07A4-8A33BA619A30}"/>
              </a:ext>
            </a:extLst>
          </p:cNvPr>
          <p:cNvGraphicFramePr>
            <a:graphicFrameLocks noGrp="1"/>
          </p:cNvGraphicFramePr>
          <p:nvPr/>
        </p:nvGraphicFramePr>
        <p:xfrm>
          <a:off x="829946" y="3177129"/>
          <a:ext cx="10577460" cy="3003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4365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666718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525485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740892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600601">
                <a:tc>
                  <a:txBody>
                    <a:bodyPr/>
                    <a:lstStyle/>
                    <a:p>
                      <a:r>
                        <a:rPr lang="en-GB" sz="24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600601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 err="1"/>
                        <a:t>ir</a:t>
                      </a:r>
                      <a:r>
                        <a:rPr lang="en-GB" sz="24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74892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7DB940-DAEF-F267-E157-B537FFB55D4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8E9F01D-CD06-8EB5-4EAF-48D03905035C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12BF158B-8787-3E33-FE64-E79CADEBF22C}"/>
              </a:ext>
            </a:extLst>
          </p:cNvPr>
          <p:cNvGraphicFramePr>
            <a:graphicFrameLocks noGrp="1"/>
          </p:cNvGraphicFramePr>
          <p:nvPr/>
        </p:nvGraphicFramePr>
        <p:xfrm>
          <a:off x="1150900" y="3177131"/>
          <a:ext cx="9799954" cy="2304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9989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397192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339847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612926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460828">
                <a:tc>
                  <a:txBody>
                    <a:bodyPr/>
                    <a:lstStyle/>
                    <a:p>
                      <a:r>
                        <a:rPr lang="en-GB" sz="20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 err="1"/>
                        <a:t>ir</a:t>
                      </a:r>
                      <a:r>
                        <a:rPr lang="en-GB" sz="20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  <p:sp>
        <p:nvSpPr>
          <p:cNvPr id="32" name="Title 1">
            <a:extLst>
              <a:ext uri="{FF2B5EF4-FFF2-40B4-BE49-F238E27FC236}">
                <a16:creationId xmlns:a16="http://schemas.microsoft.com/office/drawing/2014/main" id="{CE9F3D2C-86F6-D9A5-BA3D-8E64209F7643}"/>
              </a:ext>
            </a:extLst>
          </p:cNvPr>
          <p:cNvSpPr txBox="1">
            <a:spLocks/>
          </p:cNvSpPr>
          <p:nvPr/>
        </p:nvSpPr>
        <p:spPr>
          <a:xfrm>
            <a:off x="564476" y="5675581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has changed to im-, il- and </a:t>
            </a:r>
            <a:r>
              <a:rPr lang="en-GB" sz="2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depending on the next letter. </a:t>
            </a:r>
          </a:p>
        </p:txBody>
      </p:sp>
    </p:spTree>
    <p:extLst>
      <p:ext uri="{BB962C8B-B14F-4D97-AF65-F5344CB8AC3E}">
        <p14:creationId xmlns:p14="http://schemas.microsoft.com/office/powerpoint/2010/main" val="228949407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E1411AB-7C41-1D91-8E61-8764A5EAD6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4"/>
            <a:ext cx="9144000" cy="191225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 </a:t>
            </a:r>
            <a:b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multi- &amp; poly-</a:t>
            </a:r>
            <a:endParaRPr lang="en-GB" sz="5400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5A169CE3-364E-2DF3-E442-4FC30C8C64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E96453-EA24-2A80-D963-362E2E4091B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1077D69-A26F-FA4F-12E7-6081093E135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56966" y="4037462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09388 0.50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8" y="250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07407E-6 L -0.25651 -0.0810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26" y="-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1076</Words>
  <Application>Microsoft Office PowerPoint</Application>
  <PresentationFormat>Widescreen</PresentationFormat>
  <Paragraphs>308</Paragraphs>
  <Slides>34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8" baseType="lpstr">
      <vt:lpstr>Andika</vt:lpstr>
      <vt:lpstr>Aptos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Prefixes  multi- &amp; poly-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61</cp:revision>
  <dcterms:created xsi:type="dcterms:W3CDTF">2022-05-31T09:42:07Z</dcterms:created>
  <dcterms:modified xsi:type="dcterms:W3CDTF">2026-07-23T11:25:48Z</dcterms:modified>
</cp:coreProperties>
</file>