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56" r:id="rId11"/>
    <p:sldId id="294" r:id="rId12"/>
    <p:sldId id="375" r:id="rId13"/>
    <p:sldId id="380" r:id="rId14"/>
    <p:sldId id="281" r:id="rId15"/>
    <p:sldId id="282" r:id="rId16"/>
    <p:sldId id="283" r:id="rId17"/>
    <p:sldId id="298" r:id="rId18"/>
    <p:sldId id="379" r:id="rId19"/>
    <p:sldId id="296" r:id="rId20"/>
    <p:sldId id="376" r:id="rId21"/>
    <p:sldId id="299" r:id="rId22"/>
    <p:sldId id="286" r:id="rId23"/>
    <p:sldId id="285" r:id="rId24"/>
    <p:sldId id="287" r:id="rId25"/>
    <p:sldId id="300" r:id="rId26"/>
    <p:sldId id="301" r:id="rId27"/>
    <p:sldId id="377" r:id="rId28"/>
    <p:sldId id="442" r:id="rId29"/>
    <p:sldId id="445" r:id="rId30"/>
    <p:sldId id="446" r:id="rId31"/>
    <p:sldId id="447" r:id="rId32"/>
    <p:sldId id="448" r:id="rId33"/>
    <p:sldId id="444" r:id="rId34"/>
    <p:sldId id="443" r:id="rId35"/>
    <p:sldId id="361" r:id="rId36"/>
    <p:sldId id="365" r:id="rId37"/>
    <p:sldId id="363" r:id="rId38"/>
    <p:sldId id="277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383F54-2235-491D-B62B-7D2DCE67BDE4}" v="15" dt="2026-07-23T11:28:02.8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5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23T11:28:02.813" v="451" actId="14100"/>
      <pc:docMkLst>
        <pc:docMk/>
      </pc:docMkLst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239532825" sldId="256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4010327805" sldId="274"/>
        </pc:sldMkLst>
      </pc:sldChg>
      <pc:sldChg chg="delSp modSp mod modTransition">
        <pc:chgData name="Glen Jones" userId="e846aaca-4b24-4b13-b0d0-f2308e16b284" providerId="ADAL" clId="{ED47ACC3-9597-4D89-A1DC-43CF280EF274}" dt="2026-07-23T11:27:02.081" v="45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09:53:05.544" v="437" actId="1076"/>
          <ac:spMkLst>
            <pc:docMk/>
            <pc:sldMk cId="0" sldId="277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418504607" sldId="281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463621575" sldId="282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6346991" sldId="283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830977930" sldId="285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92875226" sldId="286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302053578" sldId="287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113469465" sldId="294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4171710250" sldId="296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359013293" sldId="298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3168401012" sldId="299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157298789" sldId="300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679566072" sldId="301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950301317" sldId="361"/>
        </pc:sldMkLst>
      </pc:sldChg>
      <pc:sldChg chg="modSp add modTransition">
        <pc:chgData name="Glen Jones" userId="e846aaca-4b24-4b13-b0d0-f2308e16b284" providerId="ADAL" clId="{ED47ACC3-9597-4D89-A1DC-43CF280EF274}" dt="2026-07-23T11:27:02.081" v="450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0:42.998" v="439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882745055" sldId="365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3458643152" sldId="375"/>
        </pc:sldMkLst>
      </pc:sldChg>
      <pc:sldChg chg="modSp modTransition">
        <pc:chgData name="Glen Jones" userId="e846aaca-4b24-4b13-b0d0-f2308e16b284" providerId="ADAL" clId="{ED47ACC3-9597-4D89-A1DC-43CF280EF274}" dt="2026-07-23T11:28:02.813" v="451" actId="14100"/>
        <pc:sldMkLst>
          <pc:docMk/>
          <pc:sldMk cId="578625206" sldId="376"/>
        </pc:sldMkLst>
        <pc:picChg chg="mod">
          <ac:chgData name="Glen Jones" userId="e846aaca-4b24-4b13-b0d0-f2308e16b284" providerId="ADAL" clId="{ED47ACC3-9597-4D89-A1DC-43CF280EF274}" dt="2026-07-23T11:28:02.813" v="451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82520960" sldId="377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3790962912" sldId="379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461921685" sldId="380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292241733" sldId="442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612037187" sldId="443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091674294" sldId="444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622719663" sldId="445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753772739" sldId="446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146641973" sldId="447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3336689354" sldId="448"/>
        </pc:sldMkLst>
      </pc:sldChg>
      <pc:sldChg chg="modSp modTransition">
        <pc:chgData name="Glen Jones" userId="e846aaca-4b24-4b13-b0d0-f2308e16b284" providerId="ADAL" clId="{ED47ACC3-9597-4D89-A1DC-43CF280EF274}" dt="2026-07-23T11:27:02.081" v="450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26:44.345" v="441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26:46.794" v="449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747008054" sldId="550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1127489242" sldId="586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811064419" sldId="592"/>
        </pc:sldMkLst>
      </pc:sldChg>
      <pc:sldChg chg="modTransition">
        <pc:chgData name="Glen Jones" userId="e846aaca-4b24-4b13-b0d0-f2308e16b284" providerId="ADAL" clId="{ED47ACC3-9597-4D89-A1DC-43CF280EF274}" dt="2026-07-23T11:27:02.081" v="450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1638E-8D45-4D37-B855-A2C08530452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27BFD-20E0-48F7-A8F5-A2FC8132A9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68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Emile asked the shy alien for directions, the alien responded with a nervous monosyllable, "North.”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boarded the monorail that sped through the futuristic city, giving them a quick tour of the alien world.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During the intergalactic meeting, Emile delivered a passionate monologue about the importance of peace among planets.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After hours of walking through the endless desert, the monotonous landscape made Emile wish for something new to explore.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64707" y="187036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Emile asked the shy alien for directions, the alien responded with a nervous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monosyllable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"North.”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boarded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monorail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sped through the futuristic city, giving them a quick tour of the alien world.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During the intergalactic meeting, Emile delivered a passionate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monologue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about the importance of peace among planets.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After hours of walking through the endless desert,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monotonous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landscape made Emile wish for something new to explore.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673B7E0-2114-CCCA-4CC1-FB7F1FDF3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syllable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logue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one!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922326"/>
            <a:ext cx="763929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“monos” means only, alone, or unique in ancient Greek.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monoceros is a legendary animal. Can you guess what its principal feature is?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B6BAA-3AC0-2F4B-33CE-E838FEA3A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9932B707-95E5-A1A6-3323-1D6270079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8818"/>
            <a:ext cx="12192000" cy="713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776B5-0D3F-FC69-AB7D-58C2CB89E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211" y="179294"/>
            <a:ext cx="10469239" cy="594360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E59D0A-812B-F0E4-FBEB-51F665E5ECDD}"/>
              </a:ext>
            </a:extLst>
          </p:cNvPr>
          <p:cNvSpPr txBox="1"/>
          <p:nvPr/>
        </p:nvSpPr>
        <p:spPr>
          <a:xfrm>
            <a:off x="4165600" y="252774"/>
            <a:ext cx="7773850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monoceros is a legendary animal with only one horn, related to the unicorn.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monoceros was described as a creature with the body of a horse, the head of a stag (minus the antlers), the feet of an elephant, and the tail of a wild boar. It has one black horn in the middle of its forehead, which is about 1 m in length, and is impossible to capture alive.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also a constellation of stars that can be seen at night.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7D3DA94-4C8B-2E82-6AEB-4273E6382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47" y="179294"/>
            <a:ext cx="3910263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9216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583884-7A5D-DFA1-0A42-C2D95CBFB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can be difficult to spot a monosyllable in a sentence.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2034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syllable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598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EAA656-3118-AADE-8AEF-BC044F0B194E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C86684-C2A2-2D2A-86A4-4FF4B0EF610D}"/>
              </a:ext>
            </a:extLst>
          </p:cNvPr>
          <p:cNvSpPr txBox="1"/>
          <p:nvPr/>
        </p:nvSpPr>
        <p:spPr>
          <a:xfrm>
            <a:off x="4344291" y="422832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word that has only one sound or syllable.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one-syllable word, short word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18A21DA-AACA-8095-051B-DD35337F0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monorail gleamed invitingly.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003" y="126540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rail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DE21F-05F2-C5DA-182B-DB74C353739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037A8-48BA-A269-249F-F578EF8139EA}"/>
              </a:ext>
            </a:extLst>
          </p:cNvPr>
          <p:cNvSpPr txBox="1"/>
          <p:nvPr/>
        </p:nvSpPr>
        <p:spPr>
          <a:xfrm>
            <a:off x="3712876" y="4182225"/>
            <a:ext cx="723948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type of train that runs on a single rail, often above the ground.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single-rail train, elevated train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7B39F5-BDA9-79FA-B5C4-30CC450C8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actor was learning their monologue.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374" y="2360023"/>
            <a:ext cx="2886017" cy="3718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logue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8C49B1-2ABE-72FA-44F2-B9C3094215C0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99686-07F2-C4EA-7B52-D998A3F8BE6C}"/>
              </a:ext>
            </a:extLst>
          </p:cNvPr>
          <p:cNvSpPr txBox="1"/>
          <p:nvPr/>
        </p:nvSpPr>
        <p:spPr>
          <a:xfrm>
            <a:off x="4679453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long speech given by one person.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solo speech, long talk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CC60A5B-B2F3-02D3-D81A-76A8B38CD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spoke in a monotonous voice.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41170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1" y="255840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tonous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2189AD-1EAF-060F-35E3-64508DFA415F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9278B5-CA8B-CD31-910A-15564A6A56BB}"/>
              </a:ext>
            </a:extLst>
          </p:cNvPr>
          <p:cNvSpPr txBox="1"/>
          <p:nvPr/>
        </p:nvSpPr>
        <p:spPr>
          <a:xfrm>
            <a:off x="4451358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is boring because it is always the same.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repetitive, dull, boring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were known across the galaxy as an unstoppable duo, always solving mysteries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challenged the alien king to a duel of riddles, hoping to win back the stolen treasure.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Emile’s spaceship had a dual control system, allowing both him and Aimee to pilot it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visit to the alien planet, Emile and Aimee stayed in a cozy duplex that had rooms for both of them.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598057" y="268962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were known across the galaxy as an unstoppable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always solving mysteries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challenged the alien king to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duel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riddles, hoping to win back the stolen treasure.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Emile’s spaceship had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control system, allowing both him and Aimee to pilot it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visit to the alien planet, Emile and Aimee stayed in a cozy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had rooms for both of them.</a:t>
            </a:r>
          </a:p>
        </p:txBody>
      </p:sp>
    </p:spTree>
    <p:extLst>
      <p:ext uri="{BB962C8B-B14F-4D97-AF65-F5344CB8AC3E}">
        <p14:creationId xmlns:p14="http://schemas.microsoft.com/office/powerpoint/2010/main" val="37909629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93A72BC-1B8B-ACF2-96EB-7DFE43A1D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plicate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two!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rayndrop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raindrop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“duo”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two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180561C-DEB9-6E6E-A7E4-C19B77B6C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duo performed at the wedding.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6551" y="1480285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94217" y="3176715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021E3-3F1B-2E16-CE2A-4DDE18792F41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2D9EF0-4E90-3F0D-6003-9A8AB31D431C}"/>
              </a:ext>
            </a:extLst>
          </p:cNvPr>
          <p:cNvSpPr txBox="1"/>
          <p:nvPr/>
        </p:nvSpPr>
        <p:spPr>
          <a:xfrm>
            <a:off x="4609007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Two people who work together or are seen together.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pair, team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6B35647-360C-1A39-1E4D-CC63EA5A1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challenged me to a duel.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775833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990012" y="30373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42679-F2A0-833A-0630-2BA6025A5C25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EC55B-739C-F342-1617-9E660FC7E51D}"/>
              </a:ext>
            </a:extLst>
          </p:cNvPr>
          <p:cNvSpPr txBox="1"/>
          <p:nvPr/>
        </p:nvSpPr>
        <p:spPr>
          <a:xfrm>
            <a:off x="3169376" y="4183491"/>
            <a:ext cx="805863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fight or contest between two people, usually to settle an argument.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battle, competition, showdown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D393828-E04A-467F-983B-F64D58AEF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machine is dual purpose.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804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0644C-A360-8CE1-0E01-502E2C154E1F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C2E491-3844-6500-FBF5-DFC3E3F2003E}"/>
              </a:ext>
            </a:extLst>
          </p:cNvPr>
          <p:cNvSpPr txBox="1"/>
          <p:nvPr/>
        </p:nvSpPr>
        <p:spPr>
          <a:xfrm>
            <a:off x="4525379" y="415067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has two parts or serves two purposes.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Double, twofold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CDB7B3B-50A2-59FF-B0FD-692C6B55F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uncle lives in a duplex.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526" y="2030605"/>
            <a:ext cx="3390135" cy="43679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plex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FA6BC1-8480-CFE2-BBEB-A5F3AC7CB746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AC45E6-8EC8-3891-5BC1-9E01A7E07F99}"/>
              </a:ext>
            </a:extLst>
          </p:cNvPr>
          <p:cNvSpPr txBox="1"/>
          <p:nvPr/>
        </p:nvSpPr>
        <p:spPr>
          <a:xfrm>
            <a:off x="4367549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house that is divided into two separate homes.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Two-family house, twin house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547ED7B-71CB-395C-F06A-194C18F1D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form is a duplicate.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plicate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564788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D30B-81CC-6BAD-19C5-2959CCAADB8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5C200F-1105-FF49-7C5C-7E994C594845}"/>
              </a:ext>
            </a:extLst>
          </p:cNvPr>
          <p:cNvSpPr txBox="1"/>
          <p:nvPr/>
        </p:nvSpPr>
        <p:spPr>
          <a:xfrm>
            <a:off x="4344291" y="4136801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An exact copy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Copy, replica</a:t>
            </a:r>
          </a:p>
        </p:txBody>
      </p:sp>
    </p:spTree>
    <p:extLst>
      <p:ext uri="{BB962C8B-B14F-4D97-AF65-F5344CB8AC3E}">
        <p14:creationId xmlns:p14="http://schemas.microsoft.com/office/powerpoint/2010/main" val="21572987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6D44EBC-8563-4FC3-1A01-EC2913CC7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sang a duet with my brother.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9" y="140150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946E8A-2169-58B3-3BC5-AF26B5B3C63D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27684B-A634-9205-4CD2-0C3F979AFDF3}"/>
              </a:ext>
            </a:extLst>
          </p:cNvPr>
          <p:cNvSpPr txBox="1"/>
          <p:nvPr/>
        </p:nvSpPr>
        <p:spPr>
          <a:xfrm>
            <a:off x="4588132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performance by two people, especially in music or singing.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pair performance, two-person song</a:t>
            </a:r>
          </a:p>
        </p:txBody>
      </p:sp>
    </p:spTree>
    <p:extLst>
      <p:ext uri="{BB962C8B-B14F-4D97-AF65-F5344CB8AC3E}">
        <p14:creationId xmlns:p14="http://schemas.microsoft.com/office/powerpoint/2010/main" val="16795660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2451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the dueo embarked on a journey aboard the planet's momorail.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08139" y="414181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a bustling city, Emile and Aimee encountered a peculiar sight — a dueal-headed creature engaging in a friendly dueel of wit and skill.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45210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857625" algn="l"/>
              </a:tabLst>
            </a:pPr>
            <a:r>
              <a:rPr lang="en-GB" sz="3600" dirty="0">
                <a:solidFill>
                  <a:schemeClr val="bg1"/>
                </a:solidFill>
              </a:rPr>
              <a:t>One day, the </a:t>
            </a:r>
            <a:r>
              <a:rPr lang="en-GB" sz="3600" u="sng" dirty="0">
                <a:solidFill>
                  <a:srgbClr val="FF0000"/>
                </a:solidFill>
              </a:rPr>
              <a:t>duo </a:t>
            </a:r>
            <a:r>
              <a:rPr lang="en-GB" sz="3600" dirty="0">
                <a:solidFill>
                  <a:schemeClr val="bg1"/>
                </a:solidFill>
              </a:rPr>
              <a:t>embarked on a journey aboard the planet's </a:t>
            </a:r>
            <a:r>
              <a:rPr lang="en-GB" sz="3600" u="sng" dirty="0">
                <a:solidFill>
                  <a:srgbClr val="FF0000"/>
                </a:solidFill>
              </a:rPr>
              <a:t>mono</a:t>
            </a:r>
            <a:r>
              <a:rPr lang="en-GB" sz="3600" dirty="0">
                <a:solidFill>
                  <a:schemeClr val="bg1"/>
                </a:solidFill>
              </a:rPr>
              <a:t>rail.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08140" y="413361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a bustling city, Emile and Aimee encountered a peculiar sight — a </a:t>
            </a:r>
            <a:r>
              <a:rPr lang="en-GB" sz="3600" u="sng" dirty="0">
                <a:solidFill>
                  <a:srgbClr val="FF0000"/>
                </a:solidFill>
              </a:rPr>
              <a:t>due</a:t>
            </a:r>
            <a:r>
              <a:rPr lang="en-GB" sz="3600" dirty="0">
                <a:solidFill>
                  <a:schemeClr val="bg1"/>
                </a:solidFill>
              </a:rPr>
              <a:t>l-headed creature engaging in a friendly </a:t>
            </a:r>
            <a:r>
              <a:rPr lang="en-GB" sz="3600" u="sng" dirty="0">
                <a:solidFill>
                  <a:srgbClr val="FF0000"/>
                </a:solidFill>
              </a:rPr>
              <a:t>dua</a:t>
            </a:r>
            <a:r>
              <a:rPr lang="en-GB" sz="3600" dirty="0">
                <a:solidFill>
                  <a:schemeClr val="bg1"/>
                </a:solidFill>
              </a:rPr>
              <a:t>l of wit and skill.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2A2F9-D815-C4D1-E9F4-53B4D8D13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E116FA-BB04-E836-0869-FCD20448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35C840-C3D0-009B-0D90-DB5B099E5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28912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CD0567-5870-DAC2-FFDA-21681B3FD7F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Two people who perform together.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1B2453-BF03-B3F5-84C9-B81BFC0390C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Duo</a:t>
            </a:r>
          </a:p>
        </p:txBody>
      </p:sp>
    </p:spTree>
    <p:extLst>
      <p:ext uri="{BB962C8B-B14F-4D97-AF65-F5344CB8AC3E}">
        <p14:creationId xmlns:p14="http://schemas.microsoft.com/office/powerpoint/2010/main" val="12922417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5C832-4DA5-56AC-D483-30CE5786D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DB3E61A-15AF-A111-B025-36780C315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31D1E96-052D-5438-0356-40BE81E62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23796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0D003A9-E9DA-2E50-8605-71EB2FEE9FE8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Tedious and boring.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61D0DD-E5A8-CA52-45FA-8368388272E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monotonous</a:t>
            </a:r>
          </a:p>
        </p:txBody>
      </p:sp>
    </p:spTree>
    <p:extLst>
      <p:ext uri="{BB962C8B-B14F-4D97-AF65-F5344CB8AC3E}">
        <p14:creationId xmlns:p14="http://schemas.microsoft.com/office/powerpoint/2010/main" val="16227196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DDBC6-9092-0E48-87A2-25EAD024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23CADEF-F052-A14F-4305-9452F65DA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4B9031-A5B7-52A5-DCF0-C715F9372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2026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9C41935-3036-1F2F-DFFC-A7099E488713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make a copy.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8153E1-25AE-6535-5C6E-614ABE6CC30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duplicate</a:t>
            </a:r>
          </a:p>
        </p:txBody>
      </p:sp>
    </p:spTree>
    <p:extLst>
      <p:ext uri="{BB962C8B-B14F-4D97-AF65-F5344CB8AC3E}">
        <p14:creationId xmlns:p14="http://schemas.microsoft.com/office/powerpoint/2010/main" val="27537727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72A5E-BA34-1157-D04D-F8079F4B9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B96170-9697-64F3-0959-378C8058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B006F62-3C79-AE00-391E-95BE6840C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534307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38A7F7-E06A-CDE5-7AC8-252FB7DD925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 type of railway that uses a single track.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1F456-B642-7F35-828D-7DAC50A5FEF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monorail</a:t>
            </a:r>
          </a:p>
        </p:txBody>
      </p:sp>
    </p:spTree>
    <p:extLst>
      <p:ext uri="{BB962C8B-B14F-4D97-AF65-F5344CB8AC3E}">
        <p14:creationId xmlns:p14="http://schemas.microsoft.com/office/powerpoint/2010/main" val="2146641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1293C-58FA-43DD-FBE9-17A572A01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6D99EE1-25B5-6648-11EA-6CD593E8D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E7246C-2B23-4597-7B68-30DFBCED5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39418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8BD87B2-4D95-46E9-814F-E352876787D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 piece of music that is performed by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two singers or musicians.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A635BC-27D3-C340-418F-063CB4443C7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duet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893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50A53-4BAF-E3CB-594D-F51C95C48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652FF92-2C99-8043-58C2-AC0D498C4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73D67E5-B893-9A6E-9DAE-962BACBDBE6B}"/>
              </a:ext>
            </a:extLst>
          </p:cNvPr>
          <p:cNvGraphicFramePr>
            <a:graphicFrameLocks noGrp="1"/>
          </p:cNvGraphicFramePr>
          <p:nvPr/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04ED334-EEF9-06CD-3787-48307B78B17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98602E-81A4-A9B1-5C0D-EE32A9B5A8A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091674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6E857-1978-A25E-D104-7ABC680D8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A03D580-CA18-2BD9-944B-E1A674514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B31EDD-7BC4-9A17-11A9-3F421A61B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6073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C680511-E37E-3E42-193E-D135D005419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</p:spTree>
    <p:extLst>
      <p:ext uri="{BB962C8B-B14F-4D97-AF65-F5344CB8AC3E}">
        <p14:creationId xmlns:p14="http://schemas.microsoft.com/office/powerpoint/2010/main" val="16120371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noomgolue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noomliar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duo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monosyllable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monorail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monologue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monotonous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E67742-6B4A-EEDE-C176-AD5F71F00C59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E96507-EFF0-23B2-F72D-90DD3F3BDA3C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noomgolue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49C77E-33E3-197E-81A9-8E8B4F6D30BF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93BFA0-2EB0-5440-D287-19C6ADFB90FB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noomliar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90CC67-2085-5DB6-4DFC-56D661E3DD19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duo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duel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monosyllable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monorail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monologue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monotonous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6659146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M5Aut090Fe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570C426-2023-C389-9D3F-253910CC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C0DE50B-C3B5-9CEB-527A-447D32F2182C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371A18-D339-0BCC-64F9-3BCBCE762F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3845" y="1833936"/>
            <a:ext cx="8356799" cy="369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monosyllable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monorail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monologue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monotonous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monopoly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monolingual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duo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duel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dual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duplex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duplicate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duet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DB05DA-ABCE-B943-DC7D-2C09D9FC2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D1F6186-34F3-D9D3-4D4E-3BA12A8B91C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DB2AD9-E732-C595-F9EB-94E272482B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C901886E-60DD-6F20-7C7A-A48C677251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142CAA0-A837-2DA7-5635-8A91E29FEC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5ADD958-D47C-08D3-F11F-CAB24D1E7E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mono and du.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1976</Words>
  <Application>Microsoft Office PowerPoint</Application>
  <PresentationFormat>Widescreen</PresentationFormat>
  <Paragraphs>583</Paragraphs>
  <Slides>38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prefixes mono and du.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2026-07-23T11:28:11Z</dcterms:modified>
</cp:coreProperties>
</file>