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304" r:id="rId11"/>
    <p:sldId id="376" r:id="rId12"/>
    <p:sldId id="281" r:id="rId13"/>
    <p:sldId id="296" r:id="rId14"/>
    <p:sldId id="282" r:id="rId15"/>
    <p:sldId id="308" r:id="rId16"/>
    <p:sldId id="313" r:id="rId17"/>
    <p:sldId id="312" r:id="rId18"/>
    <p:sldId id="311" r:id="rId19"/>
    <p:sldId id="314" r:id="rId20"/>
    <p:sldId id="315" r:id="rId21"/>
    <p:sldId id="307" r:id="rId22"/>
    <p:sldId id="375" r:id="rId23"/>
    <p:sldId id="309" r:id="rId24"/>
    <p:sldId id="317" r:id="rId25"/>
    <p:sldId id="298" r:id="rId26"/>
    <p:sldId id="318" r:id="rId27"/>
    <p:sldId id="374" r:id="rId28"/>
    <p:sldId id="369" r:id="rId29"/>
    <p:sldId id="377" r:id="rId30"/>
    <p:sldId id="361" r:id="rId31"/>
    <p:sldId id="365" r:id="rId32"/>
    <p:sldId id="363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EBA4B6-056A-4137-9630-0E399DCF59B4}" v="14" dt="2026-07-23T11:37:37.8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94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7-23T11:38:21.250" v="118" actId="115"/>
      <pc:docMkLst>
        <pc:docMk/>
      </pc:docMkLst>
      <pc:sldChg chg="modSp mod">
        <pc:chgData name="Glen Jones" userId="e846aaca-4b24-4b13-b0d0-f2308e16b284" providerId="ADAL" clId="{ED47ACC3-9597-4D89-A1DC-43CF280EF274}" dt="2026-07-23T11:38:21.250" v="118" actId="115"/>
        <pc:sldMkLst>
          <pc:docMk/>
          <pc:sldMk cId="2706167814" sldId="296"/>
        </pc:sldMkLst>
        <pc:spChg chg="mod">
          <ac:chgData name="Glen Jones" userId="e846aaca-4b24-4b13-b0d0-f2308e16b284" providerId="ADAL" clId="{ED47ACC3-9597-4D89-A1DC-43CF280EF274}" dt="2026-07-23T11:38:21.250" v="118" actId="115"/>
          <ac:spMkLst>
            <pc:docMk/>
            <pc:sldMk cId="2706167814" sldId="296"/>
            <ac:spMk id="2" creationId="{871F52B6-B1E5-A1FF-1BD3-5FF6AF4DC0F8}"/>
          </ac:spMkLst>
        </pc:spChg>
      </pc:sldChg>
      <pc:sldChg chg="modSp add">
        <pc:chgData name="Glen Jones" userId="e846aaca-4b24-4b13-b0d0-f2308e16b284" providerId="ADAL" clId="{ED47ACC3-9597-4D89-A1DC-43CF280EF274}" dt="2026-07-21T09:29:57.068" v="105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29:57.068" v="105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">
        <pc:chgData name="Glen Jones" userId="e846aaca-4b24-4b13-b0d0-f2308e16b284" providerId="ADAL" clId="{ED47ACC3-9597-4D89-A1DC-43CF280EF274}" dt="2026-07-23T11:37:37.879" v="116" actId="2057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37:33.849" v="107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37:37.879" v="116" actId="20577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5A455-03E7-40B0-8B45-B0FDE806FC99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10658-E341-440A-B996-63EC0C0CF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87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biannual = twice a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10658-E341-440A-B996-63EC0C0CF96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438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92BF772-C4FC-9DFE-DAA0-B6A1C5750D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noculars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lingual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“bis” means twice and “bini” means in twos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86DA3BE-2385-D7C1-667D-42D7E8E714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rode her bicycle to school.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70340" y="2242202"/>
            <a:ext cx="4789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cycle</a:t>
            </a:r>
          </a:p>
        </p:txBody>
      </p:sp>
      <p:pic>
        <p:nvPicPr>
          <p:cNvPr id="5" name="Picture 4" descr="A person sitting on a bicycle&#10;&#10;Description automatically generated">
            <a:extLst>
              <a:ext uri="{FF2B5EF4-FFF2-40B4-BE49-F238E27FC236}">
                <a16:creationId xmlns:a16="http://schemas.microsoft.com/office/drawing/2014/main" id="{F8950399-1D85-7694-2D6B-E2FDDBF42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888" y="3518263"/>
            <a:ext cx="3631591" cy="2420857"/>
          </a:xfrm>
          <a:prstGeom prst="rect">
            <a:avLst/>
          </a:prstGeom>
        </p:spPr>
      </p:pic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38" y="1897366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42E4252-51A9-5CA7-E4B2-5037AA6DA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11704" y="132536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bin</a:t>
            </a:r>
            <a:r>
              <a:rPr lang="en-GB" sz="8000" dirty="0">
                <a:solidFill>
                  <a:schemeClr val="bg1"/>
                </a:solidFill>
              </a:rPr>
              <a:t>oculars</a:t>
            </a:r>
          </a:p>
        </p:txBody>
      </p:sp>
      <p:pic>
        <p:nvPicPr>
          <p:cNvPr id="8" name="Picture 7" descr="A picture containing person, person, microphone&#10;&#10;Description automatically generated">
            <a:extLst>
              <a:ext uri="{FF2B5EF4-FFF2-40B4-BE49-F238E27FC236}">
                <a16:creationId xmlns:a16="http://schemas.microsoft.com/office/drawing/2014/main" id="{7D4BC32F-332C-BC5A-DCDF-8BA47E7FA2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213" y="2778300"/>
            <a:ext cx="4807499" cy="3160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4583553" y="2408968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Ocular means eyes.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450CCC-1F99-799E-BE99-B106A7373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ped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Ped means feet </a:t>
            </a:r>
          </a:p>
          <a:p>
            <a:r>
              <a:rPr lang="en-GB" dirty="0">
                <a:solidFill>
                  <a:schemeClr val="bg1"/>
                </a:solidFill>
              </a:rPr>
              <a:t>(like pedal or pedestrian).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2039A620-A3B0-A9C2-DA31-79887A937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as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9AA7AD-1C01-DF5D-63B9-2A48B4B64D1C}"/>
              </a:ext>
            </a:extLst>
          </p:cNvPr>
          <p:cNvSpPr txBox="1"/>
          <p:nvPr/>
        </p:nvSpPr>
        <p:spPr>
          <a:xfrm>
            <a:off x="5909993" y="3620911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Lean to one of two sides.</a:t>
            </a:r>
          </a:p>
        </p:txBody>
      </p:sp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7293606-8046-3E55-070F-CFD452946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weekly 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498961" y="3378197"/>
            <a:ext cx="5038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Every two weeks or twice a week!</a:t>
            </a:r>
          </a:p>
        </p:txBody>
      </p:sp>
    </p:spTree>
    <p:extLst>
      <p:ext uri="{BB962C8B-B14F-4D97-AF65-F5344CB8AC3E}">
        <p14:creationId xmlns:p14="http://schemas.microsoft.com/office/powerpoint/2010/main" val="3994542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140A0A-E4B4-53B7-5B62-1134EEC45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ennial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B50C42-D735-564A-FEA6-CE4F7402A998}"/>
              </a:ext>
            </a:extLst>
          </p:cNvPr>
          <p:cNvSpPr txBox="1"/>
          <p:nvPr/>
        </p:nvSpPr>
        <p:spPr>
          <a:xfrm>
            <a:off x="4943341" y="3881846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Enni (like anni) means years.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594544"/>
            <a:ext cx="5812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Every two  years!</a:t>
            </a:r>
          </a:p>
        </p:txBody>
      </p:sp>
    </p:spTree>
    <p:extLst>
      <p:ext uri="{BB962C8B-B14F-4D97-AF65-F5344CB8AC3E}">
        <p14:creationId xmlns:p14="http://schemas.microsoft.com/office/powerpoint/2010/main" val="709125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F005E0E-D593-9FF0-F8DC-6C00FCCD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49673" y="1787858"/>
            <a:ext cx="6335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centennial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8091F4-990F-43C4-F43E-7142FD164764}"/>
              </a:ext>
            </a:extLst>
          </p:cNvPr>
          <p:cNvSpPr txBox="1"/>
          <p:nvPr/>
        </p:nvSpPr>
        <p:spPr>
          <a:xfrm>
            <a:off x="5271531" y="2926631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Cent means hundred.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368EC-1582-D809-2CB5-77F1FFF20FE1}"/>
              </a:ext>
            </a:extLst>
          </p:cNvPr>
          <p:cNvSpPr txBox="1"/>
          <p:nvPr/>
        </p:nvSpPr>
        <p:spPr>
          <a:xfrm>
            <a:off x="5271531" y="3293786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Enni (like anni) means years.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AFA6CD-F3E9-022A-2DE4-E967E4DE836C}"/>
              </a:ext>
            </a:extLst>
          </p:cNvPr>
          <p:cNvSpPr txBox="1"/>
          <p:nvPr/>
        </p:nvSpPr>
        <p:spPr>
          <a:xfrm>
            <a:off x="4653223" y="3845607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Every 200 years!</a:t>
            </a:r>
          </a:p>
        </p:txBody>
      </p:sp>
    </p:spTree>
    <p:extLst>
      <p:ext uri="{BB962C8B-B14F-4D97-AF65-F5344CB8AC3E}">
        <p14:creationId xmlns:p14="http://schemas.microsoft.com/office/powerpoint/2010/main" val="1313864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E455811-11FC-FA58-854C-8954C2420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lingual =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498961" y="3378197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Two languages</a:t>
            </a:r>
          </a:p>
        </p:txBody>
      </p:sp>
    </p:spTree>
    <p:extLst>
      <p:ext uri="{BB962C8B-B14F-4D97-AF65-F5344CB8AC3E}">
        <p14:creationId xmlns:p14="http://schemas.microsoft.com/office/powerpoint/2010/main" val="2578932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hedlyte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headlight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21EE239-84C7-1708-E67E-A0363EA78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scuit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15181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Cooked twice!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Cuit means cook (like cuisine).</a:t>
            </a:r>
          </a:p>
        </p:txBody>
      </p:sp>
    </p:spTree>
    <p:extLst>
      <p:ext uri="{BB962C8B-B14F-4D97-AF65-F5344CB8AC3E}">
        <p14:creationId xmlns:p14="http://schemas.microsoft.com/office/powerpoint/2010/main" val="763442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B5C63B2-D65F-42BA-A8DC-5D96670FD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life!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“bios” means life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C66E80-D6BD-D68A-BF3F-4DC4BA3A0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BC2937-ABFE-70C3-7893-D17C59819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18481" y="20279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logy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4368950" y="3244332"/>
            <a:ext cx="332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logy means the study of.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954A1-6F20-3C22-5B33-C93B91ADF99A}"/>
              </a:ext>
            </a:extLst>
          </p:cNvPr>
          <p:cNvSpPr txBox="1"/>
          <p:nvPr/>
        </p:nvSpPr>
        <p:spPr>
          <a:xfrm>
            <a:off x="4418481" y="415227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The study of life!</a:t>
            </a:r>
          </a:p>
        </p:txBody>
      </p:sp>
    </p:spTree>
    <p:extLst>
      <p:ext uri="{BB962C8B-B14F-4D97-AF65-F5344CB8AC3E}">
        <p14:creationId xmlns:p14="http://schemas.microsoft.com/office/powerpoint/2010/main" val="4156993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55125FC-1CD2-1769-7695-675B5C1C6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graphy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15181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Write about life!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write.</a:t>
            </a:r>
          </a:p>
        </p:txBody>
      </p:sp>
    </p:spTree>
    <p:extLst>
      <p:ext uri="{BB962C8B-B14F-4D97-AF65-F5344CB8AC3E}">
        <p14:creationId xmlns:p14="http://schemas.microsoft.com/office/powerpoint/2010/main" val="2545958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761A5E5-1151-8BE1-E1BB-91870F71E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sphere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484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area of a planet occupied by living creatures (spherical in shape).</a:t>
            </a:r>
          </a:p>
        </p:txBody>
      </p:sp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B53E385-7B8A-1ED9-7E2B-410D3C949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18481" y="20279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diversity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4368949" y="3244332"/>
            <a:ext cx="380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All </a:t>
            </a:r>
            <a:r>
              <a:rPr lang="en-GB">
                <a:solidFill>
                  <a:schemeClr val="bg1"/>
                </a:solidFill>
              </a:rPr>
              <a:t>the different </a:t>
            </a:r>
            <a:r>
              <a:rPr lang="en-GB" dirty="0">
                <a:solidFill>
                  <a:schemeClr val="bg1"/>
                </a:solidFill>
              </a:rPr>
              <a:t>types of life.</a:t>
            </a:r>
          </a:p>
        </p:txBody>
      </p:sp>
    </p:spTree>
    <p:extLst>
      <p:ext uri="{BB962C8B-B14F-4D97-AF65-F5344CB8AC3E}">
        <p14:creationId xmlns:p14="http://schemas.microsoft.com/office/powerpoint/2010/main" val="44673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bicentennial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31224" y="1932824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wide variety of living organisms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 on Earth.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96363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Taking place every other year.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biosphere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biennial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31224" y="3459902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An account of someone’s life written 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by someone else.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biodiversity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24" y="4223441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area of the Earth where life exists.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31224" y="4986980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two-hundredth anniversary of an important event.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</a:rPr>
              <a:t>bicentennial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biography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24" y="5750517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person who can speak two languages fluently.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dinoculars, Emile observed the beings with a hint of dias towards their peculiar habits.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binoculars</a:t>
            </a:r>
            <a:r>
              <a:rPr lang="en-GB" sz="3400" dirty="0">
                <a:solidFill>
                  <a:schemeClr val="bg1"/>
                </a:solidFill>
              </a:rPr>
              <a:t>, Emile observed the beings with a hint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bias</a:t>
            </a:r>
            <a:r>
              <a:rPr lang="en-GB" sz="3400" dirty="0">
                <a:solidFill>
                  <a:schemeClr val="bg1"/>
                </a:solidFill>
              </a:rPr>
              <a:t> towards their peculiar habits.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binoculars, Emile observed the beings with a hint of bias towards their peculiar habits.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04589-BC4E-E93D-8A45-524AF35FC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32DD4DD-F956-CCC5-7707-16AEC36E4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42D47217-F0CB-45EA-A898-2151C6506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E4FD9E1-A308-8B21-1A74-2C6B7B175AC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866BAFA-A028-A596-1F32-DFE5E0F606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54FD27-1A35-1635-D98B-E38F0D914DEE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diology and diosphere.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704242-2C82-C9A5-81E0-43EFBF49B5B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biology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biosphere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885A93-0A6D-6611-A41B-C213ECDE95B5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biology and biosphere.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63997BA-8604-3B97-E204-6EB1DF526D3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F2E56-933F-B4AA-7F4E-81E361FFC88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86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herespibo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logyiob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yeccibl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pedib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bicycle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biped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binoculars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biology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biosphere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E27443-92D5-5F3A-93CC-A64A1D013EF4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herespibo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689574-07A0-8A28-9C51-33BC4C28215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logyiob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8D45D9-A798-4109-77FD-26AA19CF7546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yeccibl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2A015B2-495E-DB06-DEE8-1FF66547231D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pedib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F78C02-C39E-DB47-6A49-4F597A000D40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4. bicycle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1. biped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binoculars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rgbClr val="FF0000"/>
                </a:solidFill>
                <a:latin typeface="+mn-lt"/>
              </a:rPr>
              <a:t>2. biology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rgbClr val="FF0000"/>
                </a:solidFill>
                <a:latin typeface="+mn-lt"/>
              </a:rPr>
              <a:t>3. biosphere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9746211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M5Aut110L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M5Aut110P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M5Aut110S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M5Aut110F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M5Aut110A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M5Aut110Sa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M5Aut110Fe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64B2894-069C-D64D-73D6-31E06789E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9C16571-3B32-09D1-295F-3106C883A5C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F5F01A0-8E2E-9744-93A5-E4DF44D82D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92" y="1829648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bicycle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biped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binoculars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bias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bicentennial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biennial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biweekly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bilingual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987" y="1855375"/>
            <a:ext cx="2789588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biology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biography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biosphere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biodiversity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288FBA-432A-B7BA-BB6B-E20DB8C6EE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FE2BBE7-6705-8E59-FA2F-120EC0176F6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appearing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pear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3A7FC4F-3F47-4A13-2BF3-FBC71762C4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8535" y="2110988"/>
            <a:ext cx="4589065" cy="131801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 Bi &amp; 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933955D-A978-0C98-F75A-943113AD75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BE3422A-7825-0813-2786-9D38CA4DC7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596DEB3-A7B5-7A12-0572-A5F3DC7501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3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6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877 -0.056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-28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1073</Words>
  <Application>Microsoft Office PowerPoint</Application>
  <PresentationFormat>Widescreen</PresentationFormat>
  <Paragraphs>240</Paragraphs>
  <Slides>33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Prefixes Bi &amp; Bio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2026-07-23T11:38:29Z</dcterms:modified>
</cp:coreProperties>
</file>