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19" r:id="rId3"/>
    <p:sldId id="527" r:id="rId4"/>
    <p:sldId id="426" r:id="rId5"/>
    <p:sldId id="528" r:id="rId6"/>
    <p:sldId id="433" r:id="rId7"/>
    <p:sldId id="525" r:id="rId8"/>
    <p:sldId id="519" r:id="rId9"/>
    <p:sldId id="553" r:id="rId10"/>
    <p:sldId id="520" r:id="rId11"/>
    <p:sldId id="435" r:id="rId12"/>
    <p:sldId id="521" r:id="rId13"/>
    <p:sldId id="522" r:id="rId14"/>
    <p:sldId id="274" r:id="rId15"/>
    <p:sldId id="529" r:id="rId16"/>
    <p:sldId id="333" r:id="rId17"/>
    <p:sldId id="308" r:id="rId18"/>
    <p:sldId id="523" r:id="rId19"/>
    <p:sldId id="524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13C8FF-B2AE-43FE-9455-7DCC68332EEE}" v="12" dt="2026-07-23T11:53:21.6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53:21.618" v="2004"/>
      <pc:docMkLst>
        <pc:docMk/>
      </pc:docMkLst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0" sldId="277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3562691652" sldId="308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1486775289" sldId="333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461087981" sldId="390"/>
        </pc:sldMkLst>
      </pc:sldChg>
      <pc:sldChg chg="modSp modTransition">
        <pc:chgData name="Glen Jones" userId="e846aaca-4b24-4b13-b0d0-f2308e16b284" providerId="ADAL" clId="{ED47ACC3-9597-4D89-A1DC-43CF280EF274}" dt="2026-07-23T11:52:54.552" v="2003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1:52:40.827" v="1994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52:43.960" v="2002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2761761787" sldId="426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3749588094" sldId="433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4208941487" sldId="435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1547046222" sldId="519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992683161" sldId="520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3578401971" sldId="521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1031564176" sldId="522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2773714083" sldId="523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60051273" sldId="524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4097595910" sldId="525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454304887" sldId="527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3742218889" sldId="528"/>
        </pc:sldMkLst>
      </pc:sldChg>
      <pc:sldChg chg="modTransition modAnim">
        <pc:chgData name="Glen Jones" userId="e846aaca-4b24-4b13-b0d0-f2308e16b284" providerId="ADAL" clId="{ED47ACC3-9597-4D89-A1DC-43CF280EF274}" dt="2026-07-23T11:53:21.618" v="2004"/>
        <pc:sldMkLst>
          <pc:docMk/>
          <pc:sldMk cId="415482416" sldId="529"/>
        </pc:sldMkLst>
      </pc:sldChg>
      <pc:sldChg chg="modTransition">
        <pc:chgData name="Glen Jones" userId="e846aaca-4b24-4b13-b0d0-f2308e16b284" providerId="ADAL" clId="{ED47ACC3-9597-4D89-A1DC-43CF280EF274}" dt="2026-07-23T11:52:54.552" v="2003"/>
        <pc:sldMkLst>
          <pc:docMk/>
          <pc:sldMk cId="4101653724" sldId="55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  <a:latin typeface="Andika" panose="02000000000000000000" pitchFamily="2" charset="0"/>
              </a:rPr>
              <a:t>neighborhood without the u is the US spelling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5720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hood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3" y="1039091"/>
            <a:ext cx="11094796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507253" y="1552999"/>
            <a:ext cx="11094796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hood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hād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 and originally meant condition or group.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usually turns a noun into a noun describing a period of time or group. 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or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8801C7D-5FD4-4ED7-94FA-495141BDB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Can you see how the suffix –</a:t>
            </a:r>
            <a:r>
              <a:rPr lang="en-US" sz="3600" i="1" dirty="0">
                <a:solidFill>
                  <a:schemeClr val="bg1"/>
                </a:solidFill>
              </a:rPr>
              <a:t>hood </a:t>
            </a:r>
            <a:r>
              <a:rPr lang="en-US" sz="3600" dirty="0">
                <a:solidFill>
                  <a:schemeClr val="bg1"/>
                </a:solidFill>
              </a:rPr>
              <a:t>changes the nouns?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3436" y="1239587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1" y="1235534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childhood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2129298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neighbourhood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64381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268380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254299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1863436" y="2121925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neighbour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1" y="2136006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6" y="2121925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8" y="252697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3023062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brotherhood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1863435" y="2982613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brother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30" y="2996694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5" y="2982613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7" y="338766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F1C59-93E0-41D6-9D23-C26AD36C3B1C}"/>
              </a:ext>
            </a:extLst>
          </p:cNvPr>
          <p:cNvSpPr txBox="1">
            <a:spLocks/>
          </p:cNvSpPr>
          <p:nvPr/>
        </p:nvSpPr>
        <p:spPr>
          <a:xfrm>
            <a:off x="7867761" y="3916826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sisterhood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757683-DEBE-F5D8-7F1C-6C511CA8BEDE}"/>
              </a:ext>
            </a:extLst>
          </p:cNvPr>
          <p:cNvSpPr txBox="1">
            <a:spLocks/>
          </p:cNvSpPr>
          <p:nvPr/>
        </p:nvSpPr>
        <p:spPr>
          <a:xfrm>
            <a:off x="1863435" y="3902745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sister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483AB0-26D3-6636-ABFC-43C6DB865AE5}"/>
              </a:ext>
            </a:extLst>
          </p:cNvPr>
          <p:cNvSpPr txBox="1">
            <a:spLocks/>
          </p:cNvSpPr>
          <p:nvPr/>
        </p:nvSpPr>
        <p:spPr>
          <a:xfrm>
            <a:off x="4471430" y="3916826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32D58A3-A715-A859-CB90-5ED2076820A9}"/>
              </a:ext>
            </a:extLst>
          </p:cNvPr>
          <p:cNvSpPr txBox="1">
            <a:spLocks/>
          </p:cNvSpPr>
          <p:nvPr/>
        </p:nvSpPr>
        <p:spPr>
          <a:xfrm>
            <a:off x="5321395" y="3902745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A7539EB-EE25-9FC5-4E0A-8CE6DD307FC0}"/>
              </a:ext>
            </a:extLst>
          </p:cNvPr>
          <p:cNvCxnSpPr>
            <a:cxnSpLocks/>
          </p:cNvCxnSpPr>
          <p:nvPr/>
        </p:nvCxnSpPr>
        <p:spPr>
          <a:xfrm>
            <a:off x="6609507" y="430779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0F9D62A-4E60-8D5B-124A-A7280F5DC702}"/>
              </a:ext>
            </a:extLst>
          </p:cNvPr>
          <p:cNvSpPr txBox="1">
            <a:spLocks/>
          </p:cNvSpPr>
          <p:nvPr/>
        </p:nvSpPr>
        <p:spPr>
          <a:xfrm>
            <a:off x="7867761" y="4780992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manhood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BC2B73B-9C35-08F6-D948-6141ED0767DA}"/>
              </a:ext>
            </a:extLst>
          </p:cNvPr>
          <p:cNvSpPr txBox="1">
            <a:spLocks/>
          </p:cNvSpPr>
          <p:nvPr/>
        </p:nvSpPr>
        <p:spPr>
          <a:xfrm>
            <a:off x="1863435" y="4766911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man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745961E-B102-DBBF-43C0-B4124C4F90C2}"/>
              </a:ext>
            </a:extLst>
          </p:cNvPr>
          <p:cNvSpPr txBox="1">
            <a:spLocks/>
          </p:cNvSpPr>
          <p:nvPr/>
        </p:nvSpPr>
        <p:spPr>
          <a:xfrm>
            <a:off x="4471430" y="4780992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3B2B32-3BA3-F48D-5CA6-277A0389B594}"/>
              </a:ext>
            </a:extLst>
          </p:cNvPr>
          <p:cNvSpPr txBox="1">
            <a:spLocks/>
          </p:cNvSpPr>
          <p:nvPr/>
        </p:nvSpPr>
        <p:spPr>
          <a:xfrm>
            <a:off x="5321395" y="4766911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A7B2A9B-2613-0882-1A3C-182E954FE40F}"/>
              </a:ext>
            </a:extLst>
          </p:cNvPr>
          <p:cNvCxnSpPr>
            <a:cxnSpLocks/>
          </p:cNvCxnSpPr>
          <p:nvPr/>
        </p:nvCxnSpPr>
        <p:spPr>
          <a:xfrm>
            <a:off x="6609507" y="517196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1098B26-D1E9-A9C5-8FED-D9D71B1658A9}"/>
              </a:ext>
            </a:extLst>
          </p:cNvPr>
          <p:cNvSpPr txBox="1">
            <a:spLocks/>
          </p:cNvSpPr>
          <p:nvPr/>
        </p:nvSpPr>
        <p:spPr>
          <a:xfrm>
            <a:off x="7885021" y="5645157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womanhood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0990354-F042-2EE1-F822-C8B5F1F3D5AD}"/>
              </a:ext>
            </a:extLst>
          </p:cNvPr>
          <p:cNvSpPr txBox="1">
            <a:spLocks/>
          </p:cNvSpPr>
          <p:nvPr/>
        </p:nvSpPr>
        <p:spPr>
          <a:xfrm>
            <a:off x="1880695" y="5631076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woman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947877CE-D39F-AD0E-C918-74E04BF52201}"/>
              </a:ext>
            </a:extLst>
          </p:cNvPr>
          <p:cNvSpPr txBox="1">
            <a:spLocks/>
          </p:cNvSpPr>
          <p:nvPr/>
        </p:nvSpPr>
        <p:spPr>
          <a:xfrm>
            <a:off x="4488690" y="5645157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7F20D6BD-B028-35E4-244C-F31F5047AABD}"/>
              </a:ext>
            </a:extLst>
          </p:cNvPr>
          <p:cNvSpPr txBox="1">
            <a:spLocks/>
          </p:cNvSpPr>
          <p:nvPr/>
        </p:nvSpPr>
        <p:spPr>
          <a:xfrm>
            <a:off x="5338655" y="5631076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B332785-A25C-31EA-19A6-B0F8E1717A27}"/>
              </a:ext>
            </a:extLst>
          </p:cNvPr>
          <p:cNvCxnSpPr>
            <a:cxnSpLocks/>
          </p:cNvCxnSpPr>
          <p:nvPr/>
        </p:nvCxnSpPr>
        <p:spPr>
          <a:xfrm>
            <a:off x="6626767" y="603612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34" grpId="0" animBg="1"/>
      <p:bldP spid="36" grpId="0" animBg="1"/>
      <p:bldP spid="37" grpId="0" animBg="1"/>
      <p:bldP spid="38" grpId="0" animBg="1"/>
      <p:bldP spid="3" grpId="0" animBg="1"/>
      <p:bldP spid="7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Girlood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womanhud</a:t>
            </a:r>
            <a:r>
              <a:rPr lang="en-GB" sz="3400" dirty="0">
                <a:solidFill>
                  <a:schemeClr val="bg1"/>
                </a:solidFill>
              </a:rPr>
              <a:t> can bring </a:t>
            </a:r>
            <a:r>
              <a:rPr lang="en-GB" sz="3400" dirty="0" err="1">
                <a:solidFill>
                  <a:schemeClr val="bg1"/>
                </a:solidFill>
              </a:rPr>
              <a:t>diferent</a:t>
            </a:r>
            <a:r>
              <a:rPr lang="en-GB" sz="3400" dirty="0">
                <a:solidFill>
                  <a:schemeClr val="bg1"/>
                </a:solidFill>
              </a:rPr>
              <a:t> responsibilities and experiences.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Girlhood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womanhood</a:t>
            </a:r>
            <a:r>
              <a:rPr lang="en-GB" sz="3400" dirty="0">
                <a:solidFill>
                  <a:schemeClr val="bg1"/>
                </a:solidFill>
              </a:rPr>
              <a:t> can bring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different</a:t>
            </a:r>
            <a:r>
              <a:rPr lang="en-GB" sz="3400" dirty="0">
                <a:solidFill>
                  <a:schemeClr val="bg1"/>
                </a:solidFill>
              </a:rPr>
              <a:t> responsibilities and experiences.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Girlhood and womanhood can bring different responsibilities and experiences.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Adulthud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>
                <a:solidFill>
                  <a:schemeClr val="bg1"/>
                </a:solidFill>
              </a:rPr>
              <a:t>parenhood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oftan</a:t>
            </a:r>
            <a:r>
              <a:rPr lang="en-GB" sz="3400" dirty="0">
                <a:solidFill>
                  <a:schemeClr val="bg1"/>
                </a:solidFill>
              </a:rPr>
              <a:t> come with more duties at home and work.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Adulthood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parenthood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often</a:t>
            </a:r>
            <a:r>
              <a:rPr lang="en-GB" sz="3400" dirty="0">
                <a:solidFill>
                  <a:schemeClr val="bg1"/>
                </a:solidFill>
              </a:rPr>
              <a:t> come with more duties at home and 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Adulthood and parenthood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often come with more duties at home and work.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wurkshop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workshop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512" y="1724611"/>
            <a:ext cx="7937147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childhood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adulthood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parenthood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brotherhood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sisterhood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neighbourhood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likelihood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falsehood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boyhood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girlhood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manhood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womanhood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performed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Microsoft Office PowerPoint</Application>
  <PresentationFormat>Widescreen</PresentationFormat>
  <Paragraphs>202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-hood</vt:lpstr>
      <vt:lpstr>PowerPoint Presentation</vt:lpstr>
      <vt:lpstr>PowerPoint Presentation</vt:lpstr>
      <vt:lpstr>Can you see how the suffix –hood changes the nouns?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2026-07-23T11:53:30Z</dcterms:modified>
</cp:coreProperties>
</file>