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419" r:id="rId3"/>
    <p:sldId id="527" r:id="rId4"/>
    <p:sldId id="426" r:id="rId5"/>
    <p:sldId id="528" r:id="rId6"/>
    <p:sldId id="433" r:id="rId7"/>
    <p:sldId id="525" r:id="rId8"/>
    <p:sldId id="519" r:id="rId9"/>
    <p:sldId id="553" r:id="rId10"/>
    <p:sldId id="520" r:id="rId11"/>
    <p:sldId id="435" r:id="rId12"/>
    <p:sldId id="521" r:id="rId13"/>
    <p:sldId id="522" r:id="rId14"/>
    <p:sldId id="274" r:id="rId15"/>
    <p:sldId id="302" r:id="rId16"/>
    <p:sldId id="529" r:id="rId17"/>
    <p:sldId id="281" r:id="rId18"/>
    <p:sldId id="405" r:id="rId19"/>
    <p:sldId id="407" r:id="rId20"/>
    <p:sldId id="406" r:id="rId21"/>
    <p:sldId id="408" r:id="rId22"/>
    <p:sldId id="409" r:id="rId23"/>
    <p:sldId id="486" r:id="rId24"/>
    <p:sldId id="487" r:id="rId25"/>
    <p:sldId id="511" r:id="rId26"/>
    <p:sldId id="512" r:id="rId27"/>
    <p:sldId id="530" r:id="rId28"/>
    <p:sldId id="531" r:id="rId29"/>
    <p:sldId id="523" r:id="rId30"/>
    <p:sldId id="524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FB2DAF-E623-46C6-89AC-993572A43F9E}" v="4" dt="2026-07-23T11:47:05.2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2" d="100"/>
          <a:sy n="62" d="100"/>
        </p:scale>
        <p:origin x="12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47:05.248" v="2857"/>
      <pc:docMkLst>
        <pc:docMk/>
      </pc:docMkLst>
      <pc:sldChg chg="addSp modSp add del mod addAnim delAnim modAnim">
        <pc:chgData name="Glen Jones" userId="e846aaca-4b24-4b13-b0d0-f2308e16b284" providerId="ADAL" clId="{ED47ACC3-9597-4D89-A1DC-43CF280EF274}" dt="2026-07-23T11:46:53.833" v="2854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1:46:45.408" v="2853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1:46:45.408" v="2853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23T11:46:44.016" v="2852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1:46:44.016" v="2852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1:46:44.016" v="2852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addSp modSp modAnim">
        <pc:chgData name="Glen Jones" userId="e846aaca-4b24-4b13-b0d0-f2308e16b284" providerId="ADAL" clId="{ED47ACC3-9597-4D89-A1DC-43CF280EF274}" dt="2026-07-23T11:47:05.248" v="2857"/>
        <pc:sldMkLst>
          <pc:docMk/>
          <pc:sldMk cId="2263116275" sldId="530"/>
        </pc:sldMkLst>
        <pc:spChg chg="add mod">
          <ac:chgData name="Glen Jones" userId="e846aaca-4b24-4b13-b0d0-f2308e16b284" providerId="ADAL" clId="{ED47ACC3-9597-4D89-A1DC-43CF280EF274}" dt="2026-07-23T11:47:00.975" v="2856"/>
          <ac:spMkLst>
            <pc:docMk/>
            <pc:sldMk cId="2263116275" sldId="530"/>
            <ac:spMk id="2" creationId="{3CEF0AD4-B50D-BD5C-4225-0FA69D30CB83}"/>
          </ac:spMkLst>
        </pc:spChg>
        <pc:picChg chg="add mod">
          <ac:chgData name="Glen Jones" userId="e846aaca-4b24-4b13-b0d0-f2308e16b284" providerId="ADAL" clId="{ED47ACC3-9597-4D89-A1DC-43CF280EF274}" dt="2026-07-23T11:47:00.975" v="2856"/>
          <ac:picMkLst>
            <pc:docMk/>
            <pc:sldMk cId="2263116275" sldId="530"/>
            <ac:picMk id="7" creationId="{F13EFBD6-16C3-A7D3-3DF0-8F8230464CF0}"/>
          </ac:picMkLst>
        </pc:picChg>
      </pc:sldChg>
      <pc:sldChg chg="delSp mod delAnim">
        <pc:chgData name="Glen Jones" userId="e846aaca-4b24-4b13-b0d0-f2308e16b284" providerId="ADAL" clId="{ED47ACC3-9597-4D89-A1DC-43CF280EF274}" dt="2026-07-23T11:46:59.770" v="2855" actId="21"/>
        <pc:sldMkLst>
          <pc:docMk/>
          <pc:sldMk cId="3827311575" sldId="531"/>
        </pc:sldMkLst>
        <pc:spChg chg="del">
          <ac:chgData name="Glen Jones" userId="e846aaca-4b24-4b13-b0d0-f2308e16b284" providerId="ADAL" clId="{ED47ACC3-9597-4D89-A1DC-43CF280EF274}" dt="2026-07-23T11:46:59.770" v="2855" actId="21"/>
          <ac:spMkLst>
            <pc:docMk/>
            <pc:sldMk cId="3827311575" sldId="531"/>
            <ac:spMk id="2" creationId="{3CEF0AD4-B50D-BD5C-4225-0FA69D30CB83}"/>
          </ac:spMkLst>
        </pc:spChg>
        <pc:picChg chg="del">
          <ac:chgData name="Glen Jones" userId="e846aaca-4b24-4b13-b0d0-f2308e16b284" providerId="ADAL" clId="{ED47ACC3-9597-4D89-A1DC-43CF280EF274}" dt="2026-07-23T11:46:59.770" v="2855" actId="21"/>
          <ac:picMkLst>
            <pc:docMk/>
            <pc:sldMk cId="3827311575" sldId="531"/>
            <ac:picMk id="7" creationId="{F13EFBD6-16C3-A7D3-3DF0-8F8230464CF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Ask pupils to point northward / eastward — they’re not moving, just pointing in a direction.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foreword is a part of a book – words before the book -.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afterward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built from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 + er + ward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is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 real morpheme — but not here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towards the back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(mostly nautical now) - </a:t>
            </a:r>
            <a:r>
              <a:rPr lang="en-GB" b="0" i="1" dirty="0">
                <a:effectLst/>
              </a:rPr>
              <a:t>aft deck</a:t>
            </a:r>
          </a:p>
          <a:p>
            <a:pPr fontAlgn="t"/>
            <a:endParaRPr lang="en-GB" b="0" i="0" dirty="0">
              <a:effectLst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modern English, after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functions as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whole base</a:t>
            </a:r>
            <a:b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Pupils do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use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aft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productively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suffix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    back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 up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move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turn towards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0" y="3456592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3" y="1039091"/>
            <a:ext cx="11094796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507253" y="1183667"/>
            <a:ext cx="11094796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ward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(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weard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 and originally meant turned towards, facing, or in the direction of.</a:t>
            </a:r>
          </a:p>
          <a:p>
            <a:pPr marL="539750"/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‑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ward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didn’t just mean movement, it also meant orientation.</a:t>
            </a:r>
          </a:p>
          <a:p>
            <a:pPr marL="539750"/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 northward doesn’t always mean “moving north”, it could mean “facing the north”. 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forward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front/ before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backward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back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backward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upward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upward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homeward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home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homeward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afterward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afterward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skyward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sky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sky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skyward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 or turn towards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north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northward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north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northward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seeward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40773" y="10193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sea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seaward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sky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skiward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825080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sky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skyward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42707" y="4207275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there is no Y -&gt; I.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bird flew </a:t>
            </a:r>
            <a:r>
              <a:rPr lang="en-GB" sz="3400" dirty="0" err="1">
                <a:solidFill>
                  <a:schemeClr val="bg1"/>
                </a:solidFill>
              </a:rPr>
              <a:t>upwerd</a:t>
            </a:r>
            <a:r>
              <a:rPr lang="en-GB" sz="3400" dirty="0">
                <a:solidFill>
                  <a:schemeClr val="bg1"/>
                </a:solidFill>
              </a:rPr>
              <a:t> and then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turned </a:t>
            </a:r>
            <a:r>
              <a:rPr lang="en-GB" sz="3400" dirty="0" err="1">
                <a:solidFill>
                  <a:schemeClr val="bg1"/>
                </a:solidFill>
              </a:rPr>
              <a:t>skiward</a:t>
            </a:r>
            <a:r>
              <a:rPr lang="en-GB" sz="3400" dirty="0">
                <a:solidFill>
                  <a:schemeClr val="bg1"/>
                </a:solidFill>
              </a:rPr>
              <a:t> as it left the tree.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bird flew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upward</a:t>
            </a:r>
            <a:r>
              <a:rPr lang="en-GB" sz="3400" dirty="0">
                <a:solidFill>
                  <a:schemeClr val="bg1"/>
                </a:solidFill>
              </a:rPr>
              <a:t> and then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turned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skyward</a:t>
            </a:r>
            <a:r>
              <a:rPr lang="en-GB" sz="3400" dirty="0">
                <a:solidFill>
                  <a:schemeClr val="bg1"/>
                </a:solidFill>
              </a:rPr>
              <a:t> as it left the tree.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bird flew upward and then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turned skyward as it left the tree.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exploreers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traveled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northword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later </a:t>
            </a:r>
            <a:r>
              <a:rPr lang="en-GB" sz="3400" err="1">
                <a:solidFill>
                  <a:schemeClr val="bg1"/>
                </a:solidFill>
              </a:rPr>
              <a:t>turnned</a:t>
            </a:r>
            <a:r>
              <a:rPr lang="en-GB" sz="3400">
                <a:solidFill>
                  <a:schemeClr val="bg1"/>
                </a:solidFill>
              </a:rPr>
              <a:t> east-ward </a:t>
            </a:r>
            <a:r>
              <a:rPr lang="en-GB" sz="3400" dirty="0">
                <a:solidFill>
                  <a:schemeClr val="bg1"/>
                </a:solidFill>
              </a:rPr>
              <a:t>to find the river.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explorers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travelled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northward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later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turned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eastward</a:t>
            </a:r>
            <a:r>
              <a:rPr lang="en-GB" sz="3400" dirty="0">
                <a:solidFill>
                  <a:schemeClr val="bg1"/>
                </a:solidFill>
              </a:rPr>
              <a:t> to find the river.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explorers travelled northward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later turned eastward to find the river.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512" y="1724611"/>
            <a:ext cx="7937147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backward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upward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downward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homeward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seaward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northward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southward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eastward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westward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afterward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skyward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untidier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tidy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A4C667D-0464-054A-505D-19FF71CB6CBF}"/>
              </a:ext>
            </a:extLst>
          </p:cNvPr>
          <p:cNvSpPr txBox="1">
            <a:spLocks/>
          </p:cNvSpPr>
          <p:nvPr/>
        </p:nvSpPr>
        <p:spPr>
          <a:xfrm>
            <a:off x="2538866" y="592079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Y from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tidY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Microsoft Office PowerPoint</Application>
  <PresentationFormat>Widescreen</PresentationFormat>
  <Paragraphs>252</Paragraphs>
  <Slides>31</Slides>
  <Notes>21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-ward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2026-07-23T11:47:12Z</dcterms:modified>
</cp:coreProperties>
</file>