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294" r:id="rId4"/>
    <p:sldId id="376" r:id="rId5"/>
    <p:sldId id="378" r:id="rId6"/>
    <p:sldId id="281" r:id="rId7"/>
    <p:sldId id="282" r:id="rId8"/>
    <p:sldId id="283" r:id="rId9"/>
    <p:sldId id="298" r:id="rId10"/>
    <p:sldId id="306" r:id="rId11"/>
    <p:sldId id="304" r:id="rId12"/>
    <p:sldId id="312" r:id="rId13"/>
    <p:sldId id="307" r:id="rId14"/>
    <p:sldId id="308" r:id="rId15"/>
    <p:sldId id="394" r:id="rId16"/>
    <p:sldId id="369" r:id="rId17"/>
    <p:sldId id="377" r:id="rId18"/>
    <p:sldId id="360" r:id="rId19"/>
    <p:sldId id="366" r:id="rId20"/>
    <p:sldId id="362" r:id="rId21"/>
    <p:sldId id="527" r:id="rId22"/>
    <p:sldId id="530" r:id="rId23"/>
    <p:sldId id="531" r:id="rId24"/>
    <p:sldId id="532" r:id="rId25"/>
    <p:sldId id="534" r:id="rId26"/>
    <p:sldId id="535" r:id="rId27"/>
    <p:sldId id="536" r:id="rId28"/>
    <p:sldId id="537" r:id="rId29"/>
    <p:sldId id="528" r:id="rId30"/>
    <p:sldId id="529" r:id="rId31"/>
    <p:sldId id="363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0E75C1-911E-43F4-8B38-62A02D97B0DB}" v="25" dt="2026-07-23T11:59:02.2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5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7-23T11:59:28.543" v="639" actId="5793"/>
      <pc:docMkLst>
        <pc:docMk/>
      </pc:docMkLst>
      <pc:sldChg chg="modSp mod modTransition">
        <pc:chgData name="Glen Jones" userId="e846aaca-4b24-4b13-b0d0-f2308e16b284" providerId="ADAL" clId="{ED47ACC3-9597-4D89-A1DC-43CF280EF274}" dt="2026-07-23T11:57:09.303" v="594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7-23T11:57:09.303" v="59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 modTransition">
        <pc:chgData name="Glen Jones" userId="e846aaca-4b24-4b13-b0d0-f2308e16b284" providerId="ADAL" clId="{ED47ACC3-9597-4D89-A1DC-43CF280EF274}" dt="2026-07-23T11:56:59.888" v="58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08T09:57:57.133" v="575" actId="20577"/>
          <ac:spMkLst>
            <pc:docMk/>
            <pc:sldMk cId="0" sldId="277"/>
            <ac:spMk id="3" creationId="{14A98FF5-4F3C-D9B6-7AF1-1894F0939983}"/>
          </ac:spMkLst>
        </pc:spChg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418504607" sldId="281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1463621575" sldId="282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26346991" sldId="283"/>
        </pc:sldMkLst>
      </pc:sldChg>
      <pc:sldChg chg="modSp mod modTransition">
        <pc:chgData name="Glen Jones" userId="e846aaca-4b24-4b13-b0d0-f2308e16b284" providerId="ADAL" clId="{ED47ACC3-9597-4D89-A1DC-43CF280EF274}" dt="2026-07-23T11:56:59.888" v="589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7-23T11:56:50.024" v="587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7-23T11:56:49.034" v="586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7-23T11:56:52.910" v="588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2359013293" sldId="298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176638494" sldId="304"/>
        </pc:sldMkLst>
      </pc:sldChg>
      <pc:sldChg chg="modSp mod modTransition">
        <pc:chgData name="Glen Jones" userId="e846aaca-4b24-4b13-b0d0-f2308e16b284" providerId="ADAL" clId="{ED47ACC3-9597-4D89-A1DC-43CF280EF274}" dt="2026-07-23T11:57:45.544" v="596" actId="115"/>
        <pc:sldMkLst>
          <pc:docMk/>
          <pc:sldMk cId="56069409" sldId="306"/>
        </pc:sldMkLst>
        <pc:spChg chg="mod">
          <ac:chgData name="Glen Jones" userId="e846aaca-4b24-4b13-b0d0-f2308e16b284" providerId="ADAL" clId="{ED47ACC3-9597-4D89-A1DC-43CF280EF274}" dt="2026-07-23T11:57:45.544" v="596" actId="115"/>
          <ac:spMkLst>
            <pc:docMk/>
            <pc:sldMk cId="56069409" sldId="306"/>
            <ac:spMk id="2" creationId="{871F52B6-B1E5-A1FF-1BD3-5FF6AF4DC0F8}"/>
          </ac:spMkLst>
        </pc:spChg>
      </pc:sldChg>
      <pc:sldChg chg="modSp modTransition">
        <pc:chgData name="Glen Jones" userId="e846aaca-4b24-4b13-b0d0-f2308e16b284" providerId="ADAL" clId="{ED47ACC3-9597-4D89-A1DC-43CF280EF274}" dt="2026-07-23T11:58:05.805" v="597" actId="20577"/>
        <pc:sldMkLst>
          <pc:docMk/>
          <pc:sldMk cId="1883592884" sldId="307"/>
        </pc:sldMkLst>
        <pc:spChg chg="mod">
          <ac:chgData name="Glen Jones" userId="e846aaca-4b24-4b13-b0d0-f2308e16b284" providerId="ADAL" clId="{ED47ACC3-9597-4D89-A1DC-43CF280EF274}" dt="2026-07-23T11:58:05.805" v="597" actId="20577"/>
          <ac:spMkLst>
            <pc:docMk/>
            <pc:sldMk cId="1883592884" sldId="307"/>
            <ac:spMk id="5" creationId="{CBD405C8-3B4F-8261-2900-D8486FAA4D7C}"/>
          </ac:spMkLst>
        </pc:spChg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961977350" sldId="308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4036217130" sldId="312"/>
        </pc:sldMkLst>
      </pc:sldChg>
      <pc:sldChg chg="addSp delSp modSp mod modTransition">
        <pc:chgData name="Glen Jones" userId="e846aaca-4b24-4b13-b0d0-f2308e16b284" providerId="ADAL" clId="{ED47ACC3-9597-4D89-A1DC-43CF280EF274}" dt="2026-07-23T11:58:50.578" v="601" actId="22"/>
        <pc:sldMkLst>
          <pc:docMk/>
          <pc:sldMk cId="0" sldId="360"/>
        </pc:sldMkLst>
        <pc:spChg chg="mod">
          <ac:chgData name="Glen Jones" userId="e846aaca-4b24-4b13-b0d0-f2308e16b284" providerId="ADAL" clId="{ED47ACC3-9597-4D89-A1DC-43CF280EF274}" dt="2026-07-23T11:58:44.914" v="598" actId="1076"/>
          <ac:spMkLst>
            <pc:docMk/>
            <pc:sldMk cId="0" sldId="360"/>
            <ac:spMk id="2" creationId="{A50804E1-9632-0DE2-F975-50E838C3CD07}"/>
          </ac:spMkLst>
        </pc:spChg>
        <pc:spChg chg="del">
          <ac:chgData name="Glen Jones" userId="e846aaca-4b24-4b13-b0d0-f2308e16b284" providerId="ADAL" clId="{ED47ACC3-9597-4D89-A1DC-43CF280EF274}" dt="2026-07-23T11:58:50.209" v="600" actId="478"/>
          <ac:spMkLst>
            <pc:docMk/>
            <pc:sldMk cId="0" sldId="360"/>
            <ac:spMk id="3" creationId="{6EDC9C9B-EC37-871D-8A10-06A8884320A3}"/>
          </ac:spMkLst>
        </pc:spChg>
        <pc:spChg chg="del">
          <ac:chgData name="Glen Jones" userId="e846aaca-4b24-4b13-b0d0-f2308e16b284" providerId="ADAL" clId="{ED47ACC3-9597-4D89-A1DC-43CF280EF274}" dt="2026-07-23T11:58:47.688" v="599" actId="478"/>
          <ac:spMkLst>
            <pc:docMk/>
            <pc:sldMk cId="0" sldId="360"/>
            <ac:spMk id="5" creationId="{11B4B24E-40E2-D460-DE66-BDAD2EAC612F}"/>
          </ac:spMkLst>
        </pc:spChg>
        <pc:spChg chg="add">
          <ac:chgData name="Glen Jones" userId="e846aaca-4b24-4b13-b0d0-f2308e16b284" providerId="ADAL" clId="{ED47ACC3-9597-4D89-A1DC-43CF280EF274}" dt="2026-07-23T11:58:50.578" v="601" actId="22"/>
          <ac:spMkLst>
            <pc:docMk/>
            <pc:sldMk cId="0" sldId="360"/>
            <ac:spMk id="7" creationId="{7CFEF1F2-94AB-AE18-2F36-E9B63762FF2B}"/>
          </ac:spMkLst>
        </pc:spChg>
      </pc:sldChg>
      <pc:sldChg chg="addSp delSp modSp mod modTransition">
        <pc:chgData name="Glen Jones" userId="e846aaca-4b24-4b13-b0d0-f2308e16b284" providerId="ADAL" clId="{ED47ACC3-9597-4D89-A1DC-43CF280EF274}" dt="2026-07-23T11:59:02.255" v="621" actId="1036"/>
        <pc:sldMkLst>
          <pc:docMk/>
          <pc:sldMk cId="1067647781" sldId="362"/>
        </pc:sldMkLst>
        <pc:spChg chg="del">
          <ac:chgData name="Glen Jones" userId="e846aaca-4b24-4b13-b0d0-f2308e16b284" providerId="ADAL" clId="{ED47ACC3-9597-4D89-A1DC-43CF280EF274}" dt="2026-07-23T11:58:55.100" v="602" actId="478"/>
          <ac:spMkLst>
            <pc:docMk/>
            <pc:sldMk cId="1067647781" sldId="362"/>
            <ac:spMk id="2" creationId="{9464A527-7065-6B33-7E74-266DCC7CE0C1}"/>
          </ac:spMkLst>
        </pc:spChg>
        <pc:spChg chg="del">
          <ac:chgData name="Glen Jones" userId="e846aaca-4b24-4b13-b0d0-f2308e16b284" providerId="ADAL" clId="{ED47ACC3-9597-4D89-A1DC-43CF280EF274}" dt="2026-07-23T11:58:57.706" v="603" actId="478"/>
          <ac:spMkLst>
            <pc:docMk/>
            <pc:sldMk cId="1067647781" sldId="362"/>
            <ac:spMk id="3" creationId="{43770C32-6F66-7B34-A42D-AD7872DDFFFC}"/>
          </ac:spMkLst>
        </pc:spChg>
        <pc:spChg chg="add mod">
          <ac:chgData name="Glen Jones" userId="e846aaca-4b24-4b13-b0d0-f2308e16b284" providerId="ADAL" clId="{ED47ACC3-9597-4D89-A1DC-43CF280EF274}" dt="2026-07-23T11:59:02.255" v="621" actId="1036"/>
          <ac:spMkLst>
            <pc:docMk/>
            <pc:sldMk cId="1067647781" sldId="362"/>
            <ac:spMk id="7" creationId="{B9BB92D5-19E2-BC34-B83B-2B0F5F5E0334}"/>
          </ac:spMkLst>
        </pc:spChg>
      </pc:sldChg>
      <pc:sldChg chg="modSp add modTransition">
        <pc:chgData name="Glen Jones" userId="e846aaca-4b24-4b13-b0d0-f2308e16b284" providerId="ADAL" clId="{ED47ACC3-9597-4D89-A1DC-43CF280EF274}" dt="2026-07-23T11:56:59.888" v="589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3:55.395" v="57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 modTransition">
        <pc:chgData name="Glen Jones" userId="e846aaca-4b24-4b13-b0d0-f2308e16b284" providerId="ADAL" clId="{ED47ACC3-9597-4D89-A1DC-43CF280EF274}" dt="2026-07-23T11:59:28.543" v="639" actId="5793"/>
        <pc:sldMkLst>
          <pc:docMk/>
          <pc:sldMk cId="2460677033" sldId="366"/>
        </pc:sldMkLst>
        <pc:spChg chg="mod">
          <ac:chgData name="Glen Jones" userId="e846aaca-4b24-4b13-b0d0-f2308e16b284" providerId="ADAL" clId="{ED47ACC3-9597-4D89-A1DC-43CF280EF274}" dt="2026-07-23T11:59:08.812" v="624" actId="20577"/>
          <ac:spMkLst>
            <pc:docMk/>
            <pc:sldMk cId="2460677033" sldId="366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7-23T11:59:28.543" v="639" actId="5793"/>
          <ac:spMkLst>
            <pc:docMk/>
            <pc:sldMk cId="2460677033" sldId="366"/>
            <ac:spMk id="5" creationId="{D904D6C1-734D-0AB9-F629-AB913652AEC5}"/>
          </ac:spMkLst>
        </pc:spChg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744848864" sldId="369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578625206" sldId="376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715632029" sldId="377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793460219" sldId="378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2437532284" sldId="394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2884646505" sldId="527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2983360283" sldId="528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4216271577" sldId="529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3863490920" sldId="530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2929922368" sldId="531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10806102" sldId="532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107350721" sldId="534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2635604456" sldId="535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961057697" sldId="536"/>
        </pc:sldMkLst>
      </pc:sldChg>
      <pc:sldChg chg="modTransition">
        <pc:chgData name="Glen Jones" userId="e846aaca-4b24-4b13-b0d0-f2308e16b284" providerId="ADAL" clId="{ED47ACC3-9597-4D89-A1DC-43CF280EF274}" dt="2026-07-23T11:56:59.888" v="589"/>
        <pc:sldMkLst>
          <pc:docMk/>
          <pc:sldMk cId="849955435" sldId="53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6D591A4-E0C4-72EC-12D7-B324CD7A7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subscript showed important information.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13680" y="3220126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sub</a:t>
            </a:r>
            <a:r>
              <a:rPr lang="en-GB" sz="8000" u="sng" dirty="0">
                <a:solidFill>
                  <a:srgbClr val="FFFF00"/>
                </a:solidFill>
              </a:rPr>
              <a:t>script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6570" y="1616646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8BAD83-03F5-6653-B371-D5D843B0C79C}"/>
              </a:ext>
            </a:extLst>
          </p:cNvPr>
          <p:cNvSpPr txBox="1"/>
          <p:nvPr/>
        </p:nvSpPr>
        <p:spPr>
          <a:xfrm>
            <a:off x="4713680" y="4448818"/>
            <a:ext cx="516651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Sub means under </a:t>
            </a:r>
            <a:r>
              <a:rPr lang="en-GB">
                <a:solidFill>
                  <a:schemeClr val="bg1"/>
                </a:solidFill>
              </a:rPr>
              <a:t>so subscript </a:t>
            </a:r>
            <a:r>
              <a:rPr lang="en-GB" dirty="0">
                <a:solidFill>
                  <a:schemeClr val="bg1"/>
                </a:solidFill>
              </a:rPr>
              <a:t>literally also means write under.</a:t>
            </a:r>
            <a:endParaRPr lang="en-GB" baseline="-250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60694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5C47A14-EA37-6056-E79B-01ACE9419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student used superscript characters in his work.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super</a:t>
            </a:r>
            <a:r>
              <a:rPr lang="en-GB" sz="8000" u="sng" dirty="0">
                <a:solidFill>
                  <a:srgbClr val="7030A0"/>
                </a:solidFill>
              </a:rPr>
              <a:t>script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" y="1945303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5A5BA1-E07F-0A55-8817-085ACB9111AA}"/>
              </a:ext>
            </a:extLst>
          </p:cNvPr>
          <p:cNvSpPr txBox="1"/>
          <p:nvPr/>
        </p:nvSpPr>
        <p:spPr>
          <a:xfrm>
            <a:off x="3372560" y="3726915"/>
            <a:ext cx="516651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Super means above  so superscript literally means write above.</a:t>
            </a:r>
            <a:r>
              <a:rPr lang="en-GB" baseline="30000" dirty="0">
                <a:solidFill>
                  <a:schemeClr val="bg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80619CC-FCA8-66FC-108E-76FD02E8D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prescribe this medicine?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824958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pre</a:t>
            </a:r>
            <a:r>
              <a:rPr lang="en-GB" sz="8000" u="sng" dirty="0">
                <a:solidFill>
                  <a:srgbClr val="FFFF00"/>
                </a:solidFill>
              </a:rPr>
              <a:t>scribe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30F681-CD66-A7D6-A385-03B5C8559764}"/>
              </a:ext>
            </a:extLst>
          </p:cNvPr>
          <p:cNvSpPr txBox="1"/>
          <p:nvPr/>
        </p:nvSpPr>
        <p:spPr>
          <a:xfrm>
            <a:off x="4868092" y="3770811"/>
            <a:ext cx="5650301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Pre means before so </a:t>
            </a:r>
          </a:p>
          <a:p>
            <a:r>
              <a:rPr lang="en-GB" dirty="0">
                <a:solidFill>
                  <a:schemeClr val="bg1"/>
                </a:solidFill>
              </a:rPr>
              <a:t>prescribe literally means write before.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Prescribe means to instruct or dictate a rule for others to follow. A doctor prescribes medicine for treatment.</a:t>
            </a: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, background pattern&#10;&#10;Description automatically generated">
            <a:extLst>
              <a:ext uri="{FF2B5EF4-FFF2-40B4-BE49-F238E27FC236}">
                <a16:creationId xmlns:a16="http://schemas.microsoft.com/office/drawing/2014/main" id="{F55A2C55-3D59-EE2A-28C8-06905C85E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School rules proscribe using phones during lessons.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9" y="154497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767278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</a:t>
            </a:r>
            <a:r>
              <a:rPr lang="en-GB" sz="8000" u="sng" dirty="0">
                <a:solidFill>
                  <a:srgbClr val="7030A0"/>
                </a:solidFill>
              </a:rPr>
              <a:t>scribe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949840"/>
            <a:ext cx="5650301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Pro means before so </a:t>
            </a:r>
          </a:p>
          <a:p>
            <a:r>
              <a:rPr lang="en-GB" dirty="0">
                <a:solidFill>
                  <a:schemeClr val="bg1"/>
                </a:solidFill>
              </a:rPr>
              <a:t>proscribe also literally means write before.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It actually comes from when the name of someone who had been condemned was published and means banned.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15273ED-B94E-C595-10A4-75FB126A5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professor read the ancient manuscript.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824959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manu</a:t>
            </a:r>
            <a:r>
              <a:rPr lang="en-GB" sz="8000" u="sng" dirty="0">
                <a:solidFill>
                  <a:srgbClr val="FFFF00"/>
                </a:solidFill>
              </a:rPr>
              <a:t>script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D212E-CBC6-AD2B-CEA7-4DA385C63668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Manu means by hand so </a:t>
            </a:r>
          </a:p>
          <a:p>
            <a:r>
              <a:rPr lang="en-GB" dirty="0">
                <a:solidFill>
                  <a:schemeClr val="bg1"/>
                </a:solidFill>
              </a:rPr>
              <a:t>manuscript literally means write by hand.</a:t>
            </a:r>
          </a:p>
        </p:txBody>
      </p:sp>
    </p:spTree>
    <p:extLst>
      <p:ext uri="{BB962C8B-B14F-4D97-AF65-F5344CB8AC3E}">
        <p14:creationId xmlns:p14="http://schemas.microsoft.com/office/powerpoint/2010/main" val="9619773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7847"/>
              </p:ext>
            </p:extLst>
          </p:nvPr>
        </p:nvGraphicFramePr>
        <p:xfrm>
          <a:off x="2254759" y="1366949"/>
          <a:ext cx="7746198" cy="226136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58206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sub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trans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scribe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write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(forming verbs)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908" y="44401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674684" y="40755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describe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674682" y="526176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describing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674682" y="46686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describes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3500645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inscribed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3500645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subscribes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3500645" y="46481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inscribing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03230AFE-5079-8762-FE8A-5AD7ED116295}"/>
              </a:ext>
            </a:extLst>
          </p:cNvPr>
          <p:cNvSpPr txBox="1">
            <a:spLocks/>
          </p:cNvSpPr>
          <p:nvPr/>
        </p:nvSpPr>
        <p:spPr>
          <a:xfrm>
            <a:off x="6343073" y="40909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subscribing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19B35D74-0525-0DA9-CCD0-7C3C21EBA69B}"/>
              </a:ext>
            </a:extLst>
          </p:cNvPr>
          <p:cNvSpPr txBox="1">
            <a:spLocks/>
          </p:cNvSpPr>
          <p:nvPr/>
        </p:nvSpPr>
        <p:spPr>
          <a:xfrm>
            <a:off x="6343071" y="52771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prescribes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1CAFD51-807A-CFED-30CE-D4F78D9A52C7}"/>
              </a:ext>
            </a:extLst>
          </p:cNvPr>
          <p:cNvSpPr txBox="1">
            <a:spLocks/>
          </p:cNvSpPr>
          <p:nvPr/>
        </p:nvSpPr>
        <p:spPr>
          <a:xfrm>
            <a:off x="6343071" y="46840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transcribe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DE9AEE09-3E69-B4E5-44F0-8F4354E7A001}"/>
              </a:ext>
            </a:extLst>
          </p:cNvPr>
          <p:cNvSpPr txBox="1">
            <a:spLocks/>
          </p:cNvSpPr>
          <p:nvPr/>
        </p:nvSpPr>
        <p:spPr>
          <a:xfrm>
            <a:off x="9169032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proscribes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A71F7090-0CA0-7675-106E-90A166F6B5DA}"/>
              </a:ext>
            </a:extLst>
          </p:cNvPr>
          <p:cNvSpPr txBox="1">
            <a:spLocks/>
          </p:cNvSpPr>
          <p:nvPr/>
        </p:nvSpPr>
        <p:spPr>
          <a:xfrm>
            <a:off x="9169032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proscribing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AE2FE0CC-9CB7-6A6C-E3BF-02800A6C9F5A}"/>
              </a:ext>
            </a:extLst>
          </p:cNvPr>
          <p:cNvSpPr txBox="1">
            <a:spLocks/>
          </p:cNvSpPr>
          <p:nvPr/>
        </p:nvSpPr>
        <p:spPr>
          <a:xfrm>
            <a:off x="9169032" y="465658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prescribing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decided to transcripe the manuscribt and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share its contents with the other Mathedonians.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decided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transcribe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manuscript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share its contents with the other Mathedonians.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decided to transcribe the manuscript and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share its contents with the other Mathedonians.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AAD15-F60B-4D89-6F2C-FE09B46CE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BFF684B-0A62-2FB9-5763-939FEEAC0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73EC24-7EF9-AFF3-6AC9-BACC328E9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10B2B3E-FBB5-7A53-6889-F3F1A57443DE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85BF650-4A29-B0AB-EBC1-1B84917B8A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54C006-21F0-90D0-E6FB-7CE9A6E4E340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equipped with his transcribtion tools, diligently worked to inscripe every detail of the manuscribt.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CD62BF-22E3-3E47-B41E-A792FE532218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equipped with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transcription</a:t>
            </a:r>
            <a:r>
              <a:rPr lang="en-GB" sz="3400" dirty="0">
                <a:solidFill>
                  <a:schemeClr val="bg1"/>
                </a:solidFill>
              </a:rPr>
              <a:t> tools, diligently worked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inscribe</a:t>
            </a:r>
            <a:r>
              <a:rPr lang="en-GB" sz="3400" dirty="0">
                <a:solidFill>
                  <a:schemeClr val="bg1"/>
                </a:solidFill>
              </a:rPr>
              <a:t> every detail of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manuscript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D39EAD-0C6D-1FAA-6423-8A35415DCF90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equipped with his transcription tools, diligently worked to inscribe every detail of the manuscript.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7E34A7-A065-727E-F814-329BE2C8F50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3AD308-F6F2-BF85-33E1-F4A9B849A93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6320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9819234" y="350025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FEF1F2-94AB-AE18-2F36-E9B63762F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640" y="1660124"/>
            <a:ext cx="6682876" cy="388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2.	describe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inscribe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subscribe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transcribe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prescribe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superscript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subscript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scripture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	manuscript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inscription</a:t>
            </a:r>
            <a:endParaRPr lang="es-ES" altLang="en-US" sz="28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78143" y="2191632"/>
            <a:ext cx="7035714" cy="14347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Script &amp; scribe.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9BB92D5-19E2-BC34-B83B-2B0F5F5E0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8595" y="1784816"/>
            <a:ext cx="6682876" cy="388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2.	describe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inscribe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subscribe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transcribe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prescribe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superscript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subscript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scripture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	manuscript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inscription</a:t>
            </a:r>
            <a:endParaRPr lang="es-ES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53E62-3630-9821-C1A9-7FF06BE73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33C3C0B-0332-B465-9486-4AF425F83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460056-3CFD-50A6-6A0E-B8C954E4E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140664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7F9111D-2A07-DD1A-5FF5-47E432A6CA08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To engrave (words, a name, etc.) on something.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93C25F-9CEC-53FA-5509-7A008D30EAD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inscribe</a:t>
            </a:r>
          </a:p>
        </p:txBody>
      </p:sp>
    </p:spTree>
    <p:extLst>
      <p:ext uri="{BB962C8B-B14F-4D97-AF65-F5344CB8AC3E}">
        <p14:creationId xmlns:p14="http://schemas.microsoft.com/office/powerpoint/2010/main" val="28846465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AE401-0469-EC89-5C36-02B193BFD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098A0C2-20C5-503C-224D-DAA0C7E46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5FB4D1F-1999-314B-0E51-F62B11FCA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09029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845B08D-7AD8-A85D-4337-236DF0F2F2B5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To tell someone about something.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F0E27C-DC11-BC90-F220-D11DAE17A82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describe</a:t>
            </a:r>
          </a:p>
        </p:txBody>
      </p:sp>
    </p:spTree>
    <p:extLst>
      <p:ext uri="{BB962C8B-B14F-4D97-AF65-F5344CB8AC3E}">
        <p14:creationId xmlns:p14="http://schemas.microsoft.com/office/powerpoint/2010/main" val="38634909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3157B-F1CD-06D7-6440-E5DEB33DD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D4C8B48-FBA0-CC53-360F-CB14D2878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0ECCE5-68BA-03A3-FE60-B84830820C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896705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6D358B-54FE-C0B9-50B4-0557BE89DCFB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To pay money to get a publication or service.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0893C-C1A3-EB9B-213B-87D08B3E8C4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subscribe</a:t>
            </a:r>
          </a:p>
        </p:txBody>
      </p:sp>
    </p:spTree>
    <p:extLst>
      <p:ext uri="{BB962C8B-B14F-4D97-AF65-F5344CB8AC3E}">
        <p14:creationId xmlns:p14="http://schemas.microsoft.com/office/powerpoint/2010/main" val="29299223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85F84-1365-951C-FA8E-8865C6381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8C963AB-5E39-984B-84A6-2F9673BBD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616260D-B29D-C9E6-1B77-C509EFB46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159621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F60C746-B87F-A39C-CF2B-A31C4820654B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Text </a:t>
            </a:r>
            <a:r>
              <a:rPr lang="en-GB" sz="3200" baseline="-25000" dirty="0">
                <a:solidFill>
                  <a:schemeClr val="bg1">
                    <a:lumMod val="95000"/>
                  </a:schemeClr>
                </a:solidFill>
              </a:rPr>
              <a:t>like this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ED846F-D89E-241C-2880-3D0E652D989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subscript</a:t>
            </a:r>
          </a:p>
        </p:txBody>
      </p:sp>
    </p:spTree>
    <p:extLst>
      <p:ext uri="{BB962C8B-B14F-4D97-AF65-F5344CB8AC3E}">
        <p14:creationId xmlns:p14="http://schemas.microsoft.com/office/powerpoint/2010/main" val="108061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FDF3B-BF5B-8CF0-08F0-9A8954C3C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2BB005C-8552-F163-C042-3B9C37FD6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1A0F2C3-6DB1-7B81-C115-0F9C9886E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025465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5D79F2D-A100-1FD9-A9F7-683660A84D3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make a written copy of speech.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F0F2E7-0954-9EBC-6B87-B1FE916D41B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transcribe</a:t>
            </a:r>
          </a:p>
        </p:txBody>
      </p:sp>
    </p:spTree>
    <p:extLst>
      <p:ext uri="{BB962C8B-B14F-4D97-AF65-F5344CB8AC3E}">
        <p14:creationId xmlns:p14="http://schemas.microsoft.com/office/powerpoint/2010/main" val="1073507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D2CA7-2839-E88A-F312-AE7CA5B73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0EB2019-BDBD-822A-A397-17A2AC3C2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E73CBA-0E7A-A2B9-CC54-FA5B697211B4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222DC67-8E3F-3461-9241-EECD83DF56B3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To tell someone to take medicine. 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70B1E0-8EBC-B763-821D-4F6BCE9A5A7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prescribe</a:t>
            </a:r>
          </a:p>
        </p:txBody>
      </p:sp>
    </p:spTree>
    <p:extLst>
      <p:ext uri="{BB962C8B-B14F-4D97-AF65-F5344CB8AC3E}">
        <p14:creationId xmlns:p14="http://schemas.microsoft.com/office/powerpoint/2010/main" val="26356044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B769D-354C-2E24-159A-BEEB24862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0DB0E50-ECB4-095E-ED6F-205E5653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7D4EFD5-9AB4-7454-98C3-A54D8ADEE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969901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E2DDB93-4DEB-0CC3-5FFC-F85F287B2101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A handwritten copy.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9123C80-6932-12D0-4E46-E2ABEB7695A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manuscript</a:t>
            </a:r>
          </a:p>
        </p:txBody>
      </p:sp>
    </p:spTree>
    <p:extLst>
      <p:ext uri="{BB962C8B-B14F-4D97-AF65-F5344CB8AC3E}">
        <p14:creationId xmlns:p14="http://schemas.microsoft.com/office/powerpoint/2010/main" val="9610576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43D94-053A-633B-931C-DACE69E46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F75614-FC7F-1637-E714-8C6957DAB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D3968D-C093-9DEF-69FB-14CE3EECD5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980546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2A4E233-86E0-373D-2D70-0D9EE6F31DE2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Text </a:t>
            </a:r>
            <a:r>
              <a:rPr lang="en-GB" sz="3600" baseline="56000">
                <a:solidFill>
                  <a:schemeClr val="bg1">
                    <a:lumMod val="95000"/>
                  </a:schemeClr>
                </a:solidFill>
              </a:rPr>
              <a:t>like this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3320D7-FD32-7454-0FC7-3BB90F8C92C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superscript</a:t>
            </a:r>
          </a:p>
        </p:txBody>
      </p:sp>
    </p:spTree>
    <p:extLst>
      <p:ext uri="{BB962C8B-B14F-4D97-AF65-F5344CB8AC3E}">
        <p14:creationId xmlns:p14="http://schemas.microsoft.com/office/powerpoint/2010/main" val="8499554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D22BB-4D52-8F2D-08F7-FF4E870E9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5308953-FD87-04DC-B399-3BB7DE735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8E65CD-781D-9A67-C5D5-F51F7D730CEB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BA2536D-8B18-48D7-D596-B379BFCC2AA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5453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29833602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	de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in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manu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script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scribe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Script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both mean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writing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03F55-50DC-EA03-549B-C06C11D85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873693E-A74A-5B5A-F84B-CE37EB162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83FAF92-EDC8-21F2-F384-35A40461E5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258811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765C4D4-B075-23DF-D33C-D4305E710EFD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5453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42162715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2839258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640" y="1660124"/>
            <a:ext cx="6682876" cy="388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2.	describe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inscribe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subscribe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transcribe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prescribe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superscript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subscript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scripture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	manuscript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inscription</a:t>
            </a:r>
            <a:endParaRPr lang="es-ES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5" y="-129724"/>
            <a:ext cx="1562456" cy="2578687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E5D4DA5B-C992-7241-4A0C-2D98D9AB8A8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“scribere”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write in Latin 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5ADD1-5E30-30DB-C465-B74FF7583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1C46502-8DDB-E4B4-6621-DB90C36927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9EB30-D606-BA53-F5CE-992B7F98F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7882"/>
            <a:ext cx="11338560" cy="614082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0A02FD-3731-0896-257D-83B6A4FBCBF2}"/>
              </a:ext>
            </a:extLst>
          </p:cNvPr>
          <p:cNvSpPr txBox="1"/>
          <p:nvPr/>
        </p:nvSpPr>
        <p:spPr>
          <a:xfrm>
            <a:off x="904973" y="1037770"/>
            <a:ext cx="10730396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Latin proverb "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verba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volant, scripta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manent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" translates to "spoken words fly away, written words remain“.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anyone think of an English saying which means something similar?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How about “get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in writing” or “an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oral contract isn't worth the paper it's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written on”?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1FE875B-A467-59F9-8DF6-D95FE6CB3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679664"/>
            <a:ext cx="1871242" cy="23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60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56C298B-7068-D675-30C7-7DA2BC90D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85483"/>
            <a:ext cx="10859589" cy="633804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actor had to learn their lines from the script.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scrip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5" y="1896958"/>
            <a:ext cx="6042054" cy="476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A8D9AC8-91AB-AFDD-5CE5-DBDC60256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you describe the thief?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69" y="154497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</a:t>
            </a:r>
            <a:r>
              <a:rPr lang="en-GB" sz="8000" u="sng" dirty="0">
                <a:solidFill>
                  <a:srgbClr val="7030A0"/>
                </a:solidFill>
              </a:rPr>
              <a:t>scribe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 means down so </a:t>
            </a:r>
          </a:p>
          <a:p>
            <a:r>
              <a:rPr lang="en-GB" dirty="0">
                <a:solidFill>
                  <a:schemeClr val="bg1"/>
                </a:solidFill>
              </a:rPr>
              <a:t>describe literally means write down.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6CF694B-893D-8E46-1E77-948A57C76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would you like me to inscribe on the pendant?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74235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</a:t>
            </a:r>
            <a:r>
              <a:rPr lang="en-GB" sz="8000" u="sng" dirty="0">
                <a:solidFill>
                  <a:srgbClr val="FFFF00"/>
                </a:solidFill>
              </a:rPr>
              <a:t>scribe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D212E-CBC6-AD2B-CEA7-4DA385C63668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 means into so </a:t>
            </a:r>
          </a:p>
          <a:p>
            <a:r>
              <a:rPr lang="en-GB" dirty="0">
                <a:solidFill>
                  <a:schemeClr val="bg1"/>
                </a:solidFill>
              </a:rPr>
              <a:t>inscribe literally means write in.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9CB53E5-F0F4-62BE-2544-45F85C2A1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you subscribe to this magazine?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sub</a:t>
            </a:r>
            <a:r>
              <a:rPr lang="en-GB" sz="8000" u="sng" dirty="0">
                <a:solidFill>
                  <a:srgbClr val="7030A0"/>
                </a:solidFill>
              </a:rPr>
              <a:t>scribe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77D928-32A3-BD8F-9E03-ACD6DE5CE9B5}"/>
              </a:ext>
            </a:extLst>
          </p:cNvPr>
          <p:cNvSpPr txBox="1"/>
          <p:nvPr/>
        </p:nvSpPr>
        <p:spPr>
          <a:xfrm>
            <a:off x="3372560" y="3587578"/>
            <a:ext cx="5166519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Sub means under so subscribe literally means write under. 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Subscribing used to relate to agreeing to an opinion by signing at the bottom of a letter.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1631</Words>
  <Application>Microsoft Office PowerPoint</Application>
  <PresentationFormat>Widescreen</PresentationFormat>
  <Paragraphs>848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Aptos</vt:lpstr>
      <vt:lpstr>Andika</vt:lpstr>
      <vt:lpstr>Arial</vt:lpstr>
      <vt:lpstr>Office Theme</vt:lpstr>
      <vt:lpstr> How to Use this PowerPoint</vt:lpstr>
      <vt:lpstr>Script &amp; scribe.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57</cp:revision>
  <dcterms:created xsi:type="dcterms:W3CDTF">2022-05-31T09:42:07Z</dcterms:created>
  <dcterms:modified xsi:type="dcterms:W3CDTF">2026-07-23T11:59:29Z</dcterms:modified>
</cp:coreProperties>
</file>