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51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284" r:id="rId18"/>
    <p:sldId id="288" r:id="rId19"/>
    <p:sldId id="289" r:id="rId20"/>
    <p:sldId id="290" r:id="rId21"/>
    <p:sldId id="383" r:id="rId22"/>
    <p:sldId id="419" r:id="rId23"/>
    <p:sldId id="423" r:id="rId24"/>
    <p:sldId id="363" r:id="rId25"/>
    <p:sldId id="549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7D32A0-6D19-42FD-886E-2C53C4BC89B2}" v="37" dt="2026-07-23T12:11:15.3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11:15.303" v="2592" actId="20577"/>
      <pc:docMkLst>
        <pc:docMk/>
      </pc:docMkLst>
      <pc:sldChg chg="modSp add">
        <pc:chgData name="Glen Jones" userId="e846aaca-4b24-4b13-b0d0-f2308e16b284" providerId="ADAL" clId="{ED47ACC3-9597-4D89-A1DC-43CF280EF274}" dt="2026-07-21T09:43:37.645" v="2556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3:37.645" v="2556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7-23T12:11:07.423" v="2581" actId="313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7-23T12:11:07.423" v="2581" actId="313"/>
          <ac:spMkLst>
            <pc:docMk/>
            <pc:sldMk cId="3097529653" sldId="397"/>
            <ac:spMk id="37" creationId="{06107483-4709-62AD-2A1B-84BBC69FEF83}"/>
          </ac:spMkLst>
        </pc:spChg>
      </pc:sldChg>
      <pc:sldChg chg="modSp mod">
        <pc:chgData name="Glen Jones" userId="e846aaca-4b24-4b13-b0d0-f2308e16b284" providerId="ADAL" clId="{ED47ACC3-9597-4D89-A1DC-43CF280EF274}" dt="2026-07-23T12:11:15.303" v="2592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7-23T12:11:15.303" v="2592" actId="20577"/>
          <ac:spMkLst>
            <pc:docMk/>
            <pc:sldMk cId="3699503232" sldId="398"/>
            <ac:spMk id="35" creationId="{EBCB0EE4-5AEE-2367-5ED7-028B9A35C556}"/>
          </ac:spMkLst>
        </pc:spChg>
      </pc:sldChg>
      <pc:sldChg chg="modSp">
        <pc:chgData name="Glen Jones" userId="e846aaca-4b24-4b13-b0d0-f2308e16b284" providerId="ADAL" clId="{ED47ACC3-9597-4D89-A1DC-43CF280EF274}" dt="2026-07-23T12:08:05.518" v="2566" actId="205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2:07:57.332" v="2560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08:05.518" v="2566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lecture = a reading aloud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576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choose and understand ideas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65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missing….intellectual, lectures, election, collector, 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co‑ → co-operate, co-ordinate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n, f, g, s, 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883390" y="2606723"/>
            <a:ext cx="2443577" cy="147835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33B6EE-BC99-4AE4-21BF-255B94C8F4C9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276778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FE6BC9C-CACD-3541-168A-1C5543DE6F9A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883390" y="2606723"/>
            <a:ext cx="2443577" cy="147835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selected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25186" y="1168924"/>
            <a:ext cx="178058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175654" y="153368"/>
            <a:ext cx="1245014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65580" y="305454"/>
            <a:ext cx="1363922" cy="86347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read / choose / gather.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neglected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selected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“collecting”?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read/choose / gather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happeningnow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gathering together.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“collecting”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“neglected”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having chosen to care for something.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“neglected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read/choose / gather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class council members were elected.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786619" y="2832306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elected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0F8ED-BAE7-6814-1CC5-7FEB632D1D70}"/>
              </a:ext>
            </a:extLst>
          </p:cNvPr>
          <p:cNvSpPr txBox="1"/>
          <p:nvPr/>
        </p:nvSpPr>
        <p:spPr>
          <a:xfrm>
            <a:off x="5694779" y="3971079"/>
            <a:ext cx="4676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e= out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  <a:p>
            <a:r>
              <a:rPr lang="en-GB" dirty="0">
                <a:solidFill>
                  <a:schemeClr val="bg1"/>
                </a:solidFill>
              </a:rPr>
              <a:t>ed = happened in the past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election determined the class council members.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103914" y="297133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election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B6A818-EA98-8283-E068-BFF764D96193}"/>
              </a:ext>
            </a:extLst>
          </p:cNvPr>
          <p:cNvSpPr txBox="1"/>
          <p:nvPr/>
        </p:nvSpPr>
        <p:spPr>
          <a:xfrm>
            <a:off x="4344480" y="4154049"/>
            <a:ext cx="4676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e= out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  <a:p>
            <a:r>
              <a:rPr lang="en-GB" dirty="0">
                <a:solidFill>
                  <a:schemeClr val="bg1"/>
                </a:solidFill>
              </a:rPr>
              <a:t>ion = result of 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gave a great lecture.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5109" y="261996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lecture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542FC4-AA78-4192-D659-7F73E3A49D37}"/>
              </a:ext>
            </a:extLst>
          </p:cNvPr>
          <p:cNvSpPr txBox="1"/>
          <p:nvPr/>
        </p:nvSpPr>
        <p:spPr>
          <a:xfrm>
            <a:off x="4725109" y="3740779"/>
            <a:ext cx="4676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read</a:t>
            </a:r>
          </a:p>
          <a:p>
            <a:r>
              <a:rPr lang="en-GB" dirty="0" err="1">
                <a:solidFill>
                  <a:schemeClr val="bg1"/>
                </a:solidFill>
              </a:rPr>
              <a:t>ure</a:t>
            </a:r>
            <a:r>
              <a:rPr lang="en-GB" dirty="0">
                <a:solidFill>
                  <a:schemeClr val="bg1"/>
                </a:solidFill>
              </a:rPr>
              <a:t> = result of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sonsett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sunset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man had a great intellect.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46051" y="2389824"/>
            <a:ext cx="4988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intellect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4676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intel (inter) = between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84700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neg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intel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 + col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lect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gather, read, chose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or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or + ate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ure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ual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3B953FE-3B13-F9DF-7546-A3D88899EDC1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collect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BAF898C-CF82-FEB1-7660-42D7233A12FF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collects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15A6EA-67BB-46E7-AFEB-B4EB07956366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collected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E869878D-CA78-D2F5-B3E6-9977AEC81750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collecting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804D1170-DA86-E114-3CA1-BB4012318BD6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select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39AB8B0-135C-151B-5DE7-063ECA84DFAC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selects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2AD024D-8B71-CF78-238E-A7CE359E10F2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selected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69C6FD53-2EDB-AC2F-02C5-B5B696BEB150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selecting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52FFD798-B461-DE8C-695E-C6E401AE4688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elect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DF8903D-DEBD-817F-1AD2-98E1B5A4B3A4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elects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716FD3D-7499-9064-4B93-304D3C087007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elected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1A04CD6-768F-C9F8-8FFE-8C53978DD3D5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electing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C29D432-94EF-4DAF-3A06-AEB68C9BE6E3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neglects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52116A18-03AA-962B-4A8B-D582EC514D37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recollects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54558C62-C46C-7996-E681-9A6DFC69ADF6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intellects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A2D4437-C4BA-5AD4-EED3-5D4ACCBE1E9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dialects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leckture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teacher asked the pupils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recolect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what they had leaned and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ideas.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lecture, the teacher asked the pupils to recollect what they had learned and collect their ideas.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lecture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teacher asked the pupils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recollect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what they had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learned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ideas.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526980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09" y="1917457"/>
            <a:ext cx="115269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ellection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everyone had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sellect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candadate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so they did not later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nelect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choice.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32508" y="3465816"/>
            <a:ext cx="11526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election, everyone had to select a candidate, so they did not later neglect their choice.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32506" y="4892633"/>
            <a:ext cx="115269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election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everyone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select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candidate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so they did not later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neglect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their choice.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2929373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M5Spr030Fe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selection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electorate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neglect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lecture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intellectual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recollect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dialect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perspective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ive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6013" y="2143549"/>
            <a:ext cx="3833621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   select   election    neglect    lecture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gather, read or choose!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157418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read, to gather, and to choose.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Originally,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to gather things together.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this idea shifted to gathering words with your eyes → reading.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at its heart: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read / choose / gather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42B00-60E9-516D-22C5-CCECA9E8F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2EF7676-5A6C-8170-880D-39F99C46CF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2988A-2273-7316-D4E0-729C45DA4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DBE3A-9469-9D3E-B333-1A27C13EB772}"/>
              </a:ext>
            </a:extLst>
          </p:cNvPr>
          <p:cNvSpPr txBox="1"/>
          <p:nvPr/>
        </p:nvSpPr>
        <p:spPr>
          <a:xfrm>
            <a:off x="3364259" y="1359861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Roman times, reading wasn’t silent and books were rare.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someone read, they picked out words carefully. They chose meaning from a page.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reading = choosing ideas.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why: select, elect, collect, lecture, …all come from the same root as read.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7C113-4114-FB31-13E0-67652CA0D6C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7ED21F4-FF93-DD3F-BB54-9F20107D1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7CA3F33-9132-903B-654A-09CFDF82A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62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</Words>
  <Application>Microsoft Office PowerPoint</Application>
  <PresentationFormat>Widescreen</PresentationFormat>
  <Paragraphs>221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Lect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2026-07-23T12:11:17Z</dcterms:modified>
</cp:coreProperties>
</file>