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9"/>
  </p:notesMasterIdLst>
  <p:sldIdLst>
    <p:sldId id="390" r:id="rId2"/>
    <p:sldId id="419" r:id="rId3"/>
    <p:sldId id="527" r:id="rId4"/>
    <p:sldId id="426" r:id="rId5"/>
    <p:sldId id="578" r:id="rId6"/>
    <p:sldId id="580" r:id="rId7"/>
    <p:sldId id="581" r:id="rId8"/>
    <p:sldId id="582" r:id="rId9"/>
    <p:sldId id="583" r:id="rId10"/>
    <p:sldId id="584" r:id="rId11"/>
    <p:sldId id="585" r:id="rId12"/>
    <p:sldId id="586" r:id="rId13"/>
    <p:sldId id="587" r:id="rId14"/>
    <p:sldId id="588" r:id="rId15"/>
    <p:sldId id="579" r:id="rId16"/>
    <p:sldId id="528" r:id="rId17"/>
    <p:sldId id="433" r:id="rId18"/>
    <p:sldId id="525" r:id="rId19"/>
    <p:sldId id="519" r:id="rId20"/>
    <p:sldId id="592" r:id="rId21"/>
    <p:sldId id="520" r:id="rId22"/>
    <p:sldId id="435" r:id="rId23"/>
    <p:sldId id="521" r:id="rId24"/>
    <p:sldId id="522" r:id="rId25"/>
    <p:sldId id="274" r:id="rId26"/>
    <p:sldId id="375" r:id="rId27"/>
    <p:sldId id="589" r:id="rId28"/>
    <p:sldId id="591" r:id="rId29"/>
    <p:sldId id="281" r:id="rId30"/>
    <p:sldId id="590" r:id="rId31"/>
    <p:sldId id="405" r:id="rId32"/>
    <p:sldId id="407" r:id="rId33"/>
    <p:sldId id="406" r:id="rId34"/>
    <p:sldId id="408" r:id="rId35"/>
    <p:sldId id="576" r:id="rId36"/>
    <p:sldId id="486" r:id="rId37"/>
    <p:sldId id="487" r:id="rId38"/>
    <p:sldId id="511" r:id="rId39"/>
    <p:sldId id="512" r:id="rId40"/>
    <p:sldId id="513" r:id="rId41"/>
    <p:sldId id="514" r:id="rId42"/>
    <p:sldId id="515" r:id="rId43"/>
    <p:sldId id="516" r:id="rId44"/>
    <p:sldId id="523" r:id="rId45"/>
    <p:sldId id="524" r:id="rId46"/>
    <p:sldId id="363" r:id="rId47"/>
    <p:sldId id="277" r:id="rId48"/>
  </p:sldIdLst>
  <p:sldSz cx="12192000" cy="6858000"/>
  <p:notesSz cx="6858000" cy="9144000"/>
  <p:embeddedFontLst>
    <p:embeddedFont>
      <p:font typeface="Andika" panose="02000000000000000000" pitchFamily="2" charset="0"/>
      <p:regular r:id="rId50"/>
      <p:bold r:id="rId51"/>
      <p:italic r:id="rId52"/>
      <p:boldItalic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4F145B-C3FD-488E-9147-7A5C379B5CD9}" v="21" dt="2026-07-23T12:36:55.7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62" d="100"/>
          <a:sy n="62" d="100"/>
        </p:scale>
        <p:origin x="120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microsoft.com/office/2016/11/relationships/changesInfo" Target="changesInfos/changesInfo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2:36:55.727" v="3660"/>
      <pc:docMkLst>
        <pc:docMk/>
      </pc:docMkLst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4010327805" sldId="274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0" sldId="277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418504607" sldId="281"/>
        </pc:sldMkLst>
      </pc:sldChg>
      <pc:sldChg chg="modSp add modTransition">
        <pc:chgData name="Glen Jones" userId="e846aaca-4b24-4b13-b0d0-f2308e16b284" providerId="ADAL" clId="{ED47ACC3-9597-4D89-A1DC-43CF280EF274}" dt="2026-07-23T12:35:16.344" v="3654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41:56.608" v="3641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3458643152" sldId="375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461087981" sldId="390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78502529" sldId="405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4093245020" sldId="406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1531151529" sldId="407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2158107227" sldId="408"/>
        </pc:sldMkLst>
      </pc:sldChg>
      <pc:sldChg chg="modSp modTransition">
        <pc:chgData name="Glen Jones" userId="e846aaca-4b24-4b13-b0d0-f2308e16b284" providerId="ADAL" clId="{ED47ACC3-9597-4D89-A1DC-43CF280EF274}" dt="2026-07-23T12:35:16.344" v="3654"/>
        <pc:sldMkLst>
          <pc:docMk/>
          <pc:sldMk cId="3197748305" sldId="419"/>
        </pc:sldMkLst>
        <pc:spChg chg="mod">
          <ac:chgData name="Glen Jones" userId="e846aaca-4b24-4b13-b0d0-f2308e16b284" providerId="ADAL" clId="{ED47ACC3-9597-4D89-A1DC-43CF280EF274}" dt="2026-07-23T12:35:05.403" v="3643" actId="20577"/>
          <ac:spMkLst>
            <pc:docMk/>
            <pc:sldMk cId="3197748305" sldId="419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2:35:08.478" v="3653" actId="20577"/>
          <ac:spMkLst>
            <pc:docMk/>
            <pc:sldMk cId="3197748305" sldId="419"/>
            <ac:spMk id="6" creationId="{3A35EC4B-1875-D7D1-43D4-997B8DE58C37}"/>
          </ac:spMkLst>
        </pc:spChg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2761761787" sldId="426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3749588094" sldId="433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4208941487" sldId="435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1188107512" sldId="486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2193475781" sldId="487"/>
        </pc:sldMkLst>
      </pc:sldChg>
      <pc:sldChg chg="addSp modSp modTransition modAnim">
        <pc:chgData name="Glen Jones" userId="e846aaca-4b24-4b13-b0d0-f2308e16b284" providerId="ADAL" clId="{ED47ACC3-9597-4D89-A1DC-43CF280EF274}" dt="2026-07-23T12:36:41.242" v="3657"/>
        <pc:sldMkLst>
          <pc:docMk/>
          <pc:sldMk cId="2039260386" sldId="511"/>
        </pc:sldMkLst>
        <pc:spChg chg="add mod">
          <ac:chgData name="Glen Jones" userId="e846aaca-4b24-4b13-b0d0-f2308e16b284" providerId="ADAL" clId="{ED47ACC3-9597-4D89-A1DC-43CF280EF274}" dt="2026-07-23T12:36:35.840" v="3656"/>
          <ac:spMkLst>
            <pc:docMk/>
            <pc:sldMk cId="2039260386" sldId="511"/>
            <ac:spMk id="2" creationId="{B2EE2A39-FF44-A752-B0B7-E1E53DA6E61C}"/>
          </ac:spMkLst>
        </pc:spChg>
        <pc:picChg chg="add mod">
          <ac:chgData name="Glen Jones" userId="e846aaca-4b24-4b13-b0d0-f2308e16b284" providerId="ADAL" clId="{ED47ACC3-9597-4D89-A1DC-43CF280EF274}" dt="2026-07-23T12:36:35.840" v="3656"/>
          <ac:picMkLst>
            <pc:docMk/>
            <pc:sldMk cId="2039260386" sldId="511"/>
            <ac:picMk id="7" creationId="{5967828D-3D7C-635C-C5F1-56E4408808E1}"/>
          </ac:picMkLst>
        </pc:picChg>
      </pc:sldChg>
      <pc:sldChg chg="delSp mod modTransition delAnim">
        <pc:chgData name="Glen Jones" userId="e846aaca-4b24-4b13-b0d0-f2308e16b284" providerId="ADAL" clId="{ED47ACC3-9597-4D89-A1DC-43CF280EF274}" dt="2026-07-23T12:36:32.337" v="3655" actId="21"/>
        <pc:sldMkLst>
          <pc:docMk/>
          <pc:sldMk cId="3920872163" sldId="512"/>
        </pc:sldMkLst>
        <pc:spChg chg="del">
          <ac:chgData name="Glen Jones" userId="e846aaca-4b24-4b13-b0d0-f2308e16b284" providerId="ADAL" clId="{ED47ACC3-9597-4D89-A1DC-43CF280EF274}" dt="2026-07-23T12:36:32.337" v="3655" actId="21"/>
          <ac:spMkLst>
            <pc:docMk/>
            <pc:sldMk cId="3920872163" sldId="512"/>
            <ac:spMk id="2" creationId="{B2EE2A39-FF44-A752-B0B7-E1E53DA6E61C}"/>
          </ac:spMkLst>
        </pc:spChg>
        <pc:picChg chg="del">
          <ac:chgData name="Glen Jones" userId="e846aaca-4b24-4b13-b0d0-f2308e16b284" providerId="ADAL" clId="{ED47ACC3-9597-4D89-A1DC-43CF280EF274}" dt="2026-07-23T12:36:32.337" v="3655" actId="21"/>
          <ac:picMkLst>
            <pc:docMk/>
            <pc:sldMk cId="3920872163" sldId="512"/>
            <ac:picMk id="7" creationId="{5967828D-3D7C-635C-C5F1-56E4408808E1}"/>
          </ac:picMkLst>
        </pc:picChg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326002052" sldId="513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1763556576" sldId="514"/>
        </pc:sldMkLst>
      </pc:sldChg>
      <pc:sldChg chg="addSp modSp modTransition modAnim">
        <pc:chgData name="Glen Jones" userId="e846aaca-4b24-4b13-b0d0-f2308e16b284" providerId="ADAL" clId="{ED47ACC3-9597-4D89-A1DC-43CF280EF274}" dt="2026-07-23T12:36:55.727" v="3660"/>
        <pc:sldMkLst>
          <pc:docMk/>
          <pc:sldMk cId="1863283796" sldId="515"/>
        </pc:sldMkLst>
        <pc:spChg chg="add mod">
          <ac:chgData name="Glen Jones" userId="e846aaca-4b24-4b13-b0d0-f2308e16b284" providerId="ADAL" clId="{ED47ACC3-9597-4D89-A1DC-43CF280EF274}" dt="2026-07-23T12:36:51.295" v="3659"/>
          <ac:spMkLst>
            <pc:docMk/>
            <pc:sldMk cId="1863283796" sldId="515"/>
            <ac:spMk id="2" creationId="{2F8FFDD7-4206-DE5D-A49A-5D620459DFB5}"/>
          </ac:spMkLst>
        </pc:spChg>
        <pc:picChg chg="add mod">
          <ac:chgData name="Glen Jones" userId="e846aaca-4b24-4b13-b0d0-f2308e16b284" providerId="ADAL" clId="{ED47ACC3-9597-4D89-A1DC-43CF280EF274}" dt="2026-07-23T12:36:51.295" v="3659"/>
          <ac:picMkLst>
            <pc:docMk/>
            <pc:sldMk cId="1863283796" sldId="515"/>
            <ac:picMk id="7" creationId="{93717677-1321-995E-9165-A356A2BB824C}"/>
          </ac:picMkLst>
        </pc:picChg>
      </pc:sldChg>
      <pc:sldChg chg="delSp mod modTransition delAnim">
        <pc:chgData name="Glen Jones" userId="e846aaca-4b24-4b13-b0d0-f2308e16b284" providerId="ADAL" clId="{ED47ACC3-9597-4D89-A1DC-43CF280EF274}" dt="2026-07-23T12:36:49.949" v="3658" actId="21"/>
        <pc:sldMkLst>
          <pc:docMk/>
          <pc:sldMk cId="661640312" sldId="516"/>
        </pc:sldMkLst>
        <pc:spChg chg="del">
          <ac:chgData name="Glen Jones" userId="e846aaca-4b24-4b13-b0d0-f2308e16b284" providerId="ADAL" clId="{ED47ACC3-9597-4D89-A1DC-43CF280EF274}" dt="2026-07-23T12:36:49.949" v="3658" actId="21"/>
          <ac:spMkLst>
            <pc:docMk/>
            <pc:sldMk cId="661640312" sldId="516"/>
            <ac:spMk id="2" creationId="{2F8FFDD7-4206-DE5D-A49A-5D620459DFB5}"/>
          </ac:spMkLst>
        </pc:spChg>
        <pc:picChg chg="del">
          <ac:chgData name="Glen Jones" userId="e846aaca-4b24-4b13-b0d0-f2308e16b284" providerId="ADAL" clId="{ED47ACC3-9597-4D89-A1DC-43CF280EF274}" dt="2026-07-23T12:36:49.949" v="3658" actId="21"/>
          <ac:picMkLst>
            <pc:docMk/>
            <pc:sldMk cId="661640312" sldId="516"/>
            <ac:picMk id="7" creationId="{93717677-1321-995E-9165-A356A2BB824C}"/>
          </ac:picMkLst>
        </pc:picChg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1547046222" sldId="519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992683161" sldId="520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3578401971" sldId="521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1031564176" sldId="522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2773714083" sldId="523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60051273" sldId="524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4097595910" sldId="525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454304887" sldId="527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3742218889" sldId="528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1903681836" sldId="576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1737958263" sldId="578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764073037" sldId="579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2647148378" sldId="580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3763230104" sldId="581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1909262795" sldId="582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3983070294" sldId="583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2288771973" sldId="584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3035718640" sldId="585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4265367808" sldId="586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3792110632" sldId="587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2158063523" sldId="588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3221006626" sldId="589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2806290890" sldId="590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2387897884" sldId="591"/>
        </pc:sldMkLst>
      </pc:sldChg>
      <pc:sldChg chg="modTransition">
        <pc:chgData name="Glen Jones" userId="e846aaca-4b24-4b13-b0d0-f2308e16b284" providerId="ADAL" clId="{ED47ACC3-9597-4D89-A1DC-43CF280EF274}" dt="2026-07-23T12:35:16.344" v="3654"/>
        <pc:sldMkLst>
          <pc:docMk/>
          <pc:sldMk cId="4101653724" sldId="59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23/07/2026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3016C-49F1-789D-8C71-5707A4074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98F8D5-C342-1C34-2C55-EEBDAF3A4A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C0AB4C-64C5-026F-AF4F-422258CDC1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65F957-5CA8-C894-8D7A-F7AA0FA3A7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90780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942D4D-15F1-A9BE-B7F1-AB52CFB17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FACB5F-B098-F651-1A52-F25C802111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4E66FB-CCDD-E45B-7DEB-E062D82DEE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C848F6-4BF9-DE0D-2AE1-6E18C4A44A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0216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086E8D-BEA8-4257-D54F-BB2A94DB7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4FD7EE-05C2-94DB-C815-579BA87D3B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F9F589-FE5F-9E87-2E66-F413BF7D22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0D9E97-8803-19DA-95C7-43D3592CE0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77065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2E4A25-4507-62CC-2D42-BA87D99FE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20EBBB-819D-2669-A1C4-490AFA77F1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27DE7A-CA84-0470-1F2E-0383EB0C83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C3AB2C-4635-F61A-EE03-6A45DAA990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09849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78E49-CBC2-2F4F-8D60-C78A3AB6A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FB1351-47EE-EC6D-082F-D4AFD885F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5F9E4C-9B27-250F-BD54-338ACF61AC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84B667-0129-9CAF-7F19-6C65DE43BF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34786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has the E gone? </a:t>
            </a:r>
          </a:p>
          <a:p>
            <a:endParaRPr lang="en-GB" dirty="0"/>
          </a:p>
          <a:p>
            <a:r>
              <a:rPr lang="en-GB" dirty="0"/>
              <a:t>Base ends in a silent E and suffix starts with a vowel = Drop the 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FAED8-89EA-425E-7776-CC49DD24F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136F05-95AF-5701-347D-FBC3C006B6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583EED-A8DC-229B-3C8C-322F09B428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has the E gone? </a:t>
            </a:r>
          </a:p>
          <a:p>
            <a:endParaRPr lang="en-GB" dirty="0"/>
          </a:p>
          <a:p>
            <a:r>
              <a:rPr lang="en-GB" dirty="0"/>
              <a:t>Base ends in a silent E and suffix starts with a vowel = Drop the 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EBB3B1-2303-64E2-350C-3845F07FD6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9324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25284-31C5-0392-11B3-CB3AFC086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821550-7110-DF8D-90F3-B25EC73AA4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582801-FD39-7477-1B2D-74CF0F6B11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896D49-1C65-AA4E-FFE2-5CBA0B7D36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59355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34620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78808-E5EE-0196-3AC7-B7EED6E18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DE026B-626E-B5B1-EE48-56F7C10EA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D71086-6E64-DF56-E09B-8265B693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ECB3D-5A83-60A3-AC26-FD9B07FA1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869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DC2EDF-CEFF-3B20-B82E-8F9BDB958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B2279F-1C72-A192-84F6-61F6DC7E02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F5D518-37BD-B3E1-2185-5923890754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DF281E-0B3F-933C-A623-E4D6A74B27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6840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6E26E-4DF4-F620-89CA-CEB20D4A1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EC25A2-F9E4-6C4C-50FB-9D70BA1FB5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FFCFC8-F946-0987-ACAE-680ECED7F4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B8F3D-C08F-14AC-52F0-7B9C674A61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40763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90BA89-E232-9546-A0AA-FAD291E86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AA0198-6CD8-E954-A062-FB25F86726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87048C-B07A-A9DA-4278-513AF02DA0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730A93-2B9B-6B96-165A-54391F9BFE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53111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AE3670-D2D4-6AE3-4CA1-FDF333495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CD645A-1DA8-07C4-20FC-40FAF657B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2F1462-F0DA-C851-EED1-79D528CD16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D07720-C994-0F7D-0850-55A2EFAB18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63270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B193C-91BE-B746-4513-882A5EF4D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3C21CA-E87D-6A33-10C5-BA2B4BBFF9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EC7D59-7627-EAFA-39A3-0BA50B6B4B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6E47F-F353-03F8-ABA7-F5862B96B2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1655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167105-9AE7-0C4E-34D0-4ACA0611D1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9EFCB6A-5411-AC82-2E72-4A6B6B5734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DB4DFAC-569E-AD44-859F-3AC19A3AE6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357603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4E0BAC5-DF50-72F6-D2F8-CCA5683A71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125014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8EAB343-86A2-8B76-C8E1-F66B7BE06D91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85B6C4-219D-6953-C3D2-B3B943BEC170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2887719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8854A-B1D3-9F22-E405-BD4364F499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EC53923C-EB1C-4241-2283-D12EF4CB2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1484174-B259-E09D-C575-17F32E9E46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284871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BDAD0A0-46C3-8632-14B8-8A578958B8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684946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570D07D-7BBB-7B17-626C-96D476852608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8A22CD-E796-ED01-89C0-5A4C91E8745A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0357186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3AFFCD-9E64-50FC-6153-57BC1F884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2A1867EA-A226-F0E7-594A-F3CB0E61D0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1415D7-3984-4614-656E-F42A301B82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045562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E9E6647-5BE5-CBBD-FC22-5C13AFA218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358656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5E14957-F1B2-5C37-CAD7-20EC2C117459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859EFFB-4772-5E69-FF48-98AC7C75875C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42653678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B02175-86A3-DAD3-7929-D8E9377EC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77E341F-38DF-AE12-43AB-A5BECC4B34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7D540B0-4910-0D63-1A7D-946765D65F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80327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0EDD0F9-2BD8-A0A0-3F36-4DF0D048F5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35945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514EFA3-F4A9-64C3-8381-11CCEA45E009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EE22FF-AFA2-E011-FB2A-0F68FFE2110B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792110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5775D-D8D2-C8D5-8889-3671C3FD13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7E9370A-CD3F-34D9-E8FB-5F2F58FE2C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8FA8153-8AB9-18A7-471F-BDA2182BC3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108192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43D24BD-30E7-07F0-1918-1B264B8EDD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324355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838168B-3945-38BD-2CA0-E9FEEB59431C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1011B13-5189-3FF9-6398-FD9D2C189C2E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1580635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2AF3C-6FA5-CC6A-C1F9-E7CA69072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008F2CC-108F-1854-CDC9-1CD0175762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C987C0-1997-226C-BFAE-CF020F8282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631169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D083AAF-5990-1670-338F-A9810FDD4ED4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B42B850-EDE0-417D-C352-31DBBB54C697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7133EF-5DD3-722F-77F7-2C46722815D1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7640730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lytehowse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lighthouse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9" y="127932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26028"/>
            <a:ext cx="11338560" cy="5766954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658381" y="141258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4087848" y="1368328"/>
            <a:ext cx="7514200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comes from Ancient Greek, then passed through Latin and French before entering English.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Greek: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izein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— meaning to make, to cause, to do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Latin: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izare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French: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iser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English: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ise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So the meaning has stayed very stable across languages.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BC66E80-D6BD-D68A-BF3F-4DC4BA3A0A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EB42D-740A-3909-8591-CD78FB5A7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76EC4301-89B2-5109-AEE2-CA3B14FBB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A0A03-EE4E-C51F-7601-923C9967D5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26028"/>
            <a:ext cx="11338560" cy="5766954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3E01F1FF-BD22-9A29-BB64-0389D3C54F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7D105A-F62B-50D3-5873-56BCB704C0B3}"/>
              </a:ext>
            </a:extLst>
          </p:cNvPr>
          <p:cNvSpPr txBox="1"/>
          <p:nvPr/>
        </p:nvSpPr>
        <p:spPr>
          <a:xfrm>
            <a:off x="1658381" y="141258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A81EF3-FDEE-3701-DA4D-45924B27A3F3}"/>
              </a:ext>
            </a:extLst>
          </p:cNvPr>
          <p:cNvSpPr txBox="1"/>
          <p:nvPr/>
        </p:nvSpPr>
        <p:spPr>
          <a:xfrm>
            <a:off x="4087848" y="1368328"/>
            <a:ext cx="7514200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In English,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is a verb‑forming suffix.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means “to make”, “to become”, or “to cause to be”.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That’s why it turns words into actions/verbs.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Examples:</a:t>
            </a:r>
          </a:p>
          <a:p>
            <a:pPr marL="987425" indent="-54133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organise → make organised</a:t>
            </a:r>
          </a:p>
          <a:p>
            <a:pPr marL="987425" indent="-54133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realise → make real / understand</a:t>
            </a:r>
          </a:p>
          <a:p>
            <a:pPr marL="987425" indent="-54133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prioritise → make something a priority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09557F5-FDB5-3F7D-5EE2-C38A39E895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0066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9DF77-3BE7-B2F6-B117-FCBF25494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Large USA America Flag 5ftx3ft with Eyelets for Fifa World Cup Football 2026 Decorations,Big The United States Flags American National Flag for Memorial Independence Veterans Day 4th July Decorations">
            <a:extLst>
              <a:ext uri="{FF2B5EF4-FFF2-40B4-BE49-F238E27FC236}">
                <a16:creationId xmlns:a16="http://schemas.microsoft.com/office/drawing/2014/main" id="{374B978E-F022-F801-2741-AF29BC4D9C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3"/>
          <a:stretch>
            <a:fillRect/>
          </a:stretch>
        </p:blipFill>
        <p:spPr bwMode="auto">
          <a:xfrm>
            <a:off x="0" y="-68580"/>
            <a:ext cx="12066270" cy="767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42E7A-4BF3-FBF1-4992-43675CA39D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952" y="887699"/>
            <a:ext cx="11338560" cy="5766954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FBFCEC-3016-60D6-4EF1-6990056A811B}"/>
              </a:ext>
            </a:extLst>
          </p:cNvPr>
          <p:cNvSpPr txBox="1"/>
          <p:nvPr/>
        </p:nvSpPr>
        <p:spPr>
          <a:xfrm>
            <a:off x="1355463" y="1398332"/>
            <a:ext cx="9807538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Does anyone know the difference between organ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</a:rPr>
              <a:t>ize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and organ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</a:rPr>
              <a:t>ise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and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ize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mean the same thing! They both mean “to make or become”. 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But the suffix -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ize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is the American spelling!</a:t>
            </a: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610FF163-9FD9-2500-0373-6FFB0DBFD1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273965"/>
              </p:ext>
            </p:extLst>
          </p:nvPr>
        </p:nvGraphicFramePr>
        <p:xfrm>
          <a:off x="1969135" y="3919747"/>
          <a:ext cx="8128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6614216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4326849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UK English</a:t>
                      </a:r>
                      <a:r>
                        <a:rPr lang="en-GB" dirty="0">
                          <a:effectLst/>
                        </a:rPr>
                        <a:t> 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Sometimes seen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0193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organise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organize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28081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realise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realize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46118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recognise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recognize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2267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prioritise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prioritize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18339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8978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prioritise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4429359" y="40663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prior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6986476" y="40663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6492335" y="42067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2959796" y="41675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4429359" y="50349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prior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496909" y="400127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prioritise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6986477" y="50349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933666-A533-699A-31A7-D80E01513E26}"/>
              </a:ext>
            </a:extLst>
          </p:cNvPr>
          <p:cNvSpPr txBox="1">
            <a:spLocks/>
          </p:cNvSpPr>
          <p:nvPr/>
        </p:nvSpPr>
        <p:spPr>
          <a:xfrm>
            <a:off x="9604639" y="40663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A7824214-B42B-DF67-0446-72C6D1107A84}"/>
              </a:ext>
            </a:extLst>
          </p:cNvPr>
          <p:cNvSpPr/>
          <p:nvPr/>
        </p:nvSpPr>
        <p:spPr>
          <a:xfrm>
            <a:off x="9110498" y="42067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AB76190-F707-3F00-351F-0B62A7672FEB}"/>
              </a:ext>
            </a:extLst>
          </p:cNvPr>
          <p:cNvSpPr txBox="1">
            <a:spLocks/>
          </p:cNvSpPr>
          <p:nvPr/>
        </p:nvSpPr>
        <p:spPr>
          <a:xfrm>
            <a:off x="9604640" y="50349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" grpId="0" animBg="1"/>
      <p:bldP spid="6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BDAAD-DFEF-86E1-FDB6-55D080D79D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B90293F-168B-7754-40AA-E4F3C18DB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42F9A-CEEE-3CEB-1DC3-C8B4323A6A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88B2F1-5A03-59C5-EF60-003D8EF79085}"/>
              </a:ext>
            </a:extLst>
          </p:cNvPr>
          <p:cNvSpPr txBox="1"/>
          <p:nvPr/>
        </p:nvSpPr>
        <p:spPr>
          <a:xfrm>
            <a:off x="2811117" y="7635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prioritise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D9176A5-653A-BD89-AF31-3AA9C5CEB6AF}"/>
              </a:ext>
            </a:extLst>
          </p:cNvPr>
          <p:cNvSpPr txBox="1">
            <a:spLocks/>
          </p:cNvSpPr>
          <p:nvPr/>
        </p:nvSpPr>
        <p:spPr>
          <a:xfrm>
            <a:off x="4541073" y="167044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prior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DA5E4E0-1B17-9B1D-3E3E-23902774A99A}"/>
              </a:ext>
            </a:extLst>
          </p:cNvPr>
          <p:cNvSpPr txBox="1">
            <a:spLocks/>
          </p:cNvSpPr>
          <p:nvPr/>
        </p:nvSpPr>
        <p:spPr>
          <a:xfrm>
            <a:off x="7098190" y="167044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4A44EA32-D0ED-A94D-68E5-1DC96BE55068}"/>
              </a:ext>
            </a:extLst>
          </p:cNvPr>
          <p:cNvSpPr/>
          <p:nvPr/>
        </p:nvSpPr>
        <p:spPr>
          <a:xfrm>
            <a:off x="6604049" y="181088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74FBE7C-4B96-D8FA-6151-4639F690D019}"/>
              </a:ext>
            </a:extLst>
          </p:cNvPr>
          <p:cNvSpPr/>
          <p:nvPr/>
        </p:nvSpPr>
        <p:spPr>
          <a:xfrm>
            <a:off x="3071510" y="17716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F2D58CB-6BF3-8C27-4681-A630FDFD75BF}"/>
              </a:ext>
            </a:extLst>
          </p:cNvPr>
          <p:cNvSpPr txBox="1">
            <a:spLocks/>
          </p:cNvSpPr>
          <p:nvPr/>
        </p:nvSpPr>
        <p:spPr>
          <a:xfrm>
            <a:off x="4541073" y="26390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prior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2D2D7E6-889C-E85C-E5B0-6976B42A2B56}"/>
              </a:ext>
            </a:extLst>
          </p:cNvPr>
          <p:cNvSpPr txBox="1">
            <a:spLocks/>
          </p:cNvSpPr>
          <p:nvPr/>
        </p:nvSpPr>
        <p:spPr>
          <a:xfrm>
            <a:off x="608623" y="160540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prioritise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AFDFC6C-6475-81B7-65B5-EC0B97C146AF}"/>
              </a:ext>
            </a:extLst>
          </p:cNvPr>
          <p:cNvSpPr txBox="1">
            <a:spLocks/>
          </p:cNvSpPr>
          <p:nvPr/>
        </p:nvSpPr>
        <p:spPr>
          <a:xfrm>
            <a:off x="7098191" y="263904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76B98A-22D9-9E0E-21B6-31B174C8E122}"/>
              </a:ext>
            </a:extLst>
          </p:cNvPr>
          <p:cNvSpPr txBox="1">
            <a:spLocks/>
          </p:cNvSpPr>
          <p:nvPr/>
        </p:nvSpPr>
        <p:spPr>
          <a:xfrm>
            <a:off x="9716353" y="167044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D6B78815-1DA6-6878-1040-14746F7B35F4}"/>
              </a:ext>
            </a:extLst>
          </p:cNvPr>
          <p:cNvSpPr/>
          <p:nvPr/>
        </p:nvSpPr>
        <p:spPr>
          <a:xfrm>
            <a:off x="9222212" y="181088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8B5A8CA-0C20-7A9F-F7E6-67E3343CF7CD}"/>
              </a:ext>
            </a:extLst>
          </p:cNvPr>
          <p:cNvSpPr txBox="1">
            <a:spLocks/>
          </p:cNvSpPr>
          <p:nvPr/>
        </p:nvSpPr>
        <p:spPr>
          <a:xfrm>
            <a:off x="9716354" y="263904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D8D628-4089-0B3A-084D-81CE5EC2957C}"/>
              </a:ext>
            </a:extLst>
          </p:cNvPr>
          <p:cNvSpPr txBox="1"/>
          <p:nvPr/>
        </p:nvSpPr>
        <p:spPr>
          <a:xfrm>
            <a:off x="2151733" y="3890390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3A372A7-8F4E-37AA-B766-6A7D372D422F}"/>
              </a:ext>
            </a:extLst>
          </p:cNvPr>
          <p:cNvSpPr txBox="1"/>
          <p:nvPr/>
        </p:nvSpPr>
        <p:spPr>
          <a:xfrm>
            <a:off x="803563" y="5129893"/>
            <a:ext cx="108927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Ends with a silent E. Suffix ‑</a:t>
            </a:r>
            <a:r>
              <a:rPr lang="en-GB" sz="3200" dirty="0" err="1">
                <a:solidFill>
                  <a:schemeClr val="bg1"/>
                </a:solidFill>
              </a:rPr>
              <a:t>ise</a:t>
            </a:r>
            <a:r>
              <a:rPr lang="en-GB" sz="3200" dirty="0">
                <a:solidFill>
                  <a:schemeClr val="bg1"/>
                </a:solidFill>
              </a:rPr>
              <a:t> starts with a vowel.</a:t>
            </a:r>
          </a:p>
          <a:p>
            <a:pPr algn="ctr"/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8" name="Arrow: Up 17">
            <a:extLst>
              <a:ext uri="{FF2B5EF4-FFF2-40B4-BE49-F238E27FC236}">
                <a16:creationId xmlns:a16="http://schemas.microsoft.com/office/drawing/2014/main" id="{B5E9BCD3-2D67-7B42-484A-BA779357D6C4}"/>
              </a:ext>
            </a:extLst>
          </p:cNvPr>
          <p:cNvSpPr/>
          <p:nvPr/>
        </p:nvSpPr>
        <p:spPr>
          <a:xfrm rot="1217817">
            <a:off x="7645002" y="2107468"/>
            <a:ext cx="426919" cy="1864199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2908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advertise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569887" y="4156400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3501010" y="423596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569887" y="51249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turn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1038123" y="40697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advertise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9110867" y="415640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616726" y="42968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9110867" y="5106410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0F733C6-66E1-C1E0-2222-DB7116A1A779}"/>
              </a:ext>
            </a:extLst>
          </p:cNvPr>
          <p:cNvSpPr txBox="1">
            <a:spLocks/>
          </p:cNvSpPr>
          <p:nvPr/>
        </p:nvSpPr>
        <p:spPr>
          <a:xfrm>
            <a:off x="4875667" y="4137815"/>
            <a:ext cx="113324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02B49B-37F6-A18A-3B2B-594376C36E25}"/>
              </a:ext>
            </a:extLst>
          </p:cNvPr>
          <p:cNvSpPr txBox="1">
            <a:spLocks/>
          </p:cNvSpPr>
          <p:nvPr/>
        </p:nvSpPr>
        <p:spPr>
          <a:xfrm>
            <a:off x="4875667" y="5106411"/>
            <a:ext cx="113324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D1C02813-BA5B-A6D9-A18B-F2EB9D4BAF74}"/>
              </a:ext>
            </a:extLst>
          </p:cNvPr>
          <p:cNvSpPr/>
          <p:nvPr/>
        </p:nvSpPr>
        <p:spPr>
          <a:xfrm>
            <a:off x="6074579" y="427312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5" grpId="0" animBg="1"/>
      <p:bldP spid="7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specialise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look/ kind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specialise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7CDF513-68E7-E6F4-2DDE-CD80881B2A26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DD60ACD-03C0-FF48-D95C-DE7DA450CE3A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B00749-14A5-DBA2-84B3-AE82D00DCAA8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symbolise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4672933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sym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3203370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4672933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740483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symbolise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7213913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bol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6719772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7213913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throw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89DF734-AA8B-A8F6-967A-E318095B39CA}"/>
              </a:ext>
            </a:extLst>
          </p:cNvPr>
          <p:cNvSpPr txBox="1">
            <a:spLocks/>
          </p:cNvSpPr>
          <p:nvPr/>
        </p:nvSpPr>
        <p:spPr>
          <a:xfrm>
            <a:off x="9771030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647C613-2B42-D9FB-BBD0-D46C5D6E992A}"/>
              </a:ext>
            </a:extLst>
          </p:cNvPr>
          <p:cNvSpPr/>
          <p:nvPr/>
        </p:nvSpPr>
        <p:spPr>
          <a:xfrm>
            <a:off x="9276889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A01AE9F-2F79-D268-463F-328DDC7D2E7B}"/>
              </a:ext>
            </a:extLst>
          </p:cNvPr>
          <p:cNvSpPr txBox="1">
            <a:spLocks/>
          </p:cNvSpPr>
          <p:nvPr/>
        </p:nvSpPr>
        <p:spPr>
          <a:xfrm>
            <a:off x="9771030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finalise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6EF1124-88BF-CE8E-9FC4-A196E5836A9C}"/>
              </a:ext>
            </a:extLst>
          </p:cNvPr>
          <p:cNvSpPr txBox="1">
            <a:spLocks/>
          </p:cNvSpPr>
          <p:nvPr/>
        </p:nvSpPr>
        <p:spPr>
          <a:xfrm>
            <a:off x="4672933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A828395-4260-24A3-A331-800715E57148}"/>
              </a:ext>
            </a:extLst>
          </p:cNvPr>
          <p:cNvSpPr/>
          <p:nvPr/>
        </p:nvSpPr>
        <p:spPr>
          <a:xfrm>
            <a:off x="3203370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DD46D57-DECF-ED24-B79F-BFF812F572A6}"/>
              </a:ext>
            </a:extLst>
          </p:cNvPr>
          <p:cNvSpPr txBox="1">
            <a:spLocks/>
          </p:cNvSpPr>
          <p:nvPr/>
        </p:nvSpPr>
        <p:spPr>
          <a:xfrm>
            <a:off x="4672933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end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D6C2A1-C782-E39E-BA06-00065F8E03ED}"/>
              </a:ext>
            </a:extLst>
          </p:cNvPr>
          <p:cNvSpPr txBox="1">
            <a:spLocks/>
          </p:cNvSpPr>
          <p:nvPr/>
        </p:nvSpPr>
        <p:spPr>
          <a:xfrm>
            <a:off x="740483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finalise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A656CF9-FF8E-F2CE-6ECA-04D93B979253}"/>
              </a:ext>
            </a:extLst>
          </p:cNvPr>
          <p:cNvSpPr txBox="1">
            <a:spLocks/>
          </p:cNvSpPr>
          <p:nvPr/>
        </p:nvSpPr>
        <p:spPr>
          <a:xfrm>
            <a:off x="7213913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al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4579CE04-5EC0-B146-EB5F-7D7CDF6EBAA8}"/>
              </a:ext>
            </a:extLst>
          </p:cNvPr>
          <p:cNvSpPr/>
          <p:nvPr/>
        </p:nvSpPr>
        <p:spPr>
          <a:xfrm>
            <a:off x="6719772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B71A580-A8E0-81C7-7240-A7DA02DD35AD}"/>
              </a:ext>
            </a:extLst>
          </p:cNvPr>
          <p:cNvSpPr txBox="1">
            <a:spLocks/>
          </p:cNvSpPr>
          <p:nvPr/>
        </p:nvSpPr>
        <p:spPr>
          <a:xfrm>
            <a:off x="7213913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2EE7ED5-2347-4FE4-23CE-7065F522DBA2}"/>
              </a:ext>
            </a:extLst>
          </p:cNvPr>
          <p:cNvSpPr txBox="1">
            <a:spLocks/>
          </p:cNvSpPr>
          <p:nvPr/>
        </p:nvSpPr>
        <p:spPr>
          <a:xfrm>
            <a:off x="9771030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FF5DB24F-AA41-1684-37EA-2579F6FEE9AA}"/>
              </a:ext>
            </a:extLst>
          </p:cNvPr>
          <p:cNvSpPr/>
          <p:nvPr/>
        </p:nvSpPr>
        <p:spPr>
          <a:xfrm>
            <a:off x="9276889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937D348-BF9D-A82F-4B06-19406419E43A}"/>
              </a:ext>
            </a:extLst>
          </p:cNvPr>
          <p:cNvSpPr txBox="1">
            <a:spLocks/>
          </p:cNvSpPr>
          <p:nvPr/>
        </p:nvSpPr>
        <p:spPr>
          <a:xfrm>
            <a:off x="9771030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EDCA6-E6EA-B59D-BE52-B533C4E47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1D64749F-51D4-4158-E724-82557241E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80CC4-4A28-CF90-C982-07E6D0A6B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91A279-0F16-B870-D246-4DB68A2D1D08}"/>
              </a:ext>
            </a:extLst>
          </p:cNvPr>
          <p:cNvSpPr txBox="1"/>
          <p:nvPr/>
        </p:nvSpPr>
        <p:spPr>
          <a:xfrm>
            <a:off x="2643380" y="2037123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relocate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D11B97-D935-F1D1-6D3E-50D09717655F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3A73553-3CA2-F5F1-64DC-440204EE9471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3E6BC5C-31B1-87D1-C55A-EC0CC78B6D0C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 or redo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5B8FBC9-4ED9-47EB-8046-8880A722C76E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relocate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324CB50-6265-76DA-60FC-E62687C0755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loc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8B13E244-F01C-0ACA-477D-344650E5C258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6D7FCF6-F78A-0C16-C386-0ACB3D6434C4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7580807-929B-01A5-0971-D62AE243B3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A384175-3FDB-C59F-D0B2-D5EEAB0B3E0B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ate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C2E28B7B-AA7E-0E79-3358-3D1384154852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5FC6BB-1435-AEBF-CB5A-A55D0C343AB4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19036818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character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characterise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RULE 1: Just add the suffix.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character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characterise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420437" y="148561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apology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apologyise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781050" y="126768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apology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apologise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342900" y="5193506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4: Change y to i.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misdirected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direct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memory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memorise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memory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memorise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675731" y="125246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8749B3-197D-0A55-461B-A389DE36B5C5}"/>
              </a:ext>
            </a:extLst>
          </p:cNvPr>
          <p:cNvSpPr txBox="1"/>
          <p:nvPr/>
        </p:nvSpPr>
        <p:spPr>
          <a:xfrm>
            <a:off x="342900" y="5193506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4: Change y to i.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really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reallise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758097" y="126207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F6C89E-6186-B5B0-793E-8A72224CD495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Real is the base.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357C8E4-150D-141B-B13C-A122462723B7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real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C37CB27-D527-B2E4-94D3-D843BE91C13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D8FE845-996E-C36F-6F0E-AE14F44752A8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B541676-AFF5-0627-0DDF-848C123BB5AD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realise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F9B0067-FD56-50E3-A789-AE742898DDA1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animBg="1"/>
      <p:bldP spid="1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Before we finalize the plan, we should </a:t>
            </a:r>
            <a:r>
              <a:rPr lang="en-GB" sz="3400" dirty="0" err="1">
                <a:solidFill>
                  <a:schemeClr val="bg1"/>
                </a:solidFill>
              </a:rPr>
              <a:t>maxumise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our time and </a:t>
            </a:r>
            <a:r>
              <a:rPr lang="en-GB" sz="3400" dirty="0" err="1">
                <a:solidFill>
                  <a:schemeClr val="bg1"/>
                </a:solidFill>
              </a:rPr>
              <a:t>aplogise</a:t>
            </a:r>
            <a:r>
              <a:rPr lang="en-GB" sz="3400" dirty="0">
                <a:solidFill>
                  <a:schemeClr val="bg1"/>
                </a:solidFill>
              </a:rPr>
              <a:t> for any delays.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Before we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finalise</a:t>
            </a:r>
            <a:r>
              <a:rPr lang="en-GB" sz="3400" dirty="0">
                <a:solidFill>
                  <a:schemeClr val="bg1"/>
                </a:solidFill>
              </a:rPr>
              <a:t> the plan, we should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maximise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our time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apologise</a:t>
            </a:r>
            <a:r>
              <a:rPr lang="en-GB" sz="3400" dirty="0">
                <a:solidFill>
                  <a:schemeClr val="bg1"/>
                </a:solidFill>
              </a:rPr>
              <a:t> for any delays.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Before we finalise the plan, we should maximise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our time and apologise for any delays.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companie</a:t>
            </a:r>
            <a:r>
              <a:rPr lang="en-GB" sz="3400" dirty="0">
                <a:solidFill>
                  <a:schemeClr val="bg1"/>
                </a:solidFill>
              </a:rPr>
              <a:t> decided to </a:t>
            </a:r>
            <a:r>
              <a:rPr lang="en-GB" sz="3400" dirty="0" err="1">
                <a:solidFill>
                  <a:schemeClr val="bg1"/>
                </a:solidFill>
              </a:rPr>
              <a:t>adverties</a:t>
            </a:r>
            <a:r>
              <a:rPr lang="en-GB" sz="3400" dirty="0">
                <a:solidFill>
                  <a:schemeClr val="bg1"/>
                </a:solidFill>
              </a:rPr>
              <a:t> the product and symbolize it with a bright logo.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company</a:t>
            </a:r>
            <a:r>
              <a:rPr lang="en-GB" sz="3400" dirty="0">
                <a:solidFill>
                  <a:schemeClr val="bg1"/>
                </a:solidFill>
              </a:rPr>
              <a:t> decided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advertise</a:t>
            </a:r>
            <a:r>
              <a:rPr lang="en-GB" sz="3400" dirty="0">
                <a:solidFill>
                  <a:schemeClr val="bg1"/>
                </a:solidFill>
              </a:rPr>
              <a:t> the product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symbolise</a:t>
            </a:r>
            <a:r>
              <a:rPr lang="en-GB" sz="3400" dirty="0">
                <a:solidFill>
                  <a:schemeClr val="bg1"/>
                </a:solidFill>
              </a:rPr>
              <a:t> it with a bright logo.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company decided to advertise the product and symbolise it with a bright logo.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0090012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M5Spr070L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M5Spr070P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M5Spr070S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M5Spr070F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M5Spr070A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M5Spr070Sa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M5Spr070Fe</a:t>
                      </a: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organise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realise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recognise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specialise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advertise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memorise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apologise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prioritise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characterise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symbolise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finalise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maximise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31799-0FE3-BFFE-90F7-C9A1181C4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F53513B-BE21-22F2-AADC-3AB58616E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2EEDB3-E2C9-2609-4622-F7792D39B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562452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0D306-21AF-A061-C7DA-5E557E343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772137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CD3528F-C09A-1F2D-89C7-69DECC3E43ED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EE4E9A-5C79-EAD8-44F4-A2D8D87AA2A8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7379582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694F5-6A5D-2F57-12C3-87C8BF11EE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92EDBE8-C617-03DE-413A-813AB0D6AF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C27DB1B-7779-31AF-E6FB-71C4692A11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53155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AEE702C-32E4-BC41-90CE-E3CDF5ABB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736737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364097F-2664-8554-FA67-7CC473526386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B6D8CD-82DF-6BF2-8F4F-CFA88857DD44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6471483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7593D-CA06-F32E-B3DE-317A25073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7835410-1D77-11DC-DC83-CF8B5EBBE2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D0BE7DA-A821-2236-9DAC-F44A810B9F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014213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67934D6-BB00-0B35-3C4A-09D1C24985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196477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FE758B9-B4D0-2290-D695-E5E4F47012FC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0EFD5BD-22C8-625B-27C4-0263FE1FFD44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7632301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633E5F-AB99-E5F3-9704-377875C58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3EAC09E-FEF6-C409-A993-72C8BDE6C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53A287C-ED1D-33EC-8187-3B943E5C34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850051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7446B80-0373-D5C4-25DC-2BF864F306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417854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180FC72-821C-7AA2-00C6-75676195C674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6F9867-E9EB-2135-90F6-B4BB9107CFB8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9092627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E8A08-208C-94C2-3758-7E638B3B2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7DEB980-2070-3AF1-49DC-EDCCE77D08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F0A609-9911-F44B-95BD-9210826E25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437594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9AB8535-B956-3F94-E6F6-64884171ED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203242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90F7153-F9F2-8903-9F35-F68AE956631C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7B99AA-2965-9AB6-6ACC-0FE9E9CFA887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9830702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3768</Words>
  <Application>Microsoft Office PowerPoint</Application>
  <PresentationFormat>Widescreen</PresentationFormat>
  <Paragraphs>1443</Paragraphs>
  <Slides>47</Slides>
  <Notes>33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-ise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2026-07-23T12:37:00Z</dcterms:modified>
</cp:coreProperties>
</file>