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5"/>
  </p:notesMasterIdLst>
  <p:sldIdLst>
    <p:sldId id="390" r:id="rId2"/>
    <p:sldId id="419" r:id="rId3"/>
    <p:sldId id="421" r:id="rId4"/>
    <p:sldId id="426" r:id="rId5"/>
    <p:sldId id="566" r:id="rId6"/>
    <p:sldId id="564" r:id="rId7"/>
    <p:sldId id="567" r:id="rId8"/>
    <p:sldId id="568" r:id="rId9"/>
    <p:sldId id="569" r:id="rId10"/>
    <p:sldId id="570" r:id="rId11"/>
    <p:sldId id="571" r:id="rId12"/>
    <p:sldId id="572" r:id="rId13"/>
    <p:sldId id="573" r:id="rId14"/>
    <p:sldId id="574" r:id="rId15"/>
    <p:sldId id="575" r:id="rId16"/>
    <p:sldId id="576" r:id="rId17"/>
    <p:sldId id="550" r:id="rId18"/>
    <p:sldId id="551" r:id="rId19"/>
    <p:sldId id="552" r:id="rId20"/>
    <p:sldId id="578" r:id="rId21"/>
    <p:sldId id="554" r:id="rId22"/>
    <p:sldId id="555" r:id="rId23"/>
    <p:sldId id="530" r:id="rId24"/>
    <p:sldId id="531" r:id="rId25"/>
    <p:sldId id="274" r:id="rId26"/>
    <p:sldId id="294" r:id="rId27"/>
    <p:sldId id="377" r:id="rId28"/>
    <p:sldId id="333" r:id="rId29"/>
    <p:sldId id="321" r:id="rId30"/>
    <p:sldId id="383" r:id="rId31"/>
    <p:sldId id="281" r:id="rId32"/>
    <p:sldId id="405" r:id="rId33"/>
    <p:sldId id="407" r:id="rId34"/>
    <p:sldId id="406" r:id="rId35"/>
    <p:sldId id="579" r:id="rId36"/>
    <p:sldId id="580" r:id="rId37"/>
    <p:sldId id="370" r:id="rId38"/>
    <p:sldId id="380" r:id="rId39"/>
    <p:sldId id="381" r:id="rId40"/>
    <p:sldId id="382" r:id="rId41"/>
    <p:sldId id="523" r:id="rId42"/>
    <p:sldId id="524" r:id="rId43"/>
    <p:sldId id="277" r:id="rId44"/>
  </p:sldIdLst>
  <p:sldSz cx="12192000" cy="6858000"/>
  <p:notesSz cx="6858000" cy="9144000"/>
  <p:embeddedFontLst>
    <p:embeddedFont>
      <p:font typeface="Andika" panose="02000000000000000000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49D082-8B33-45D4-A9E2-1DC7BA72EA4B}" v="62" dt="2026-07-23T12:40:56.1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70" d="100"/>
          <a:sy n="70" d="100"/>
        </p:scale>
        <p:origin x="1099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2:40:56.100" v="797" actId="20577"/>
      <pc:docMkLst>
        <pc:docMk/>
      </pc:docMkLst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4010327805" sldId="274"/>
        </pc:sldMkLst>
      </pc:sldChg>
      <pc:sldChg chg="modSp mod modTransition">
        <pc:chgData name="Glen Jones" userId="e846aaca-4b24-4b13-b0d0-f2308e16b284" providerId="ADAL" clId="{ED47ACC3-9597-4D89-A1DC-43CF280EF274}" dt="2026-07-10T12:38:19.674" v="750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7-08T10:09:31.773" v="686" actId="14100"/>
          <ac:spMkLst>
            <pc:docMk/>
            <pc:sldMk cId="0" sldId="277"/>
            <ac:spMk id="2" creationId="{882981E8-FA6B-4D54-D8C2-967592BB0185}"/>
          </ac:spMkLst>
        </pc:spChg>
        <pc:spChg chg="mod">
          <ac:chgData name="Glen Jones" userId="e846aaca-4b24-4b13-b0d0-f2308e16b284" providerId="ADAL" clId="{ED47ACC3-9597-4D89-A1DC-43CF280EF274}" dt="2026-07-10T12:36:49.027" v="711" actId="14100"/>
          <ac:spMkLst>
            <pc:docMk/>
            <pc:sldMk cId="0" sldId="277"/>
            <ac:spMk id="3" creationId="{14A98FF5-4F3C-D9B6-7AF1-1894F0939983}"/>
          </ac:spMkLst>
        </pc:spChg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418504607" sldId="281"/>
        </pc:sldMkLst>
      </pc:sldChg>
      <pc:sldChg chg="modSp modTransition">
        <pc:chgData name="Glen Jones" userId="e846aaca-4b24-4b13-b0d0-f2308e16b284" providerId="ADAL" clId="{ED47ACC3-9597-4D89-A1DC-43CF280EF274}" dt="2026-07-10T12:38:19.674" v="750"/>
        <pc:sldMkLst>
          <pc:docMk/>
          <pc:sldMk cId="2113469465" sldId="294"/>
        </pc:sldMkLst>
        <pc:spChg chg="mod">
          <ac:chgData name="Glen Jones" userId="e846aaca-4b24-4b13-b0d0-f2308e16b284" providerId="ADAL" clId="{ED47ACC3-9597-4D89-A1DC-43CF280EF274}" dt="2026-07-10T12:34:17.461" v="694" actId="20577"/>
          <ac:spMkLst>
            <pc:docMk/>
            <pc:sldMk cId="2113469465" sldId="294"/>
            <ac:spMk id="8" creationId="{13F57ECA-BA0E-2D11-DF59-E9A1CDD94D82}"/>
          </ac:spMkLst>
        </pc:spChg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4125643401" sldId="321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1486775289" sldId="333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4052726880" sldId="370"/>
        </pc:sldMkLst>
      </pc:sldChg>
      <pc:sldChg chg="modSp mod modTransition">
        <pc:chgData name="Glen Jones" userId="e846aaca-4b24-4b13-b0d0-f2308e16b284" providerId="ADAL" clId="{ED47ACC3-9597-4D89-A1DC-43CF280EF274}" dt="2026-07-10T12:38:19.674" v="750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7-10T12:34:35.770" v="696" actId="114"/>
          <ac:spMkLst>
            <pc:docMk/>
            <pc:sldMk cId="294792751" sldId="37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7-10T12:32:34.878" v="687" actId="1076"/>
          <ac:spMkLst>
            <pc:docMk/>
            <pc:sldMk cId="294792751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7-10T12:32:34.878" v="687" actId="1076"/>
          <ac:spMkLst>
            <pc:docMk/>
            <pc:sldMk cId="294792751" sldId="37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7-10T12:32:34.878" v="687" actId="1076"/>
          <ac:picMkLst>
            <pc:docMk/>
            <pc:sldMk cId="294792751" sldId="377"/>
            <ac:picMk id="8" creationId="{A9815D48-2CB1-0E5C-F397-3AA91E14051E}"/>
          </ac:picMkLst>
        </pc:picChg>
        <pc:picChg chg="mod">
          <ac:chgData name="Glen Jones" userId="e846aaca-4b24-4b13-b0d0-f2308e16b284" providerId="ADAL" clId="{ED47ACC3-9597-4D89-A1DC-43CF280EF274}" dt="2026-07-10T12:32:34.878" v="687" actId="1076"/>
          <ac:picMkLst>
            <pc:docMk/>
            <pc:sldMk cId="294792751" sldId="377"/>
            <ac:picMk id="11" creationId="{3DE4136C-1A9B-C8B1-CB80-81DB04B30956}"/>
          </ac:picMkLst>
        </pc:picChg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728156144" sldId="380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4060357040" sldId="381"/>
        </pc:sldMkLst>
      </pc:sldChg>
      <pc:sldChg chg="modTransition modNotesTx">
        <pc:chgData name="Glen Jones" userId="e846aaca-4b24-4b13-b0d0-f2308e16b284" providerId="ADAL" clId="{ED47ACC3-9597-4D89-A1DC-43CF280EF274}" dt="2026-07-10T12:38:19.674" v="750"/>
        <pc:sldMkLst>
          <pc:docMk/>
          <pc:sldMk cId="721708511" sldId="382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3989325019" sldId="383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461087981" sldId="390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78502529" sldId="405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4093245020" sldId="406"/>
        </pc:sldMkLst>
      </pc:sldChg>
      <pc:sldChg chg="modSp modTransition">
        <pc:chgData name="Glen Jones" userId="e846aaca-4b24-4b13-b0d0-f2308e16b284" providerId="ADAL" clId="{ED47ACC3-9597-4D89-A1DC-43CF280EF274}" dt="2026-07-23T12:40:56.100" v="797" actId="20577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7-23T12:40:56.100" v="797" actId="20577"/>
          <ac:spMkLst>
            <pc:docMk/>
            <pc:sldMk cId="1531151529" sldId="407"/>
            <ac:spMk id="20" creationId="{994AD9E2-F7DC-D9E7-B95B-A47AFF528189}"/>
          </ac:spMkLst>
        </pc:spChg>
      </pc:sldChg>
      <pc:sldChg chg="modSp mod modTransition modNotesTx">
        <pc:chgData name="Glen Jones" userId="e846aaca-4b24-4b13-b0d0-f2308e16b284" providerId="ADAL" clId="{ED47ACC3-9597-4D89-A1DC-43CF280EF274}" dt="2026-07-23T12:40:15.420" v="791" actId="20577"/>
        <pc:sldMkLst>
          <pc:docMk/>
          <pc:sldMk cId="3197748305" sldId="419"/>
        </pc:sldMkLst>
        <pc:spChg chg="mod">
          <ac:chgData name="Glen Jones" userId="e846aaca-4b24-4b13-b0d0-f2308e16b284" providerId="ADAL" clId="{ED47ACC3-9597-4D89-A1DC-43CF280EF274}" dt="2026-07-23T12:40:10.857" v="783" actId="6549"/>
          <ac:spMkLst>
            <pc:docMk/>
            <pc:sldMk cId="3197748305" sldId="419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2:40:15.420" v="791" actId="20577"/>
          <ac:spMkLst>
            <pc:docMk/>
            <pc:sldMk cId="3197748305" sldId="419"/>
            <ac:spMk id="6" creationId="{3A35EC4B-1875-D7D1-43D4-997B8DE58C37}"/>
          </ac:spMkLst>
        </pc:spChg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2926051935" sldId="421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2761761787" sldId="426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2773714083" sldId="523"/>
        </pc:sldMkLst>
      </pc:sldChg>
      <pc:sldChg chg="modTransition modNotesTx">
        <pc:chgData name="Glen Jones" userId="e846aaca-4b24-4b13-b0d0-f2308e16b284" providerId="ADAL" clId="{ED47ACC3-9597-4D89-A1DC-43CF280EF274}" dt="2026-07-10T12:38:19.674" v="750"/>
        <pc:sldMkLst>
          <pc:docMk/>
          <pc:sldMk cId="60051273" sldId="524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4091638585" sldId="530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3944482732" sldId="531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747008054" sldId="550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4097595910" sldId="551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3141505610" sldId="552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2548321326" sldId="554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3886899833" sldId="555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135058197" sldId="564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2537648578" sldId="566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1478499534" sldId="567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3134052903" sldId="568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1320991222" sldId="569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621069756" sldId="570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3005821278" sldId="571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1843078197" sldId="572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1735525748" sldId="573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737988333" sldId="574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2806501283" sldId="575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1277825609" sldId="576"/>
        </pc:sldMkLst>
      </pc:sldChg>
      <pc:sldChg chg="modTransition">
        <pc:chgData name="Glen Jones" userId="e846aaca-4b24-4b13-b0d0-f2308e16b284" providerId="ADAL" clId="{ED47ACC3-9597-4D89-A1DC-43CF280EF274}" dt="2026-07-10T12:38:19.674" v="750"/>
        <pc:sldMkLst>
          <pc:docMk/>
          <pc:sldMk cId="2195972471" sldId="578"/>
        </pc:sldMkLst>
      </pc:sldChg>
      <pc:sldChg chg="delSp modSp add mod ord modTransition delAnim">
        <pc:chgData name="Glen Jones" userId="e846aaca-4b24-4b13-b0d0-f2308e16b284" providerId="ADAL" clId="{ED47ACC3-9597-4D89-A1DC-43CF280EF274}" dt="2026-07-10T12:38:19.674" v="750"/>
        <pc:sldMkLst>
          <pc:docMk/>
          <pc:sldMk cId="319397797" sldId="579"/>
        </pc:sldMkLst>
        <pc:spChg chg="mod">
          <ac:chgData name="Glen Jones" userId="e846aaca-4b24-4b13-b0d0-f2308e16b284" providerId="ADAL" clId="{ED47ACC3-9597-4D89-A1DC-43CF280EF274}" dt="2026-07-10T12:37:37.787" v="722" actId="20577"/>
          <ac:spMkLst>
            <pc:docMk/>
            <pc:sldMk cId="319397797" sldId="579"/>
            <ac:spMk id="2" creationId="{1B6C4E54-3794-BC19-16E3-8FF24161A860}"/>
          </ac:spMkLst>
        </pc:spChg>
        <pc:spChg chg="mod">
          <ac:chgData name="Glen Jones" userId="e846aaca-4b24-4b13-b0d0-f2308e16b284" providerId="ADAL" clId="{ED47ACC3-9597-4D89-A1DC-43CF280EF274}" dt="2026-07-10T12:38:11.395" v="748" actId="1076"/>
          <ac:spMkLst>
            <pc:docMk/>
            <pc:sldMk cId="319397797" sldId="579"/>
            <ac:spMk id="5" creationId="{89036FD8-FCE9-339D-7EA3-FA37CBCCDB9F}"/>
          </ac:spMkLst>
        </pc:spChg>
        <pc:spChg chg="mod">
          <ac:chgData name="Glen Jones" userId="e846aaca-4b24-4b13-b0d0-f2308e16b284" providerId="ADAL" clId="{ED47ACC3-9597-4D89-A1DC-43CF280EF274}" dt="2026-07-10T12:38:11.395" v="748" actId="1076"/>
          <ac:spMkLst>
            <pc:docMk/>
            <pc:sldMk cId="319397797" sldId="579"/>
            <ac:spMk id="7" creationId="{0AC2EBE0-F8CF-54EF-E272-3EBE56A17492}"/>
          </ac:spMkLst>
        </pc:spChg>
        <pc:spChg chg="mod">
          <ac:chgData name="Glen Jones" userId="e846aaca-4b24-4b13-b0d0-f2308e16b284" providerId="ADAL" clId="{ED47ACC3-9597-4D89-A1DC-43CF280EF274}" dt="2026-07-10T12:38:11.395" v="748" actId="1076"/>
          <ac:spMkLst>
            <pc:docMk/>
            <pc:sldMk cId="319397797" sldId="579"/>
            <ac:spMk id="9" creationId="{046E4678-1BE6-3473-2E4B-3BC5182F0CC3}"/>
          </ac:spMkLst>
        </pc:spChg>
        <pc:spChg chg="mod">
          <ac:chgData name="Glen Jones" userId="e846aaca-4b24-4b13-b0d0-f2308e16b284" providerId="ADAL" clId="{ED47ACC3-9597-4D89-A1DC-43CF280EF274}" dt="2026-07-10T12:38:11.395" v="748" actId="1076"/>
          <ac:spMkLst>
            <pc:docMk/>
            <pc:sldMk cId="319397797" sldId="579"/>
            <ac:spMk id="10" creationId="{6B2785F1-6ADC-C091-195B-ADFDB75B79AE}"/>
          </ac:spMkLst>
        </pc:spChg>
        <pc:spChg chg="mod">
          <ac:chgData name="Glen Jones" userId="e846aaca-4b24-4b13-b0d0-f2308e16b284" providerId="ADAL" clId="{ED47ACC3-9597-4D89-A1DC-43CF280EF274}" dt="2026-07-10T12:38:11.395" v="748" actId="1076"/>
          <ac:spMkLst>
            <pc:docMk/>
            <pc:sldMk cId="319397797" sldId="579"/>
            <ac:spMk id="14" creationId="{40D0FA35-09DF-BDF9-8B36-740396CD5C3B}"/>
          </ac:spMkLst>
        </pc:spChg>
        <pc:spChg chg="mod">
          <ac:chgData name="Glen Jones" userId="e846aaca-4b24-4b13-b0d0-f2308e16b284" providerId="ADAL" clId="{ED47ACC3-9597-4D89-A1DC-43CF280EF274}" dt="2026-07-10T12:38:11.395" v="748" actId="1076"/>
          <ac:spMkLst>
            <pc:docMk/>
            <pc:sldMk cId="319397797" sldId="579"/>
            <ac:spMk id="18" creationId="{842531DE-8581-6971-5D9C-1C76CEFCD163}"/>
          </ac:spMkLst>
        </pc:spChg>
        <pc:spChg chg="mod">
          <ac:chgData name="Glen Jones" userId="e846aaca-4b24-4b13-b0d0-f2308e16b284" providerId="ADAL" clId="{ED47ACC3-9597-4D89-A1DC-43CF280EF274}" dt="2026-07-10T12:38:11.395" v="748" actId="1076"/>
          <ac:spMkLst>
            <pc:docMk/>
            <pc:sldMk cId="319397797" sldId="579"/>
            <ac:spMk id="19" creationId="{D3DA0219-6F6E-5374-333B-354D1757C34A}"/>
          </ac:spMkLst>
        </pc:spChg>
      </pc:sldChg>
      <pc:sldChg chg="addSp modSp add mod modTransition modAnim">
        <pc:chgData name="Glen Jones" userId="e846aaca-4b24-4b13-b0d0-f2308e16b284" providerId="ADAL" clId="{ED47ACC3-9597-4D89-A1DC-43CF280EF274}" dt="2026-07-10T12:40:39.114" v="770" actId="1076"/>
        <pc:sldMkLst>
          <pc:docMk/>
          <pc:sldMk cId="4219048957" sldId="580"/>
        </pc:sldMkLst>
        <pc:spChg chg="mod">
          <ac:chgData name="Glen Jones" userId="e846aaca-4b24-4b13-b0d0-f2308e16b284" providerId="ADAL" clId="{ED47ACC3-9597-4D89-A1DC-43CF280EF274}" dt="2026-07-10T12:38:26.886" v="752" actId="1076"/>
          <ac:spMkLst>
            <pc:docMk/>
            <pc:sldMk cId="4219048957" sldId="580"/>
            <ac:spMk id="2" creationId="{102B650D-762A-66E4-6394-DEA3AF765833}"/>
          </ac:spMkLst>
        </pc:spChg>
        <pc:spChg chg="mod">
          <ac:chgData name="Glen Jones" userId="e846aaca-4b24-4b13-b0d0-f2308e16b284" providerId="ADAL" clId="{ED47ACC3-9597-4D89-A1DC-43CF280EF274}" dt="2026-07-10T12:38:24.231" v="751" actId="6549"/>
          <ac:spMkLst>
            <pc:docMk/>
            <pc:sldMk cId="4219048957" sldId="580"/>
            <ac:spMk id="3" creationId="{A5BE40C5-ED6C-62FB-C829-389B3E7BAA8F}"/>
          </ac:spMkLst>
        </pc:spChg>
        <pc:spChg chg="mod">
          <ac:chgData name="Glen Jones" userId="e846aaca-4b24-4b13-b0d0-f2308e16b284" providerId="ADAL" clId="{ED47ACC3-9597-4D89-A1DC-43CF280EF274}" dt="2026-07-10T12:38:32.527" v="754" actId="1076"/>
          <ac:spMkLst>
            <pc:docMk/>
            <pc:sldMk cId="4219048957" sldId="580"/>
            <ac:spMk id="5" creationId="{3F9F5B44-8C3C-D100-AF02-AFDD8D41EBD1}"/>
          </ac:spMkLst>
        </pc:spChg>
        <pc:spChg chg="mod">
          <ac:chgData name="Glen Jones" userId="e846aaca-4b24-4b13-b0d0-f2308e16b284" providerId="ADAL" clId="{ED47ACC3-9597-4D89-A1DC-43CF280EF274}" dt="2026-07-10T12:38:32.527" v="754" actId="1076"/>
          <ac:spMkLst>
            <pc:docMk/>
            <pc:sldMk cId="4219048957" sldId="580"/>
            <ac:spMk id="7" creationId="{97F6A155-0415-D4A1-5B53-F47EB3D10A78}"/>
          </ac:spMkLst>
        </pc:spChg>
        <pc:spChg chg="add mod">
          <ac:chgData name="Glen Jones" userId="e846aaca-4b24-4b13-b0d0-f2308e16b284" providerId="ADAL" clId="{ED47ACC3-9597-4D89-A1DC-43CF280EF274}" dt="2026-07-10T12:40:07.508" v="762" actId="688"/>
          <ac:spMkLst>
            <pc:docMk/>
            <pc:sldMk cId="4219048957" sldId="580"/>
            <ac:spMk id="8" creationId="{B35E76E7-6216-730C-A85E-362E178AA8AA}"/>
          </ac:spMkLst>
        </pc:spChg>
        <pc:spChg chg="mod">
          <ac:chgData name="Glen Jones" userId="e846aaca-4b24-4b13-b0d0-f2308e16b284" providerId="ADAL" clId="{ED47ACC3-9597-4D89-A1DC-43CF280EF274}" dt="2026-07-10T12:38:32.527" v="754" actId="1076"/>
          <ac:spMkLst>
            <pc:docMk/>
            <pc:sldMk cId="4219048957" sldId="580"/>
            <ac:spMk id="9" creationId="{FB62CFE2-8040-99BB-772D-8EF554C793F2}"/>
          </ac:spMkLst>
        </pc:spChg>
        <pc:spChg chg="mod">
          <ac:chgData name="Glen Jones" userId="e846aaca-4b24-4b13-b0d0-f2308e16b284" providerId="ADAL" clId="{ED47ACC3-9597-4D89-A1DC-43CF280EF274}" dt="2026-07-10T12:38:32.527" v="754" actId="1076"/>
          <ac:spMkLst>
            <pc:docMk/>
            <pc:sldMk cId="4219048957" sldId="580"/>
            <ac:spMk id="10" creationId="{138BAD3A-17AA-5333-58A0-A80BEDC628EC}"/>
          </ac:spMkLst>
        </pc:spChg>
        <pc:spChg chg="add mod">
          <ac:chgData name="Glen Jones" userId="e846aaca-4b24-4b13-b0d0-f2308e16b284" providerId="ADAL" clId="{ED47ACC3-9597-4D89-A1DC-43CF280EF274}" dt="2026-07-10T12:40:33.659" v="769" actId="1076"/>
          <ac:spMkLst>
            <pc:docMk/>
            <pc:sldMk cId="4219048957" sldId="580"/>
            <ac:spMk id="11" creationId="{E23069D2-7155-BA64-3BF5-01F01997B54F}"/>
          </ac:spMkLst>
        </pc:spChg>
        <pc:spChg chg="add mod">
          <ac:chgData name="Glen Jones" userId="e846aaca-4b24-4b13-b0d0-f2308e16b284" providerId="ADAL" clId="{ED47ACC3-9597-4D89-A1DC-43CF280EF274}" dt="2026-07-10T12:40:39.114" v="770" actId="1076"/>
          <ac:spMkLst>
            <pc:docMk/>
            <pc:sldMk cId="4219048957" sldId="580"/>
            <ac:spMk id="12" creationId="{2F733156-1076-9E58-F8BE-08E4A6FB24F9}"/>
          </ac:spMkLst>
        </pc:spChg>
        <pc:spChg chg="add mod">
          <ac:chgData name="Glen Jones" userId="e846aaca-4b24-4b13-b0d0-f2308e16b284" providerId="ADAL" clId="{ED47ACC3-9597-4D89-A1DC-43CF280EF274}" dt="2026-07-10T12:40:28.885" v="768" actId="14100"/>
          <ac:spMkLst>
            <pc:docMk/>
            <pc:sldMk cId="4219048957" sldId="580"/>
            <ac:spMk id="13" creationId="{69E3E6B1-3F62-B278-77C5-E150F111112B}"/>
          </ac:spMkLst>
        </pc:spChg>
        <pc:spChg chg="mod">
          <ac:chgData name="Glen Jones" userId="e846aaca-4b24-4b13-b0d0-f2308e16b284" providerId="ADAL" clId="{ED47ACC3-9597-4D89-A1DC-43CF280EF274}" dt="2026-07-10T12:38:32.527" v="754" actId="1076"/>
          <ac:spMkLst>
            <pc:docMk/>
            <pc:sldMk cId="4219048957" sldId="580"/>
            <ac:spMk id="14" creationId="{FE8422FD-565C-FF7B-E1AE-8F9D33204F36}"/>
          </ac:spMkLst>
        </pc:spChg>
        <pc:spChg chg="mod">
          <ac:chgData name="Glen Jones" userId="e846aaca-4b24-4b13-b0d0-f2308e16b284" providerId="ADAL" clId="{ED47ACC3-9597-4D89-A1DC-43CF280EF274}" dt="2026-07-10T12:38:32.527" v="754" actId="1076"/>
          <ac:spMkLst>
            <pc:docMk/>
            <pc:sldMk cId="4219048957" sldId="580"/>
            <ac:spMk id="18" creationId="{D8A3E185-EB4A-0E8B-BB23-EC42B3115208}"/>
          </ac:spMkLst>
        </pc:spChg>
        <pc:spChg chg="mod">
          <ac:chgData name="Glen Jones" userId="e846aaca-4b24-4b13-b0d0-f2308e16b284" providerId="ADAL" clId="{ED47ACC3-9597-4D89-A1DC-43CF280EF274}" dt="2026-07-10T12:38:32.527" v="754" actId="1076"/>
          <ac:spMkLst>
            <pc:docMk/>
            <pc:sldMk cId="4219048957" sldId="580"/>
            <ac:spMk id="19" creationId="{40F4A9E1-93BA-7140-E59E-CB3D40AFCC0E}"/>
          </ac:spMkLst>
        </pc:spChg>
        <pc:picChg chg="mod">
          <ac:chgData name="Glen Jones" userId="e846aaca-4b24-4b13-b0d0-f2308e16b284" providerId="ADAL" clId="{ED47ACC3-9597-4D89-A1DC-43CF280EF274}" dt="2026-07-10T12:38:28.323" v="753" actId="1076"/>
          <ac:picMkLst>
            <pc:docMk/>
            <pc:sldMk cId="4219048957" sldId="580"/>
            <ac:picMk id="6" creationId="{24033BAB-145A-3735-B161-7C10CC0D458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EC519B-A218-48B9-A26B-B8D48143C382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864DC-466D-41B3-82C9-7F061A14AA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083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36DAAC-5346-2E51-FE13-0D14AB160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17D888-B0DF-A5D6-CD8C-C3E9C035A0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9DC57A-A512-4F1B-DC41-9BC64192D2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519BD5-6004-0B1D-A4B8-99AC27ED9D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84024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25AC9-6494-8DCD-52A3-FD0BD332B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DDEAF2-5E30-01B6-9745-45FCED5C16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61093D-3EDA-362D-74FF-867B1850BB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5B7B03-7373-7C83-07E0-9A176C2C34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09751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DFBE1-9505-6116-DE8D-F24DCB188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21DCB5-F5E2-08F4-D1A0-91BD63C06C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1420D1-54D6-9448-C7E2-9CAE0BDC4C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2CC987-B33E-562B-BEE8-A9A8A2C46D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78207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1CF40-B6F3-C022-F693-A471AEA14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AAABFE-4446-9D0A-67FD-3AD0DF75BC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D738B0-8E6F-6E36-53BF-E8BA74AB8F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BD28D2-E414-7DE7-9E2C-A260F10925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3350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7F2FD8-2F8A-EC93-3E3D-992F50A4C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CD2933-86D8-EA83-4F12-2B918D9DFE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679564-0124-3730-D7CB-CE01903296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D1264-9390-FA83-CFCB-52506840A8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2348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707847-34AA-AFCA-6131-D2D2B0753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277038-A4FC-D7FB-F600-5B3C8206AC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3F0BEC-0F43-81DF-ABEB-9D1A006D78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74EA4-6DAD-E82C-EF51-39830CC9D7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28511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847C4-4534-4D4C-A7FA-0F99BF984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89B477-8B3D-C9BC-9666-72C65D42E1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88BAA4-1728-3B64-6D36-A127DD3A49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6AA677-4796-1FB4-6BB5-CACB4AC6C7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90728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9FE2F-864B-D02C-0D3C-405C64BCA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8F4732-F089-5B2C-8FE7-0A7371A17F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A93FDC-D0F8-D33A-33D8-4D12E16059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16FC3F-2983-CFA0-4E94-D78F9C1C33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5358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Now we’ve added -</a:t>
            </a:r>
            <a:r>
              <a:rPr lang="en-GB" dirty="0" err="1"/>
              <a:t>ly</a:t>
            </a:r>
            <a:r>
              <a:rPr lang="en-GB" dirty="0"/>
              <a:t> to make an adverb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3864DC-466D-41B3-82C9-7F061A14AA99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9798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 use -</a:t>
            </a:r>
            <a:r>
              <a:rPr lang="en-GB" dirty="0" err="1"/>
              <a:t>ise</a:t>
            </a:r>
            <a:r>
              <a:rPr lang="en-GB" dirty="0"/>
              <a:t> (symbolise) in British English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3864DC-466D-41B3-82C9-7F061A14AA99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633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DEAAAA-36BA-6ED9-6105-C043D91A3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74D5CF-AE9C-BD45-7B81-53EF0ED31E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89EDBC-CABC-3404-F6D4-BF8FC23368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34DAC9-24BC-8758-3F60-A3EB70EF9B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2069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78808-E5EE-0196-3AC7-B7EED6E18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DE026B-626E-B5B1-EE48-56F7C10EA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D71086-6E64-DF56-E09B-8265B693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ECB3D-5A83-60A3-AC26-FD9B07FA1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6869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ED9A30-EA46-90E8-1C83-FEED00B99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944147-654E-18AC-6D3C-AC71B411B8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020418-0E7A-9FC5-8B31-3B2E10B0F9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E56D40-07B4-FFD6-8B4C-427B736583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5679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8FF62-D7D3-6E20-95E7-9FE38D4F4A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8AD345-517B-AC24-A63B-02A2C64236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ADF719-B9E8-FE45-306D-FA00893E28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0446E2-8A11-8E0C-5640-BE29ACB172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700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6B0C45-A736-6798-1533-E2FF3F6AA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6F88AA-5F8E-5E6F-1ACE-6439E44C26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E08C7E-5AEC-D30A-4637-2058113C01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5E4F1C-04A5-83E9-909E-A524888B86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43448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78EF3-43FB-4C5C-C6A7-696F1647B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B605A3-1EFD-4306-CB9B-0E4ECA305C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E1ED36-6D20-489C-1292-9E340EFB6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Year 5 &amp; 6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485625-851A-E317-FB0F-27133FA818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C48057-9267-4CD0-B561-411611CBA57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ndika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dika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7914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8C0C26-57A1-392F-9D8F-EBB22A56B9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E715371-856F-18AA-6B4E-F834A8DF9B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F95B4C8-7EAB-F490-C567-EA70D1AA5B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073496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FE3EAE2-1D3B-E927-3B2A-EF6A1B51C7AE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0BB1C2D6-A5CA-541A-5153-171C5AF61EA7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621069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8F7A9A-1A07-601C-7B02-DCCB5BA65B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A610018-3E5D-63B2-7569-FCF9CBCC18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6160B17-8917-C261-6B83-219DC10D69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687887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02D0573-E9C6-EA63-8E58-7A5E268CD6A9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6AA34650-F732-4DF9-E0E7-D0F9E240AE5E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0058212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304BEA-1BED-5826-ED2F-6B1E48873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39BFB6E-9483-E274-DF71-964E2DA12B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2C7D5CE-89E2-35DB-D8A1-5132B5B18B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530614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31E7B50-6974-4F95-E2ED-BE9C47FEE5AA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A2A20DF7-1DC7-3CC6-B8A5-0CB5DE71D427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843078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420DBA-157D-543C-7D26-D8F18BA71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7D590E6B-B123-548D-E6FB-2BE0977B5A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9E5B819-F1DC-69CE-4AC9-7AE109D7189A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FABC681-A665-4E51-198F-CA1508C10B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420254"/>
              </p:ext>
            </p:extLst>
          </p:nvPr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5C1FF19-200B-4DF1-BE59-DB50142C211F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7355257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A7616-AD99-A9C7-3319-89F66A338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A3BFB3E-57F7-354A-22D4-81D925E6CA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DAACAC-62C5-3B02-3F4D-C14A3EEB188F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F09D568-F13F-92B5-D8A1-7A894A3245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106800"/>
              </p:ext>
            </p:extLst>
          </p:nvPr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CA03818C-239E-015A-29E6-1A906F8973D5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7379883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004B2-C888-54B2-2E8F-0393289B50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AD71102-F998-EA94-31DD-1F8D598B1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2C44F0D-6082-7A8B-25FD-666F48487DC3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39BFC21-A7BC-8AD0-D86E-574C263267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911083"/>
              </p:ext>
            </p:extLst>
          </p:nvPr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006C6E85-88F5-00F4-67AA-7A8604AB3EA3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8065012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27E31-DDEF-DD96-419A-4D34A418C6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DED822B-FEC5-6128-3C25-B3760339D9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8A6518-A1CE-41CA-D446-58B99B8BB8D0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A person who believes or does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2BA4000-3A91-22E7-235D-06F71E5B6A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147753"/>
              </p:ext>
            </p:extLst>
          </p:nvPr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Relating to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Having the nature of / tending to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4098833D-F510-F8EC-CA35-9B49B5F5D49A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277825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bathtubz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bathtubs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1185510" y="3061901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1174611" y="397723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1222286" y="4872264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1185509" y="2192549"/>
            <a:ext cx="328168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(not x, y or w) &amp; last syllable stressed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1222286" y="5785290"/>
            <a:ext cx="326208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9724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silent 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0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33002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end with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ador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applic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consider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change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being capable of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439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18232" y="1443839"/>
            <a:ext cx="8199791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‑able comes from Latin,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comes from Latin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ābilis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ibilis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. </a:t>
            </a: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meant “capable of being”.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-able is not etymologically derived from the adjective </a:t>
            </a:r>
            <a:r>
              <a:rPr lang="en-GB" sz="2800" i="1" u="sng" dirty="0">
                <a:solidFill>
                  <a:schemeClr val="bg1"/>
                </a:solidFill>
                <a:latin typeface="Andika" panose="02000000000000000000" pitchFamily="2" charset="0"/>
              </a:rPr>
              <a:t>able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! The similarity in form is historical coincidence, not direct descent.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65085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568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3231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 </a:t>
            </a:r>
            <a:r>
              <a:rPr lang="en-GB" sz="4400" u="sng" dirty="0">
                <a:solidFill>
                  <a:srgbClr val="FFFF00"/>
                </a:solidFill>
              </a:rPr>
              <a:t>noun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naming word – a thing, person, animal </a:t>
            </a:r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 place -.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601200" y="493501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Kevin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92628" y="398265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69771" y="398264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246914" y="398264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student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246913" y="493893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69770" y="49134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92418" y="489652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424056" y="493501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92417" y="57920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69770" y="578875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246913" y="57781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424057" y="397507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601200" y="39819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424055" y="57750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leaves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601197" y="575301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mice</a:t>
            </a:r>
          </a:p>
        </p:txBody>
      </p: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EF2687D5-D455-BBB4-6CF0-D6FDB668E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an </a:t>
            </a:r>
            <a:r>
              <a:rPr lang="en-GB" sz="4400" u="sng" dirty="0">
                <a:solidFill>
                  <a:srgbClr val="FFFF00"/>
                </a:solidFill>
              </a:rPr>
              <a:t>adjective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describes 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533095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five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24523" y="390066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brown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01666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old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178809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178808" y="485694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first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01665" y="48314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few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24313" y="481454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355951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several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24312" y="571008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01665" y="570676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much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178808" y="56961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little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355952" y="389309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pretty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533095" y="38999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broken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355950" y="56930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half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533092" y="567103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</p:spTree>
    <p:extLst>
      <p:ext uri="{BB962C8B-B14F-4D97-AF65-F5344CB8AC3E}">
        <p14:creationId xmlns:p14="http://schemas.microsoft.com/office/powerpoint/2010/main" val="4125643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2FE86B4-A60B-731F-AA5A-F1AEBE54A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920448"/>
              </p:ext>
            </p:extLst>
          </p:nvPr>
        </p:nvGraphicFramePr>
        <p:xfrm>
          <a:off x="349135" y="1997394"/>
          <a:ext cx="11587941" cy="44109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1307">
                  <a:extLst>
                    <a:ext uri="{9D8B030D-6E8A-4147-A177-3AD203B41FA5}">
                      <a16:colId xmlns:a16="http://schemas.microsoft.com/office/drawing/2014/main" val="3544021886"/>
                    </a:ext>
                  </a:extLst>
                </a:gridCol>
                <a:gridCol w="2989911">
                  <a:extLst>
                    <a:ext uri="{9D8B030D-6E8A-4147-A177-3AD203B41FA5}">
                      <a16:colId xmlns:a16="http://schemas.microsoft.com/office/drawing/2014/main" val="3483122396"/>
                    </a:ext>
                  </a:extLst>
                </a:gridCol>
                <a:gridCol w="6386723">
                  <a:extLst>
                    <a:ext uri="{9D8B030D-6E8A-4147-A177-3AD203B41FA5}">
                      <a16:colId xmlns:a16="http://schemas.microsoft.com/office/drawing/2014/main" val="854610339"/>
                    </a:ext>
                  </a:extLst>
                </a:gridCol>
              </a:tblGrid>
              <a:tr h="57488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Word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Adjective (-able)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Definition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290620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Predict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2255844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Wash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u="non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6066637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Recognise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3914909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AU" sz="240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2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1846424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Approach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0434486"/>
                  </a:ext>
                </a:extLst>
              </a:tr>
              <a:tr h="639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Adore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2400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368703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46E212A-FD08-73AC-3C5D-71A8D6EDED01}"/>
              </a:ext>
            </a:extLst>
          </p:cNvPr>
          <p:cNvSpPr txBox="1"/>
          <p:nvPr/>
        </p:nvSpPr>
        <p:spPr>
          <a:xfrm>
            <a:off x="2643447" y="2657948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predictable</a:t>
            </a:r>
            <a:endParaRPr lang="en-GB" sz="2400" u="sng" dirty="0"/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0CFDA730-ECC1-50FE-B989-E04CFD6C0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fill in the gaps?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D2B1A5-DBC7-C281-F106-574CBB85F62B}"/>
              </a:ext>
            </a:extLst>
          </p:cNvPr>
          <p:cNvSpPr txBox="1"/>
          <p:nvPr/>
        </p:nvSpPr>
        <p:spPr>
          <a:xfrm>
            <a:off x="5529228" y="2657947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be predicted easily.</a:t>
            </a:r>
            <a:endParaRPr lang="en-GB" sz="2400" u="sng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A139D4-3470-B376-737C-99FFA9B21B90}"/>
              </a:ext>
            </a:extLst>
          </p:cNvPr>
          <p:cNvSpPr txBox="1"/>
          <p:nvPr/>
        </p:nvSpPr>
        <p:spPr>
          <a:xfrm>
            <a:off x="2643447" y="3293348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washable</a:t>
            </a:r>
            <a:endParaRPr lang="en-GB" sz="2400" u="sng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E4A092-091A-76B1-0E4F-290A03D00D22}"/>
              </a:ext>
            </a:extLst>
          </p:cNvPr>
          <p:cNvSpPr txBox="1"/>
          <p:nvPr/>
        </p:nvSpPr>
        <p:spPr>
          <a:xfrm>
            <a:off x="5551402" y="3276724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be washed.</a:t>
            </a:r>
            <a:endParaRPr lang="en-GB" sz="2400" u="sng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C2AB5B-703A-3760-B56C-BB8D9D4ABF0F}"/>
              </a:ext>
            </a:extLst>
          </p:cNvPr>
          <p:cNvSpPr txBox="1"/>
          <p:nvPr/>
        </p:nvSpPr>
        <p:spPr>
          <a:xfrm>
            <a:off x="2660083" y="3950520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recognisable</a:t>
            </a:r>
            <a:endParaRPr lang="en-GB" sz="2400" u="sng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53DB3E-BF07-A4DD-2742-BE172296DC08}"/>
              </a:ext>
            </a:extLst>
          </p:cNvPr>
          <p:cNvSpPr txBox="1"/>
          <p:nvPr/>
        </p:nvSpPr>
        <p:spPr>
          <a:xfrm>
            <a:off x="5534777" y="3959047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be recognised easily.</a:t>
            </a:r>
            <a:endParaRPr lang="en-GB" sz="2400" u="sng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15E50B-5C67-7D9F-A3F3-6262FDC1028D}"/>
              </a:ext>
            </a:extLst>
          </p:cNvPr>
          <p:cNvSpPr txBox="1"/>
          <p:nvPr/>
        </p:nvSpPr>
        <p:spPr>
          <a:xfrm>
            <a:off x="2626822" y="4548561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valuable</a:t>
            </a:r>
            <a:endParaRPr lang="en-GB" sz="2400" u="sng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ABF961-4B63-67E1-9D14-818393A14FAB}"/>
              </a:ext>
            </a:extLst>
          </p:cNvPr>
          <p:cNvSpPr txBox="1"/>
          <p:nvPr/>
        </p:nvSpPr>
        <p:spPr>
          <a:xfrm>
            <a:off x="5559714" y="4577824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Useful or worth a great deal. </a:t>
            </a:r>
            <a:endParaRPr lang="en-GB" sz="2400" u="sng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A046437-3C65-25C5-2CD7-03E8B9BD17FB}"/>
              </a:ext>
            </a:extLst>
          </p:cNvPr>
          <p:cNvSpPr txBox="1"/>
          <p:nvPr/>
        </p:nvSpPr>
        <p:spPr>
          <a:xfrm>
            <a:off x="2626822" y="5209115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approachable</a:t>
            </a:r>
            <a:endParaRPr lang="en-GB" sz="2400" u="sng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57D8AAF-5CA2-25FC-7D23-122EB059FFC3}"/>
              </a:ext>
            </a:extLst>
          </p:cNvPr>
          <p:cNvSpPr txBox="1"/>
          <p:nvPr/>
        </p:nvSpPr>
        <p:spPr>
          <a:xfrm>
            <a:off x="5559714" y="5229851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get close to or friendly.</a:t>
            </a:r>
            <a:endParaRPr lang="en-GB" sz="2400" u="sng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FB4693-1A89-2C0E-D0E7-33A850405D6B}"/>
              </a:ext>
            </a:extLst>
          </p:cNvPr>
          <p:cNvSpPr txBox="1"/>
          <p:nvPr/>
        </p:nvSpPr>
        <p:spPr>
          <a:xfrm>
            <a:off x="2660083" y="5794440"/>
            <a:ext cx="287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adorable</a:t>
            </a:r>
            <a:endParaRPr lang="en-GB" sz="2400" u="sng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0FDCBD-BDB5-C1A4-13ED-202D8DB2573B}"/>
              </a:ext>
            </a:extLst>
          </p:cNvPr>
          <p:cNvSpPr txBox="1"/>
          <p:nvPr/>
        </p:nvSpPr>
        <p:spPr>
          <a:xfrm>
            <a:off x="5559714" y="5836352"/>
            <a:ext cx="6396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Inspire great affection.</a:t>
            </a:r>
            <a:endParaRPr lang="en-GB" sz="2400" u="sng" dirty="0"/>
          </a:p>
        </p:txBody>
      </p:sp>
    </p:spTree>
    <p:extLst>
      <p:ext uri="{BB962C8B-B14F-4D97-AF65-F5344CB8AC3E}">
        <p14:creationId xmlns:p14="http://schemas.microsoft.com/office/powerpoint/2010/main" val="39893250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enjoyable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7194207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9751324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9257183" y="43056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3145854" y="4305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7194207" y="51338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joy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693063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enjoyable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9751325" y="51338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BF8580-238B-8A43-53C0-2C55F096C04B}"/>
              </a:ext>
            </a:extLst>
          </p:cNvPr>
          <p:cNvSpPr txBox="1">
            <a:spLocks/>
          </p:cNvSpPr>
          <p:nvPr/>
        </p:nvSpPr>
        <p:spPr>
          <a:xfrm>
            <a:off x="4637089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B042C832-6A5D-FC29-B3DA-0294FCB837FD}"/>
              </a:ext>
            </a:extLst>
          </p:cNvPr>
          <p:cNvSpPr/>
          <p:nvPr/>
        </p:nvSpPr>
        <p:spPr>
          <a:xfrm>
            <a:off x="6700065" y="43056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594947A-FE24-5AD1-8CEB-BCCC1F6EA124}"/>
              </a:ext>
            </a:extLst>
          </p:cNvPr>
          <p:cNvSpPr txBox="1">
            <a:spLocks/>
          </p:cNvSpPr>
          <p:nvPr/>
        </p:nvSpPr>
        <p:spPr>
          <a:xfrm>
            <a:off x="4637089" y="51338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cause to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" grpId="0" animBg="1"/>
      <p:bldP spid="6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81484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comfortable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3DA95E4-A250-4883-98E9-D4D6E9972B21}"/>
              </a:ext>
            </a:extLst>
          </p:cNvPr>
          <p:cNvSpPr txBox="1">
            <a:spLocks/>
          </p:cNvSpPr>
          <p:nvPr/>
        </p:nvSpPr>
        <p:spPr>
          <a:xfrm>
            <a:off x="7194207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BA2753C-F492-AF6F-725A-8E4DB881B059}"/>
              </a:ext>
            </a:extLst>
          </p:cNvPr>
          <p:cNvSpPr txBox="1">
            <a:spLocks/>
          </p:cNvSpPr>
          <p:nvPr/>
        </p:nvSpPr>
        <p:spPr>
          <a:xfrm>
            <a:off x="9751324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5C150F3B-0E97-6F96-EFC7-75E824AAEE55}"/>
              </a:ext>
            </a:extLst>
          </p:cNvPr>
          <p:cNvSpPr/>
          <p:nvPr/>
        </p:nvSpPr>
        <p:spPr>
          <a:xfrm>
            <a:off x="9257183" y="43056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595C722-5FC1-7009-286A-D65387E2E351}"/>
              </a:ext>
            </a:extLst>
          </p:cNvPr>
          <p:cNvSpPr/>
          <p:nvPr/>
        </p:nvSpPr>
        <p:spPr>
          <a:xfrm>
            <a:off x="3145854" y="4305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10A619-8D75-86EB-E3F4-C6A1BA1202BB}"/>
              </a:ext>
            </a:extLst>
          </p:cNvPr>
          <p:cNvSpPr txBox="1">
            <a:spLocks/>
          </p:cNvSpPr>
          <p:nvPr/>
        </p:nvSpPr>
        <p:spPr>
          <a:xfrm>
            <a:off x="7194207" y="51338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strong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BE54D8B-2EDE-2127-B2FF-5C9A3291BA00}"/>
              </a:ext>
            </a:extLst>
          </p:cNvPr>
          <p:cNvSpPr txBox="1">
            <a:spLocks/>
          </p:cNvSpPr>
          <p:nvPr/>
        </p:nvSpPr>
        <p:spPr>
          <a:xfrm>
            <a:off x="693063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comfortable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CCD88F1-0FF3-5B87-A7F5-19C0D76B54D8}"/>
              </a:ext>
            </a:extLst>
          </p:cNvPr>
          <p:cNvSpPr txBox="1">
            <a:spLocks/>
          </p:cNvSpPr>
          <p:nvPr/>
        </p:nvSpPr>
        <p:spPr>
          <a:xfrm>
            <a:off x="9751325" y="51338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A78C72A-5B45-751C-0616-153C9E5FE7C8}"/>
              </a:ext>
            </a:extLst>
          </p:cNvPr>
          <p:cNvSpPr txBox="1">
            <a:spLocks/>
          </p:cNvSpPr>
          <p:nvPr/>
        </p:nvSpPr>
        <p:spPr>
          <a:xfrm>
            <a:off x="4637089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71E9D650-1BB5-0B8E-BC76-CC6DD85C1A31}"/>
              </a:ext>
            </a:extLst>
          </p:cNvPr>
          <p:cNvSpPr/>
          <p:nvPr/>
        </p:nvSpPr>
        <p:spPr>
          <a:xfrm>
            <a:off x="6700065" y="43056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AA8C17E-D4D8-57CC-187E-EB2F6DC3E69F}"/>
              </a:ext>
            </a:extLst>
          </p:cNvPr>
          <p:cNvSpPr txBox="1">
            <a:spLocks/>
          </p:cNvSpPr>
          <p:nvPr/>
        </p:nvSpPr>
        <p:spPr>
          <a:xfrm>
            <a:off x="4637089" y="51338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77483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considerable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31E3F1C-59D6-F6EB-F488-1A82A0C1CB23}"/>
              </a:ext>
            </a:extLst>
          </p:cNvPr>
          <p:cNvSpPr txBox="1">
            <a:spLocks/>
          </p:cNvSpPr>
          <p:nvPr/>
        </p:nvSpPr>
        <p:spPr>
          <a:xfrm>
            <a:off x="7194207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sider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A6BE02C-33ED-31BA-A3D6-6B2F438EEABF}"/>
              </a:ext>
            </a:extLst>
          </p:cNvPr>
          <p:cNvSpPr txBox="1">
            <a:spLocks/>
          </p:cNvSpPr>
          <p:nvPr/>
        </p:nvSpPr>
        <p:spPr>
          <a:xfrm>
            <a:off x="9751324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0C66A228-AD0C-5BD3-992C-AFC2427C4C0A}"/>
              </a:ext>
            </a:extLst>
          </p:cNvPr>
          <p:cNvSpPr/>
          <p:nvPr/>
        </p:nvSpPr>
        <p:spPr>
          <a:xfrm>
            <a:off x="9257183" y="43056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B641D9F-168E-2CE0-E5B9-4F8E0F134381}"/>
              </a:ext>
            </a:extLst>
          </p:cNvPr>
          <p:cNvSpPr/>
          <p:nvPr/>
        </p:nvSpPr>
        <p:spPr>
          <a:xfrm>
            <a:off x="3145854" y="4305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2E2271B-19D2-473C-09B6-4701DD3DC347}"/>
              </a:ext>
            </a:extLst>
          </p:cNvPr>
          <p:cNvSpPr txBox="1">
            <a:spLocks/>
          </p:cNvSpPr>
          <p:nvPr/>
        </p:nvSpPr>
        <p:spPr>
          <a:xfrm>
            <a:off x="7194207" y="51338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think about the stars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A6C2873-AE78-D65E-8EE1-EB4DABD188BE}"/>
              </a:ext>
            </a:extLst>
          </p:cNvPr>
          <p:cNvSpPr txBox="1">
            <a:spLocks/>
          </p:cNvSpPr>
          <p:nvPr/>
        </p:nvSpPr>
        <p:spPr>
          <a:xfrm>
            <a:off x="693063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considerable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A1666FD-6E5B-EC5D-9718-F7F6A2E3CA7C}"/>
              </a:ext>
            </a:extLst>
          </p:cNvPr>
          <p:cNvSpPr txBox="1">
            <a:spLocks/>
          </p:cNvSpPr>
          <p:nvPr/>
        </p:nvSpPr>
        <p:spPr>
          <a:xfrm>
            <a:off x="9751325" y="51338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94AD9E2-F7DC-D9E7-B95B-A47AFF528189}"/>
              </a:ext>
            </a:extLst>
          </p:cNvPr>
          <p:cNvSpPr txBox="1">
            <a:spLocks/>
          </p:cNvSpPr>
          <p:nvPr/>
        </p:nvSpPr>
        <p:spPr>
          <a:xfrm>
            <a:off x="4637089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 (com)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19E67121-9D5E-DBF2-B05D-9213FAC3E5B3}"/>
              </a:ext>
            </a:extLst>
          </p:cNvPr>
          <p:cNvSpPr/>
          <p:nvPr/>
        </p:nvSpPr>
        <p:spPr>
          <a:xfrm>
            <a:off x="6700065" y="43056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528E493-4787-A326-6053-DB9EA72FA04C}"/>
              </a:ext>
            </a:extLst>
          </p:cNvPr>
          <p:cNvSpPr txBox="1">
            <a:spLocks/>
          </p:cNvSpPr>
          <p:nvPr/>
        </p:nvSpPr>
        <p:spPr>
          <a:xfrm>
            <a:off x="4637089" y="51338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washable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wash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wash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washable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E7A5CB-0EF1-9641-44C6-6DA1F56EE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CAB395E-D4F9-7F05-C2E2-7CC412B277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B15C3-102F-A853-4474-DED2F2207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6C4E54-3794-BC19-16E3-8FF24161A860}"/>
              </a:ext>
            </a:extLst>
          </p:cNvPr>
          <p:cNvSpPr txBox="1"/>
          <p:nvPr/>
        </p:nvSpPr>
        <p:spPr>
          <a:xfrm>
            <a:off x="2643380" y="2209725"/>
            <a:ext cx="81484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reliable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E1955627-D091-453B-AECB-7E27B60B94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9036FD8-FCE9-339D-7EA3-FA37CBCCDB9F}"/>
              </a:ext>
            </a:extLst>
          </p:cNvPr>
          <p:cNvSpPr txBox="1">
            <a:spLocks/>
          </p:cNvSpPr>
          <p:nvPr/>
        </p:nvSpPr>
        <p:spPr>
          <a:xfrm>
            <a:off x="5887571" y="41563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AC2EBE0-F8CF-54EF-E272-3EBE56A17492}"/>
              </a:ext>
            </a:extLst>
          </p:cNvPr>
          <p:cNvSpPr txBox="1">
            <a:spLocks/>
          </p:cNvSpPr>
          <p:nvPr/>
        </p:nvSpPr>
        <p:spPr>
          <a:xfrm>
            <a:off x="8444688" y="41563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046E4678-1BE6-3473-2E4B-3BC5182F0CC3}"/>
              </a:ext>
            </a:extLst>
          </p:cNvPr>
          <p:cNvSpPr/>
          <p:nvPr/>
        </p:nvSpPr>
        <p:spPr>
          <a:xfrm>
            <a:off x="7950547" y="429683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B2785F1-6ADC-C091-195B-ADFDB75B79AE}"/>
              </a:ext>
            </a:extLst>
          </p:cNvPr>
          <p:cNvSpPr/>
          <p:nvPr/>
        </p:nvSpPr>
        <p:spPr>
          <a:xfrm>
            <a:off x="4483041" y="4305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0D0FA35-09DF-BDF9-8B36-740396CD5C3B}"/>
              </a:ext>
            </a:extLst>
          </p:cNvPr>
          <p:cNvSpPr txBox="1">
            <a:spLocks/>
          </p:cNvSpPr>
          <p:nvPr/>
        </p:nvSpPr>
        <p:spPr>
          <a:xfrm>
            <a:off x="5887571" y="51249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42531DE-8581-6971-5D9C-1C76CEFCD163}"/>
              </a:ext>
            </a:extLst>
          </p:cNvPr>
          <p:cNvSpPr txBox="1">
            <a:spLocks/>
          </p:cNvSpPr>
          <p:nvPr/>
        </p:nvSpPr>
        <p:spPr>
          <a:xfrm>
            <a:off x="2030250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reliable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3DA0219-6F6E-5374-333B-354D1757C34A}"/>
              </a:ext>
            </a:extLst>
          </p:cNvPr>
          <p:cNvSpPr txBox="1">
            <a:spLocks/>
          </p:cNvSpPr>
          <p:nvPr/>
        </p:nvSpPr>
        <p:spPr>
          <a:xfrm>
            <a:off x="8444689" y="512499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</p:spTree>
    <p:extLst>
      <p:ext uri="{BB962C8B-B14F-4D97-AF65-F5344CB8AC3E}">
        <p14:creationId xmlns:p14="http://schemas.microsoft.com/office/powerpoint/2010/main" val="319397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E27E4-672F-84D9-6A0B-6DBAA9EEC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EC28B78-4968-21C6-5B86-C3A19BC5BA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BE40C5-ED6C-62FB-C829-389B3E7BAA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2B650D-762A-66E4-6394-DEA3AF765833}"/>
              </a:ext>
            </a:extLst>
          </p:cNvPr>
          <p:cNvSpPr txBox="1"/>
          <p:nvPr/>
        </p:nvSpPr>
        <p:spPr>
          <a:xfrm>
            <a:off x="2276243" y="349938"/>
            <a:ext cx="81484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reliable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4033BAB-145A-3735-B161-7C10CC0D45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" y="-119680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F9F5B44-8C3C-D100-AF02-AFDD8D41EBD1}"/>
              </a:ext>
            </a:extLst>
          </p:cNvPr>
          <p:cNvSpPr txBox="1">
            <a:spLocks/>
          </p:cNvSpPr>
          <p:nvPr/>
        </p:nvSpPr>
        <p:spPr>
          <a:xfrm>
            <a:off x="5893274" y="19916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7F6A155-0415-D4A1-5B53-F47EB3D10A78}"/>
              </a:ext>
            </a:extLst>
          </p:cNvPr>
          <p:cNvSpPr txBox="1">
            <a:spLocks/>
          </p:cNvSpPr>
          <p:nvPr/>
        </p:nvSpPr>
        <p:spPr>
          <a:xfrm>
            <a:off x="8450391" y="19916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FB62CFE2-8040-99BB-772D-8EF554C793F2}"/>
              </a:ext>
            </a:extLst>
          </p:cNvPr>
          <p:cNvSpPr/>
          <p:nvPr/>
        </p:nvSpPr>
        <p:spPr>
          <a:xfrm>
            <a:off x="7956250" y="21320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38BAD3A-17AA-5333-58A0-A80BEDC628EC}"/>
              </a:ext>
            </a:extLst>
          </p:cNvPr>
          <p:cNvSpPr/>
          <p:nvPr/>
        </p:nvSpPr>
        <p:spPr>
          <a:xfrm>
            <a:off x="4488744" y="214094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8422FD-565C-FF7B-E1AE-8F9D33204F36}"/>
              </a:ext>
            </a:extLst>
          </p:cNvPr>
          <p:cNvSpPr txBox="1">
            <a:spLocks/>
          </p:cNvSpPr>
          <p:nvPr/>
        </p:nvSpPr>
        <p:spPr>
          <a:xfrm>
            <a:off x="5893274" y="29602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8A3E185-EB4A-0E8B-BB23-EC42B3115208}"/>
              </a:ext>
            </a:extLst>
          </p:cNvPr>
          <p:cNvSpPr txBox="1">
            <a:spLocks/>
          </p:cNvSpPr>
          <p:nvPr/>
        </p:nvSpPr>
        <p:spPr>
          <a:xfrm>
            <a:off x="2035953" y="200050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reliable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0F4A9E1-93BA-7140-E59E-CB3D40AFCC0E}"/>
              </a:ext>
            </a:extLst>
          </p:cNvPr>
          <p:cNvSpPr txBox="1">
            <a:spLocks/>
          </p:cNvSpPr>
          <p:nvPr/>
        </p:nvSpPr>
        <p:spPr>
          <a:xfrm>
            <a:off x="8450392" y="29602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capable of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5E76E7-6216-730C-A85E-362E178AA8AA}"/>
              </a:ext>
            </a:extLst>
          </p:cNvPr>
          <p:cNvSpPr txBox="1"/>
          <p:nvPr/>
        </p:nvSpPr>
        <p:spPr>
          <a:xfrm>
            <a:off x="2870365" y="3764323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has the Y become an I?</a:t>
            </a:r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E23069D2-7155-BA64-3BF5-01F01997B54F}"/>
              </a:ext>
            </a:extLst>
          </p:cNvPr>
          <p:cNvSpPr/>
          <p:nvPr/>
        </p:nvSpPr>
        <p:spPr>
          <a:xfrm>
            <a:off x="6935120" y="2661457"/>
            <a:ext cx="309653" cy="118208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733156-1076-9E58-F8BE-08E4A6FB24F9}"/>
              </a:ext>
            </a:extLst>
          </p:cNvPr>
          <p:cNvSpPr txBox="1"/>
          <p:nvPr/>
        </p:nvSpPr>
        <p:spPr>
          <a:xfrm>
            <a:off x="302793" y="477351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Y +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suffix does NOT start with an I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Y -&gt; I</a:t>
            </a:r>
          </a:p>
        </p:txBody>
      </p:sp>
      <p:sp>
        <p:nvSpPr>
          <p:cNvPr id="13" name="Arrow: Up 12">
            <a:extLst>
              <a:ext uri="{FF2B5EF4-FFF2-40B4-BE49-F238E27FC236}">
                <a16:creationId xmlns:a16="http://schemas.microsoft.com/office/drawing/2014/main" id="{69E3E6B1-3F62-B278-77C5-E150F111112B}"/>
              </a:ext>
            </a:extLst>
          </p:cNvPr>
          <p:cNvSpPr/>
          <p:nvPr/>
        </p:nvSpPr>
        <p:spPr>
          <a:xfrm rot="17918690">
            <a:off x="8029978" y="291701"/>
            <a:ext cx="374834" cy="4759286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9048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2" grpId="0"/>
      <p:bldP spid="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981" y="599220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572859"/>
            <a:ext cx="11137197" cy="1187338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pirates stole a </a:t>
            </a:r>
            <a:r>
              <a:rPr lang="en-GB" sz="2800" b="1" u="sng" dirty="0">
                <a:latin typeface="Andika" panose="02000000000000000000" pitchFamily="2" charset="0"/>
              </a:rPr>
              <a:t>substantial</a:t>
            </a:r>
            <a:r>
              <a:rPr lang="en-GB" sz="2800" dirty="0">
                <a:latin typeface="Andika" panose="02000000000000000000" pitchFamily="2" charset="0"/>
              </a:rPr>
              <a:t> amount of gold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from the Spanish galleon.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960672"/>
            <a:ext cx="111371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“substantial”?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consideration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considerable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manageable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508643" y="5029503"/>
            <a:ext cx="11137197" cy="142117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pirates stole a </a:t>
            </a:r>
            <a:r>
              <a:rPr lang="en-GB" sz="2800" b="1" u="sng" dirty="0">
                <a:latin typeface="Andika" panose="02000000000000000000" pitchFamily="2" charset="0"/>
              </a:rPr>
              <a:t>considerable</a:t>
            </a:r>
            <a:r>
              <a:rPr lang="en-GB" sz="2800" dirty="0">
                <a:latin typeface="Andika" panose="02000000000000000000" pitchFamily="2" charset="0"/>
              </a:rPr>
              <a:t> amount of gold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from the Spanish galleon.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981" y="599220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572859"/>
            <a:ext cx="11137197" cy="1187338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Those same skills were </a:t>
            </a:r>
            <a:r>
              <a:rPr lang="en-GB" sz="2800" b="1" u="sng" dirty="0">
                <a:latin typeface="Andika" panose="02000000000000000000" pitchFamily="2" charset="0"/>
              </a:rPr>
              <a:t>applicable</a:t>
            </a:r>
            <a:r>
              <a:rPr lang="en-GB" sz="28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to the dog walking job.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960672"/>
            <a:ext cx="111371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“applicable”?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relevant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abhorrent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inappropriate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508643" y="5029503"/>
            <a:ext cx="11137197" cy="142117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Those same skills were </a:t>
            </a:r>
            <a:r>
              <a:rPr lang="en-GB" sz="2800" b="1" u="sng" dirty="0">
                <a:latin typeface="Andika" panose="02000000000000000000" pitchFamily="2" charset="0"/>
              </a:rPr>
              <a:t>relevant</a:t>
            </a:r>
            <a:r>
              <a:rPr lang="en-GB" sz="28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to the dog walking job. </a:t>
            </a:r>
          </a:p>
        </p:txBody>
      </p:sp>
    </p:spTree>
    <p:extLst>
      <p:ext uri="{BB962C8B-B14F-4D97-AF65-F5344CB8AC3E}">
        <p14:creationId xmlns:p14="http://schemas.microsoft.com/office/powerpoint/2010/main" val="728156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981" y="599220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572859"/>
            <a:ext cx="11137197" cy="1187338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That puppy is so </a:t>
            </a:r>
            <a:r>
              <a:rPr lang="en-GB" sz="2800" b="1" u="sng" dirty="0">
                <a:latin typeface="Andika" panose="02000000000000000000" pitchFamily="2" charset="0"/>
              </a:rPr>
              <a:t>adorable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960672"/>
            <a:ext cx="111371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adorable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hairy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clumsy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charming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508643" y="5029503"/>
            <a:ext cx="11137197" cy="142117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That puppy is so </a:t>
            </a:r>
            <a:r>
              <a:rPr lang="en-GB" sz="2800" b="1" u="sng" dirty="0">
                <a:latin typeface="Andika" panose="02000000000000000000" pitchFamily="2" charset="0"/>
              </a:rPr>
              <a:t>charming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603570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misjudging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judge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981" y="599220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572859"/>
            <a:ext cx="11137197" cy="1187338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baby was </a:t>
            </a:r>
            <a:r>
              <a:rPr lang="en-GB" sz="2800" b="1" u="sng" dirty="0">
                <a:latin typeface="Andika" panose="02000000000000000000" pitchFamily="2" charset="0"/>
              </a:rPr>
              <a:t>adorably</a:t>
            </a:r>
            <a:r>
              <a:rPr lang="en-GB" sz="2800" dirty="0">
                <a:latin typeface="Andika" panose="02000000000000000000" pitchFamily="2" charset="0"/>
              </a:rPr>
              <a:t> dressed.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508643" y="2960672"/>
            <a:ext cx="1113719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adorably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understandably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delightfully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essentially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508643" y="5029503"/>
            <a:ext cx="11137197" cy="142117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baby was </a:t>
            </a:r>
            <a:r>
              <a:rPr lang="en-GB" sz="2800" b="1" u="sng" dirty="0">
                <a:latin typeface="Andika" panose="02000000000000000000" pitchFamily="2" charset="0"/>
              </a:rPr>
              <a:t>delightfully</a:t>
            </a:r>
            <a:r>
              <a:rPr lang="en-GB" sz="2800" dirty="0">
                <a:latin typeface="Andika" panose="02000000000000000000" pitchFamily="2" charset="0"/>
              </a:rPr>
              <a:t> dressed. </a:t>
            </a:r>
          </a:p>
        </p:txBody>
      </p:sp>
    </p:spTree>
    <p:extLst>
      <p:ext uri="{BB962C8B-B14F-4D97-AF65-F5344CB8AC3E}">
        <p14:creationId xmlns:p14="http://schemas.microsoft.com/office/powerpoint/2010/main" val="7217085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adoreble</a:t>
            </a:r>
            <a:r>
              <a:rPr lang="en-GB" sz="3400" dirty="0">
                <a:solidFill>
                  <a:schemeClr val="bg1"/>
                </a:solidFill>
              </a:rPr>
              <a:t> jumper was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comforable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>
                <a:solidFill>
                  <a:schemeClr val="bg1"/>
                </a:solidFill>
              </a:rPr>
              <a:t>washablle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adorable</a:t>
            </a:r>
            <a:r>
              <a:rPr lang="en-GB" sz="3400" dirty="0">
                <a:solidFill>
                  <a:schemeClr val="bg1"/>
                </a:solidFill>
              </a:rPr>
              <a:t> jumper was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comfortable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washable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adorable jumper was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comfortable and washable.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companie</a:t>
            </a:r>
            <a:r>
              <a:rPr lang="en-GB" sz="3400" dirty="0">
                <a:solidFill>
                  <a:schemeClr val="bg1"/>
                </a:solidFill>
              </a:rPr>
              <a:t> decided to </a:t>
            </a:r>
            <a:r>
              <a:rPr lang="en-GB" sz="3400" dirty="0" err="1">
                <a:solidFill>
                  <a:schemeClr val="bg1"/>
                </a:solidFill>
              </a:rPr>
              <a:t>adverties</a:t>
            </a:r>
            <a:r>
              <a:rPr lang="en-GB" sz="3400" dirty="0">
                <a:solidFill>
                  <a:schemeClr val="bg1"/>
                </a:solidFill>
              </a:rPr>
              <a:t> the product and symbolize it with a bright logo.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company</a:t>
            </a:r>
            <a:r>
              <a:rPr lang="en-GB" sz="3400" dirty="0">
                <a:solidFill>
                  <a:schemeClr val="bg1"/>
                </a:solidFill>
              </a:rPr>
              <a:t> decided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advertise</a:t>
            </a:r>
            <a:r>
              <a:rPr lang="en-GB" sz="3400" dirty="0">
                <a:solidFill>
                  <a:schemeClr val="bg1"/>
                </a:solidFill>
              </a:rPr>
              <a:t> the product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symbolise</a:t>
            </a:r>
            <a:r>
              <a:rPr lang="en-GB" sz="3400" dirty="0">
                <a:solidFill>
                  <a:schemeClr val="bg1"/>
                </a:solidFill>
              </a:rPr>
              <a:t> it with a bright logo.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company decided to advertise the product and symbolise it with a bright logo.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06690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0838" y="1660124"/>
            <a:ext cx="7432105" cy="3983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enjoyable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comfortable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dependable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adorable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applicable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considerable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reasonable 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reliable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tolerable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understandable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available </a:t>
            </a:r>
          </a:p>
          <a:p>
            <a:pPr marL="981075" indent="-9810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washable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882981E8-FA6B-4D54-D8C2-967592BB0185}"/>
              </a:ext>
            </a:extLst>
          </p:cNvPr>
          <p:cNvSpPr/>
          <p:nvPr/>
        </p:nvSpPr>
        <p:spPr>
          <a:xfrm>
            <a:off x="9448800" y="5524105"/>
            <a:ext cx="2557678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C28BAA-D886-F01B-5A79-B5BECA087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A39F71F-7010-A55A-D9C4-F6A052BDD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56466C9-2B16-750D-2925-29D227CA988D}"/>
              </a:ext>
            </a:extLst>
          </p:cNvPr>
          <p:cNvGraphicFramePr>
            <a:graphicFrameLocks noGrp="1"/>
          </p:cNvGraphicFramePr>
          <p:nvPr/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54D9BC5-E8EB-A9C0-FA9B-D5FF06FB7833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8929E31E-B617-491A-AB22-6CE83246801D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537648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31799-0FE3-BFFE-90F7-C9A1181C4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F53513B-BE21-22F2-AADC-3AB58616E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2EEDB3-E2C9-2609-4622-F7792D39B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871540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50D306-21AF-A061-C7DA-5E557E343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575871"/>
              </p:ext>
            </p:extLst>
          </p:nvPr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CB4228B4-0D1C-AE49-029D-111E5B6EA311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35058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70651-3CCC-A116-81FF-D51F832F6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2A437726-7F21-FAD6-D588-BDEBE64288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4AF2AB-947F-9ED2-0E93-205546B6BF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821191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B0AF6EE-64A7-8B70-CC65-4B4710888125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276925B4-B378-CE05-C724-024AB7B0432F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4784995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D813E-D4BA-4F4C-5B7C-16A7B020A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4E1889A6-D783-31F5-0127-812679E95A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067C81F-56BB-26A5-65CB-0B38EE0022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572158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BF368A9-EFD2-229F-D0D3-A50B9ABF51DE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25D7E317-32FB-B6AE-E4E4-7ECE4AA89BB7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134052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AC88E-B465-2B3D-7432-A08598940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C8DEE12-96A6-D5F1-9675-18A96C934C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6C68374-35D9-B0CE-4708-6CEDD00EA7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641278"/>
              </p:ext>
            </p:extLst>
          </p:nvPr>
        </p:nvGraphicFramePr>
        <p:xfrm>
          <a:off x="297725" y="216825"/>
          <a:ext cx="5615868" cy="652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ure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645942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 person who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340383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-or &amp; 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actor/teacher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1467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</a:t>
                      </a:r>
                      <a:r>
                        <a:rPr lang="en-GB" sz="1600" i="0" dirty="0" err="1"/>
                        <a:t>ist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artist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560610"/>
                  </a:ext>
                </a:extLst>
              </a:tr>
              <a:tr h="307073">
                <a:tc>
                  <a:txBody>
                    <a:bodyPr/>
                    <a:lstStyle/>
                    <a:p>
                      <a:r>
                        <a:rPr lang="en-GB" sz="1600" i="0" dirty="0"/>
                        <a:t>-ant &amp; -</a:t>
                      </a:r>
                      <a:r>
                        <a:rPr lang="en-GB" sz="1600" i="0" dirty="0" err="1"/>
                        <a:t>ent</a:t>
                      </a:r>
                      <a:endParaRPr lang="en-GB" sz="16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assistant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088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2BA1C22-A2F9-D7F1-25FF-C8AC93ECB206}"/>
              </a:ext>
            </a:extLst>
          </p:cNvPr>
          <p:cNvGraphicFramePr>
            <a:graphicFrameLocks noGrp="1"/>
          </p:cNvGraphicFramePr>
          <p:nvPr/>
        </p:nvGraphicFramePr>
        <p:xfrm>
          <a:off x="6095999" y="967894"/>
          <a:ext cx="5798275" cy="5775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1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531074">
                  <a:extLst>
                    <a:ext uri="{9D8B030D-6E8A-4147-A177-3AD203B41FA5}">
                      <a16:colId xmlns:a16="http://schemas.microsoft.com/office/drawing/2014/main" val="562131854"/>
                    </a:ext>
                  </a:extLst>
                </a:gridCol>
              </a:tblGrid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The state of being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childhood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70799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Direction or movement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forward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41855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-al &amp;-</a:t>
                      </a:r>
                      <a:r>
                        <a:rPr lang="en-GB" sz="1400" i="0" dirty="0" err="1"/>
                        <a:t>ial</a:t>
                      </a:r>
                      <a:endParaRPr lang="en-GB" sz="1400" i="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natural/official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9390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ary</a:t>
                      </a:r>
                      <a:r>
                        <a:rPr lang="en-GB" sz="1400" i="0" dirty="0"/>
                        <a:t>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Relating to 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primary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00507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ery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place or collection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bakery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02627"/>
                  </a:ext>
                </a:extLst>
              </a:tr>
              <a:tr h="517748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ive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52860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ous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dangerous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37861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friendship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696866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safety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7285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ity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590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ence</a:t>
                      </a:r>
                      <a:r>
                        <a:rPr lang="en-GB" sz="1400" i="0" dirty="0"/>
                        <a:t> &amp; -</a:t>
                      </a:r>
                      <a:r>
                        <a:rPr lang="en-GB" sz="1400" i="0" dirty="0" err="1"/>
                        <a:t>ance</a:t>
                      </a:r>
                      <a:endParaRPr lang="en-GB" sz="1400" i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Quality of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difference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00548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en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soften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460224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Make or become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activate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8863"/>
                  </a:ext>
                </a:extLst>
              </a:tr>
              <a:tr h="37553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ise</a:t>
                      </a:r>
                      <a:endParaRPr lang="en-GB" sz="1400" i="0" dirty="0"/>
                    </a:p>
                  </a:txBody>
                  <a:tcPr>
                    <a:solidFill>
                      <a:srgbClr val="C795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organise</a:t>
                      </a:r>
                    </a:p>
                  </a:txBody>
                  <a:tcPr>
                    <a:solidFill>
                      <a:srgbClr val="C79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46136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44EC6217-1411-6279-A259-B3DA5FE452B3}"/>
              </a:ext>
            </a:extLst>
          </p:cNvPr>
          <p:cNvSpPr txBox="1">
            <a:spLocks/>
          </p:cNvSpPr>
          <p:nvPr/>
        </p:nvSpPr>
        <p:spPr>
          <a:xfrm>
            <a:off x="6095998" y="282808"/>
            <a:ext cx="5798275" cy="47919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320991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3810</Words>
  <Application>Microsoft Office PowerPoint</Application>
  <PresentationFormat>Widescreen</PresentationFormat>
  <Paragraphs>1529</Paragraphs>
  <Slides>43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7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-able.</vt:lpstr>
      <vt:lpstr>PowerPoint Presentation</vt:lpstr>
      <vt:lpstr>PowerPoint Presentation</vt:lpstr>
      <vt:lpstr>PowerPoint Presentation</vt:lpstr>
      <vt:lpstr>PowerPoint Presentation</vt:lpstr>
      <vt:lpstr>Can you fill in the gaps?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Synonyms! </vt:lpstr>
      <vt:lpstr>Synonyms! </vt:lpstr>
      <vt:lpstr>Synonyms! </vt:lpstr>
      <vt:lpstr>Synonyms! 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28</cp:revision>
  <dcterms:created xsi:type="dcterms:W3CDTF">2022-05-31T09:42:07Z</dcterms:created>
  <dcterms:modified xsi:type="dcterms:W3CDTF">2026-07-23T12:41:04Z</dcterms:modified>
</cp:coreProperties>
</file>