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19" r:id="rId3"/>
    <p:sldId id="421" r:id="rId4"/>
    <p:sldId id="426" r:id="rId5"/>
    <p:sldId id="564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50" r:id="rId15"/>
    <p:sldId id="551" r:id="rId16"/>
    <p:sldId id="552" r:id="rId17"/>
    <p:sldId id="578" r:id="rId18"/>
    <p:sldId id="554" r:id="rId19"/>
    <p:sldId id="555" r:id="rId20"/>
    <p:sldId id="530" r:id="rId21"/>
    <p:sldId id="531" r:id="rId22"/>
    <p:sldId id="274" r:id="rId23"/>
    <p:sldId id="294" r:id="rId24"/>
    <p:sldId id="377" r:id="rId25"/>
    <p:sldId id="574" r:id="rId26"/>
    <p:sldId id="281" r:id="rId27"/>
    <p:sldId id="405" r:id="rId28"/>
    <p:sldId id="407" r:id="rId29"/>
    <p:sldId id="406" r:id="rId30"/>
    <p:sldId id="575" r:id="rId31"/>
    <p:sldId id="576" r:id="rId32"/>
    <p:sldId id="577" r:id="rId33"/>
    <p:sldId id="579" r:id="rId34"/>
    <p:sldId id="581" r:id="rId35"/>
    <p:sldId id="580" r:id="rId36"/>
    <p:sldId id="582" r:id="rId37"/>
    <p:sldId id="523" r:id="rId38"/>
    <p:sldId id="524" r:id="rId39"/>
    <p:sldId id="363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665E15-3EBA-45B1-B23E-7041A15F6467}" v="230" dt="2026-07-23T12:47:44.3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69370" autoAdjust="0"/>
  </p:normalViewPr>
  <p:slideViewPr>
    <p:cSldViewPr snapToGrid="0">
      <p:cViewPr varScale="1">
        <p:scale>
          <a:sx n="50" d="100"/>
          <a:sy n="50" d="100"/>
        </p:scale>
        <p:origin x="1306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47:55.275" v="1712"/>
      <pc:docMkLst>
        <pc:docMk/>
      </pc:docMkLst>
      <pc:sldChg chg="modSp mod">
        <pc:chgData name="Glen Jones" userId="e846aaca-4b24-4b13-b0d0-f2308e16b284" providerId="ADAL" clId="{ED47ACC3-9597-4D89-A1DC-43CF280EF274}" dt="2026-07-08T10:14:29.061" v="1372" actId="1410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10:14:29.061" v="1372" actId="14100"/>
          <ac:spMkLst>
            <pc:docMk/>
            <pc:sldMk cId="0" sldId="277"/>
            <ac:spMk id="2" creationId="{882981E8-FA6B-4D54-D8C2-967592BB0185}"/>
          </ac:spMkLst>
        </pc:spChg>
        <pc:spChg chg="mod">
          <ac:chgData name="Glen Jones" userId="e846aaca-4b24-4b13-b0d0-f2308e16b284" providerId="ADAL" clId="{ED47ACC3-9597-4D89-A1DC-43CF280EF274}" dt="2026-07-08T10:14:21.127" v="1369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add">
        <pc:chgData name="Glen Jones" userId="e846aaca-4b24-4b13-b0d0-f2308e16b284" providerId="ADAL" clId="{ED47ACC3-9597-4D89-A1DC-43CF280EF274}" dt="2026-07-21T09:41:02.515" v="1693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1:02.515" v="1693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7-10T12:47:41.893" v="1417" actId="114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7-10T12:47:41.893" v="1417" actId="114"/>
          <ac:spMkLst>
            <pc:docMk/>
            <pc:sldMk cId="294792751" sldId="377"/>
            <ac:spMk id="2" creationId="{871F52B6-B1E5-A1FF-1BD3-5FF6AF4DC0F8}"/>
          </ac:spMkLst>
        </pc:spChg>
      </pc:sldChg>
      <pc:sldChg chg="modSp modNotesTx">
        <pc:chgData name="Glen Jones" userId="e846aaca-4b24-4b13-b0d0-f2308e16b284" providerId="ADAL" clId="{ED47ACC3-9597-4D89-A1DC-43CF280EF274}" dt="2026-07-23T12:41:38.510" v="1703" actId="20577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2:41:35.543" v="1695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41:38.510" v="1703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7-10T12:54:41.003" v="1690" actId="20577"/>
        <pc:sldMkLst>
          <pc:docMk/>
          <pc:sldMk cId="2000133165" sldId="574"/>
        </pc:sldMkLst>
        <pc:spChg chg="mod">
          <ac:chgData name="Glen Jones" userId="e846aaca-4b24-4b13-b0d0-f2308e16b284" providerId="ADAL" clId="{ED47ACC3-9597-4D89-A1DC-43CF280EF274}" dt="2026-07-10T12:47:52.810" v="1421" actId="114"/>
          <ac:spMkLst>
            <pc:docMk/>
            <pc:sldMk cId="2000133165" sldId="574"/>
            <ac:spMk id="2" creationId="{D2900308-3637-04C9-A635-B1A3BC1CB186}"/>
          </ac:spMkLst>
        </pc:spChg>
        <pc:graphicFrameChg chg="modGraphic">
          <ac:chgData name="Glen Jones" userId="e846aaca-4b24-4b13-b0d0-f2308e16b284" providerId="ADAL" clId="{ED47ACC3-9597-4D89-A1DC-43CF280EF274}" dt="2026-07-10T12:54:41.003" v="1690" actId="20577"/>
          <ac:graphicFrameMkLst>
            <pc:docMk/>
            <pc:sldMk cId="2000133165" sldId="574"/>
            <ac:graphicFrameMk id="4" creationId="{AFC4A10A-D820-D899-0983-A8181A59C35E}"/>
          </ac:graphicFrameMkLst>
        </pc:graphicFrameChg>
      </pc:sldChg>
      <pc:sldChg chg="addSp modSp add mod addAnim delAnim modAnim modNotesTx">
        <pc:chgData name="Glen Jones" userId="e846aaca-4b24-4b13-b0d0-f2308e16b284" providerId="ADAL" clId="{ED47ACC3-9597-4D89-A1DC-43CF280EF274}" dt="2026-07-23T12:47:27.795" v="1708"/>
        <pc:sldMkLst>
          <pc:docMk/>
          <pc:sldMk cId="2546746195" sldId="579"/>
        </pc:sldMkLst>
        <pc:spChg chg="mod">
          <ac:chgData name="Glen Jones" userId="e846aaca-4b24-4b13-b0d0-f2308e16b284" providerId="ADAL" clId="{ED47ACC3-9597-4D89-A1DC-43CF280EF274}" dt="2026-07-10T12:41:53.410" v="1383" actId="20577"/>
          <ac:spMkLst>
            <pc:docMk/>
            <pc:sldMk cId="2546746195" sldId="579"/>
            <ac:spMk id="2" creationId="{12BAD5F9-9B26-A362-4DF5-3DB9D3292B06}"/>
          </ac:spMkLst>
        </pc:spChg>
        <pc:spChg chg="add mod">
          <ac:chgData name="Glen Jones" userId="e846aaca-4b24-4b13-b0d0-f2308e16b284" providerId="ADAL" clId="{ED47ACC3-9597-4D89-A1DC-43CF280EF274}" dt="2026-07-10T12:48:28.842" v="1428" actId="20577"/>
          <ac:spMkLst>
            <pc:docMk/>
            <pc:sldMk cId="2546746195" sldId="579"/>
            <ac:spMk id="4" creationId="{C74E9571-F161-52D4-F6C4-645AA67E45C5}"/>
          </ac:spMkLst>
        </pc:spChg>
        <pc:spChg chg="add mod">
          <ac:chgData name="Glen Jones" userId="e846aaca-4b24-4b13-b0d0-f2308e16b284" providerId="ADAL" clId="{ED47ACC3-9597-4D89-A1DC-43CF280EF274}" dt="2026-07-10T12:48:21.863" v="1425" actId="1076"/>
          <ac:spMkLst>
            <pc:docMk/>
            <pc:sldMk cId="2546746195" sldId="579"/>
            <ac:spMk id="6" creationId="{759790B1-6C72-51E3-71AC-62D4B6FD26AC}"/>
          </ac:spMkLst>
        </pc:spChg>
        <pc:spChg chg="mod">
          <ac:chgData name="Glen Jones" userId="e846aaca-4b24-4b13-b0d0-f2308e16b284" providerId="ADAL" clId="{ED47ACC3-9597-4D89-A1DC-43CF280EF274}" dt="2026-07-10T12:48:39.314" v="1449" actId="20577"/>
          <ac:spMkLst>
            <pc:docMk/>
            <pc:sldMk cId="2546746195" sldId="579"/>
            <ac:spMk id="8" creationId="{75FF4D7F-E305-70AD-235B-9CF46B095DAC}"/>
          </ac:spMkLst>
        </pc:spChg>
        <pc:spChg chg="mod">
          <ac:chgData name="Glen Jones" userId="e846aaca-4b24-4b13-b0d0-f2308e16b284" providerId="ADAL" clId="{ED47ACC3-9597-4D89-A1DC-43CF280EF274}" dt="2026-07-10T12:48:13.866" v="1422" actId="1076"/>
          <ac:spMkLst>
            <pc:docMk/>
            <pc:sldMk cId="2546746195" sldId="579"/>
            <ac:spMk id="9" creationId="{FB5F1212-F8B0-8EE3-5783-039589699E3F}"/>
          </ac:spMkLst>
        </pc:spChg>
        <pc:spChg chg="mod">
          <ac:chgData name="Glen Jones" userId="e846aaca-4b24-4b13-b0d0-f2308e16b284" providerId="ADAL" clId="{ED47ACC3-9597-4D89-A1DC-43CF280EF274}" dt="2026-07-10T12:48:13.866" v="1422" actId="1076"/>
          <ac:spMkLst>
            <pc:docMk/>
            <pc:sldMk cId="2546746195" sldId="579"/>
            <ac:spMk id="10" creationId="{4A90350C-66A1-C871-E2F6-9FD6E01206D6}"/>
          </ac:spMkLst>
        </pc:spChg>
        <pc:spChg chg="mod">
          <ac:chgData name="Glen Jones" userId="e846aaca-4b24-4b13-b0d0-f2308e16b284" providerId="ADAL" clId="{ED47ACC3-9597-4D89-A1DC-43CF280EF274}" dt="2026-07-10T12:48:17.152" v="1423" actId="1076"/>
          <ac:spMkLst>
            <pc:docMk/>
            <pc:sldMk cId="2546746195" sldId="579"/>
            <ac:spMk id="11" creationId="{8BB7DDFB-522C-EEA3-B370-F9667A1B6722}"/>
          </ac:spMkLst>
        </pc:spChg>
        <pc:spChg chg="mod">
          <ac:chgData name="Glen Jones" userId="e846aaca-4b24-4b13-b0d0-f2308e16b284" providerId="ADAL" clId="{ED47ACC3-9597-4D89-A1DC-43CF280EF274}" dt="2026-07-10T12:48:44.134" v="1460" actId="20577"/>
          <ac:spMkLst>
            <pc:docMk/>
            <pc:sldMk cId="2546746195" sldId="579"/>
            <ac:spMk id="12" creationId="{ADACD4FD-ACFE-7DDB-F635-CDE41C509F7C}"/>
          </ac:spMkLst>
        </pc:spChg>
        <pc:spChg chg="mod">
          <ac:chgData name="Glen Jones" userId="e846aaca-4b24-4b13-b0d0-f2308e16b284" providerId="ADAL" clId="{ED47ACC3-9597-4D89-A1DC-43CF280EF274}" dt="2026-07-10T12:51:01.272" v="1612" actId="20577"/>
          <ac:spMkLst>
            <pc:docMk/>
            <pc:sldMk cId="2546746195" sldId="579"/>
            <ac:spMk id="13" creationId="{BA109F2D-B4D9-C0B0-DC70-3439C2AFC502}"/>
          </ac:spMkLst>
        </pc:spChg>
        <pc:spChg chg="mod">
          <ac:chgData name="Glen Jones" userId="e846aaca-4b24-4b13-b0d0-f2308e16b284" providerId="ADAL" clId="{ED47ACC3-9597-4D89-A1DC-43CF280EF274}" dt="2026-07-10T12:48:13.866" v="1422" actId="1076"/>
          <ac:spMkLst>
            <pc:docMk/>
            <pc:sldMk cId="2546746195" sldId="579"/>
            <ac:spMk id="14" creationId="{CF17A5E1-DAA4-B4DA-6C20-B93860F684C0}"/>
          </ac:spMkLst>
        </pc:spChg>
        <pc:spChg chg="add mod">
          <ac:chgData name="Glen Jones" userId="e846aaca-4b24-4b13-b0d0-f2308e16b284" providerId="ADAL" clId="{ED47ACC3-9597-4D89-A1DC-43CF280EF274}" dt="2026-07-10T12:54:17.095" v="1681" actId="20577"/>
          <ac:spMkLst>
            <pc:docMk/>
            <pc:sldMk cId="2546746195" sldId="579"/>
            <ac:spMk id="15" creationId="{AF1BDCA4-3B19-B508-1462-48EE1B683D22}"/>
          </ac:spMkLst>
        </pc:spChg>
      </pc:sldChg>
      <pc:sldChg chg="modSp add mod modNotesTx">
        <pc:chgData name="Glen Jones" userId="e846aaca-4b24-4b13-b0d0-f2308e16b284" providerId="ADAL" clId="{ED47ACC3-9597-4D89-A1DC-43CF280EF274}" dt="2026-07-10T12:49:23.310" v="1508" actId="20577"/>
        <pc:sldMkLst>
          <pc:docMk/>
          <pc:sldMk cId="4246494832" sldId="580"/>
        </pc:sldMkLst>
        <pc:spChg chg="mod">
          <ac:chgData name="Glen Jones" userId="e846aaca-4b24-4b13-b0d0-f2308e16b284" providerId="ADAL" clId="{ED47ACC3-9597-4D89-A1DC-43CF280EF274}" dt="2026-07-10T12:42:00.604" v="1391" actId="20577"/>
          <ac:spMkLst>
            <pc:docMk/>
            <pc:sldMk cId="4246494832" sldId="580"/>
            <ac:spMk id="2" creationId="{E35D12B2-6B8E-CA6A-887C-C88271FE2011}"/>
          </ac:spMkLst>
        </pc:spChg>
        <pc:spChg chg="mod">
          <ac:chgData name="Glen Jones" userId="e846aaca-4b24-4b13-b0d0-f2308e16b284" providerId="ADAL" clId="{ED47ACC3-9597-4D89-A1DC-43CF280EF274}" dt="2026-07-10T12:49:09.599" v="1472" actId="20577"/>
          <ac:spMkLst>
            <pc:docMk/>
            <pc:sldMk cId="4246494832" sldId="580"/>
            <ac:spMk id="5" creationId="{3492710D-E207-8AC8-19E9-27E5DD9842D5}"/>
          </ac:spMkLst>
        </pc:spChg>
        <pc:spChg chg="mod">
          <ac:chgData name="Glen Jones" userId="e846aaca-4b24-4b13-b0d0-f2308e16b284" providerId="ADAL" clId="{ED47ACC3-9597-4D89-A1DC-43CF280EF274}" dt="2026-07-10T12:49:14.291" v="1481" actId="20577"/>
          <ac:spMkLst>
            <pc:docMk/>
            <pc:sldMk cId="4246494832" sldId="580"/>
            <ac:spMk id="14" creationId="{7977A84E-C152-9D23-D394-DCA80DE2E4A5}"/>
          </ac:spMkLst>
        </pc:spChg>
        <pc:spChg chg="mod">
          <ac:chgData name="Glen Jones" userId="e846aaca-4b24-4b13-b0d0-f2308e16b284" providerId="ADAL" clId="{ED47ACC3-9597-4D89-A1DC-43CF280EF274}" dt="2026-07-10T12:49:07.148" v="1467"/>
          <ac:spMkLst>
            <pc:docMk/>
            <pc:sldMk cId="4246494832" sldId="580"/>
            <ac:spMk id="18" creationId="{D3055F64-51E4-B925-491F-A6E7D5656F94}"/>
          </ac:spMkLst>
        </pc:spChg>
      </pc:sldChg>
      <pc:sldChg chg="addSp delSp modSp add mod ord addAnim delAnim modAnim modNotesTx">
        <pc:chgData name="Glen Jones" userId="e846aaca-4b24-4b13-b0d0-f2308e16b284" providerId="ADAL" clId="{ED47ACC3-9597-4D89-A1DC-43CF280EF274}" dt="2026-07-23T12:47:55.275" v="1712"/>
        <pc:sldMkLst>
          <pc:docMk/>
          <pc:sldMk cId="244016978" sldId="581"/>
        </pc:sldMkLst>
        <pc:spChg chg="mod">
          <ac:chgData name="Glen Jones" userId="e846aaca-4b24-4b13-b0d0-f2308e16b284" providerId="ADAL" clId="{ED47ACC3-9597-4D89-A1DC-43CF280EF274}" dt="2026-07-10T12:42:08.175" v="1402" actId="20577"/>
          <ac:spMkLst>
            <pc:docMk/>
            <pc:sldMk cId="244016978" sldId="581"/>
            <ac:spMk id="2" creationId="{2374E168-A6F8-A02D-4153-5EEE21476B5E}"/>
          </ac:spMkLst>
        </pc:spChg>
        <pc:spChg chg="add mod">
          <ac:chgData name="Glen Jones" userId="e846aaca-4b24-4b13-b0d0-f2308e16b284" providerId="ADAL" clId="{ED47ACC3-9597-4D89-A1DC-43CF280EF274}" dt="2026-07-10T12:51:16.616" v="1622" actId="20577"/>
          <ac:spMkLst>
            <pc:docMk/>
            <pc:sldMk cId="244016978" sldId="581"/>
            <ac:spMk id="23" creationId="{2C5B69FF-FA0C-AD54-EC75-E80F292E9038}"/>
          </ac:spMkLst>
        </pc:spChg>
        <pc:spChg chg="add mod">
          <ac:chgData name="Glen Jones" userId="e846aaca-4b24-4b13-b0d0-f2308e16b284" providerId="ADAL" clId="{ED47ACC3-9597-4D89-A1DC-43CF280EF274}" dt="2026-07-10T12:51:07.120" v="1614"/>
          <ac:spMkLst>
            <pc:docMk/>
            <pc:sldMk cId="244016978" sldId="581"/>
            <ac:spMk id="24" creationId="{81A6DFAD-45E1-48AE-E1D7-F428B5F62F08}"/>
          </ac:spMkLst>
        </pc:spChg>
        <pc:spChg chg="add mod">
          <ac:chgData name="Glen Jones" userId="e846aaca-4b24-4b13-b0d0-f2308e16b284" providerId="ADAL" clId="{ED47ACC3-9597-4D89-A1DC-43CF280EF274}" dt="2026-07-10T12:51:07.120" v="1614"/>
          <ac:spMkLst>
            <pc:docMk/>
            <pc:sldMk cId="244016978" sldId="581"/>
            <ac:spMk id="25" creationId="{35074177-622C-3FD4-CCB5-C4EBD05F0D3E}"/>
          </ac:spMkLst>
        </pc:spChg>
        <pc:spChg chg="add mod">
          <ac:chgData name="Glen Jones" userId="e846aaca-4b24-4b13-b0d0-f2308e16b284" providerId="ADAL" clId="{ED47ACC3-9597-4D89-A1DC-43CF280EF274}" dt="2026-07-10T12:51:07.120" v="1614"/>
          <ac:spMkLst>
            <pc:docMk/>
            <pc:sldMk cId="244016978" sldId="581"/>
            <ac:spMk id="26" creationId="{430A4047-2B6F-E6D8-70E8-41B104388240}"/>
          </ac:spMkLst>
        </pc:spChg>
        <pc:spChg chg="add mod">
          <ac:chgData name="Glen Jones" userId="e846aaca-4b24-4b13-b0d0-f2308e16b284" providerId="ADAL" clId="{ED47ACC3-9597-4D89-A1DC-43CF280EF274}" dt="2026-07-10T12:51:23.505" v="1635" actId="27636"/>
          <ac:spMkLst>
            <pc:docMk/>
            <pc:sldMk cId="244016978" sldId="581"/>
            <ac:spMk id="27" creationId="{719FA498-0516-1F66-A965-0443E0F9D39C}"/>
          </ac:spMkLst>
        </pc:spChg>
        <pc:spChg chg="add mod">
          <ac:chgData name="Glen Jones" userId="e846aaca-4b24-4b13-b0d0-f2308e16b284" providerId="ADAL" clId="{ED47ACC3-9597-4D89-A1DC-43CF280EF274}" dt="2026-07-10T12:51:11.175" v="1615"/>
          <ac:spMkLst>
            <pc:docMk/>
            <pc:sldMk cId="244016978" sldId="581"/>
            <ac:spMk id="28" creationId="{FC365E5E-C5E0-F620-19E8-02A7D348AD92}"/>
          </ac:spMkLst>
        </pc:spChg>
        <pc:spChg chg="add mod">
          <ac:chgData name="Glen Jones" userId="e846aaca-4b24-4b13-b0d0-f2308e16b284" providerId="ADAL" clId="{ED47ACC3-9597-4D89-A1DC-43CF280EF274}" dt="2026-07-10T12:51:07.120" v="1614"/>
          <ac:spMkLst>
            <pc:docMk/>
            <pc:sldMk cId="244016978" sldId="581"/>
            <ac:spMk id="29" creationId="{3CB99937-BC1B-589E-6EA6-0FD235A6FE49}"/>
          </ac:spMkLst>
        </pc:spChg>
        <pc:spChg chg="add mod">
          <ac:chgData name="Glen Jones" userId="e846aaca-4b24-4b13-b0d0-f2308e16b284" providerId="ADAL" clId="{ED47ACC3-9597-4D89-A1DC-43CF280EF274}" dt="2026-07-10T12:51:13.601" v="1617" actId="20577"/>
          <ac:spMkLst>
            <pc:docMk/>
            <pc:sldMk cId="244016978" sldId="581"/>
            <ac:spMk id="30" creationId="{9081A97F-4D05-E492-B705-9D52B9DA64FD}"/>
          </ac:spMkLst>
        </pc:spChg>
        <pc:spChg chg="add mod">
          <ac:chgData name="Glen Jones" userId="e846aaca-4b24-4b13-b0d0-f2308e16b284" providerId="ADAL" clId="{ED47ACC3-9597-4D89-A1DC-43CF280EF274}" dt="2026-07-10T12:51:07.120" v="1614"/>
          <ac:spMkLst>
            <pc:docMk/>
            <pc:sldMk cId="244016978" sldId="581"/>
            <ac:spMk id="31" creationId="{7B28B820-23E6-9E7B-AAF0-E8C23B5D70BE}"/>
          </ac:spMkLst>
        </pc:spChg>
        <pc:spChg chg="add mod">
          <ac:chgData name="Glen Jones" userId="e846aaca-4b24-4b13-b0d0-f2308e16b284" providerId="ADAL" clId="{ED47ACC3-9597-4D89-A1DC-43CF280EF274}" dt="2026-07-10T12:51:27.743" v="1640" actId="20577"/>
          <ac:spMkLst>
            <pc:docMk/>
            <pc:sldMk cId="244016978" sldId="581"/>
            <ac:spMk id="32" creationId="{3FEF9190-B43B-DAF0-DBBC-360123D42B00}"/>
          </ac:spMkLst>
        </pc:spChg>
      </pc:sldChg>
      <pc:sldChg chg="modSp add mod modNotesTx">
        <pc:chgData name="Glen Jones" userId="e846aaca-4b24-4b13-b0d0-f2308e16b284" providerId="ADAL" clId="{ED47ACC3-9597-4D89-A1DC-43CF280EF274}" dt="2026-07-10T12:52:02.403" v="1678" actId="20577"/>
        <pc:sldMkLst>
          <pc:docMk/>
          <pc:sldMk cId="2067401658" sldId="582"/>
        </pc:sldMkLst>
        <pc:spChg chg="mod">
          <ac:chgData name="Glen Jones" userId="e846aaca-4b24-4b13-b0d0-f2308e16b284" providerId="ADAL" clId="{ED47ACC3-9597-4D89-A1DC-43CF280EF274}" dt="2026-07-10T12:42:16.122" v="1412" actId="20577"/>
          <ac:spMkLst>
            <pc:docMk/>
            <pc:sldMk cId="2067401658" sldId="582"/>
            <ac:spMk id="2" creationId="{9E0887CD-381D-3A52-2825-20CB331C106B}"/>
          </ac:spMkLst>
        </pc:spChg>
        <pc:spChg chg="mod">
          <ac:chgData name="Glen Jones" userId="e846aaca-4b24-4b13-b0d0-f2308e16b284" providerId="ADAL" clId="{ED47ACC3-9597-4D89-A1DC-43CF280EF274}" dt="2026-07-10T12:51:55.424" v="1653" actId="20577"/>
          <ac:spMkLst>
            <pc:docMk/>
            <pc:sldMk cId="2067401658" sldId="582"/>
            <ac:spMk id="8" creationId="{9100DD4B-9B46-F829-E0F3-1C985E3982C2}"/>
          </ac:spMkLst>
        </pc:spChg>
        <pc:spChg chg="mod">
          <ac:chgData name="Glen Jones" userId="e846aaca-4b24-4b13-b0d0-f2308e16b284" providerId="ADAL" clId="{ED47ACC3-9597-4D89-A1DC-43CF280EF274}" dt="2026-07-10T12:51:58.288" v="1658" actId="20577"/>
          <ac:spMkLst>
            <pc:docMk/>
            <pc:sldMk cId="2067401658" sldId="582"/>
            <ac:spMk id="12" creationId="{0C0B3FB8-9E0B-AAF0-8058-96BFA0520C78}"/>
          </ac:spMkLst>
        </pc:spChg>
        <pc:spChg chg="mod">
          <ac:chgData name="Glen Jones" userId="e846aaca-4b24-4b13-b0d0-f2308e16b284" providerId="ADAL" clId="{ED47ACC3-9597-4D89-A1DC-43CF280EF274}" dt="2026-07-10T12:51:53.302" v="1648"/>
          <ac:spMkLst>
            <pc:docMk/>
            <pc:sldMk cId="2067401658" sldId="582"/>
            <ac:spMk id="13" creationId="{6227CC30-7D1D-96B5-9C3D-2EA2C5EEA71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C519B-A218-48B9-A26B-B8D48143C382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64DC-466D-41B3-82C9-7F061A14A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8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532B1-6216-123E-84E7-56633382D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69ED06-E966-CC12-CC8A-2DA584EA6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09F5EF-AEA7-C38F-6A39-E58ABDE132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F373C-B9D3-8883-7B3A-064EFBD249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16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F3A2-7A2F-BC77-7571-B5A64CE77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BAEA0B-4F8D-9F20-941E-C52A979AB7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130A76-84E5-77F1-95C0-1A64F6374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12FFE-786A-4968-DC47-998039E3D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55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1FFA6-75F6-A707-B25D-0B8D16694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80F78-24E5-AAF8-8365-18EC252F0F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FE59D9-BA08-E88B-1E6C-3671678931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24C67E-1591-F937-3F12-58F9CE86BF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8445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rule doesn’t always hold for example:</a:t>
            </a:r>
            <a:br>
              <a:rPr lang="en-GB" dirty="0"/>
            </a:br>
            <a:r>
              <a:rPr lang="en-GB" dirty="0"/>
              <a:t>- access + </a:t>
            </a:r>
            <a:r>
              <a:rPr lang="en-GB" dirty="0" err="1"/>
              <a:t>ible</a:t>
            </a:r>
            <a:br>
              <a:rPr lang="en-GB" dirty="0"/>
            </a:br>
            <a:r>
              <a:rPr lang="en-GB" dirty="0"/>
              <a:t>- response + </a:t>
            </a:r>
            <a:r>
              <a:rPr lang="en-GB" dirty="0" err="1"/>
              <a:t>ible</a:t>
            </a: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- sense + </a:t>
            </a:r>
            <a:r>
              <a:rPr lang="en-GB" dirty="0" err="1"/>
              <a:t>ible</a:t>
            </a:r>
            <a:endParaRPr lang="en-GB" dirty="0"/>
          </a:p>
          <a:p>
            <a:pPr marL="0" indent="0">
              <a:buFontTx/>
              <a:buNone/>
            </a:pPr>
            <a:r>
              <a:rPr lang="en-GB"/>
              <a:t>- flex </a:t>
            </a:r>
            <a:r>
              <a:rPr lang="en-GB" dirty="0"/>
              <a:t>+ </a:t>
            </a:r>
            <a:r>
              <a:rPr lang="en-GB" dirty="0" err="1"/>
              <a:t>ible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64DC-466D-41B3-82C9-7F061A14AA9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474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poss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terr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horr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vis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F3A2D-AEBF-AEE5-62CD-DAF968ED8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B4C2E4-C282-8E68-6191-A14799B20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ED692C-8E4C-D34F-D942-4D4DFF25C1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aud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F9B2E-A5AA-2596-4F8A-F61CA18E8C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4088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0DA3E-F829-D8B3-409D-892CAD922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811F65-F68F-5483-4C89-A8570710BD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DCD39-5CD2-059D-FEA7-92918BBEC8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ed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84D75-8312-2B0C-437B-51BB59A8C7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457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D9DF-850B-ACBD-1C32-46F399B55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C321CA-2F3E-70D2-91FD-D6A1BD1C2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040BDE-69E9-A0D1-16B8-1877FC3065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leg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DB798-F9BF-833C-D924-AAE278CCB6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6463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5F4D5-EEAB-8BF3-DC11-5F3272E00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D85B89-EDDC-B4AE-CE73-595A0375B3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EB003A-0D23-FFF2-AE4F-4A153A2097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cred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C30E23-2E83-7CE3-C6AD-F038110472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509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AC208-8042-FF95-1DE5-E65553D30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F71106-5B83-85BF-022B-219A03D852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35899-9799-790C-557E-5CD77D87A6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spons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5EA6F-2ECE-A1B1-8812-C5D730EE5F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64610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ECB4F-98E2-6833-1E2E-C96914AB3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6E9703-F61D-E025-D8A4-FD62F561AF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7B6683-1111-4835-7AB6-DD68CFE01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an exception!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6E8E2-2980-E9EA-C2A4-CE350C644F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45899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EA76A-6BC0-14E3-57BD-E743F3443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F49B93-9BED-1BCF-E8B9-5818A422E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4465A8-56C3-A8ED-70F8-F9889E567C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</a:t>
            </a:r>
            <a:r>
              <a:rPr lang="en-GB"/>
              <a:t>an exception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2D891A-FA9C-935F-85E3-1FD2E28FC9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9697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9FED1-EF96-4C56-5EE6-4E438D3D3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6C9FC0-6344-920D-4912-EF1BBE423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82610B-29EB-ADA5-9436-DD08F46A7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65143-B3B1-83E7-628A-673ABF8B9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767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3A50B-479F-2ABB-A5B9-057A226DE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A4640D-5F94-66B1-C61C-2D4F51163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E87D3E-40D0-B674-9923-2119B3D12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F4DD8E-85B3-08DD-9F8C-F38E4854F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828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0CE48-038B-3DEE-5D2D-4B310C5A6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A164AC-3605-1770-9FCD-B2BE5A87DC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94D673-6483-CDAD-E5DD-E93465CED0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D8B745-2BC4-6631-23D6-CDE7C04B9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81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37B97-79EC-76D0-40C9-715A9E3A2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0A3B7-4BF2-275C-465E-6DA7D4C64A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FABDEA-EB92-FF3A-1A48-C4153901E7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BD25D0-C96F-34E2-F805-25F66FDF14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062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E9F03-BA46-F97F-8D09-0769F39A5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C6801D-889A-3C43-B3E8-0B57B96F08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17BD50-4968-D6F1-8583-2F4F35EC3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BA2A3-E967-5341-2BDE-6459F84F34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99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2AB3F-6574-EA38-6AC4-9C70766E8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EE24CD-93BA-D9AC-BE49-690E784AC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DEE5D5-659B-4B43-685E-DC9D316ED9E5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D79C02-D2AE-0056-0EDC-8B8BC98A10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090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90CA177-C5D7-AF11-34A2-3579BC78C22E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51745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2F2D7-309E-6D92-DDB2-CEEBE3FAF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7B7DBC-5086-EAFC-48FD-9F4F83AC2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9A8269-0D85-F00D-642B-354B1825417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F79138-B62F-E2CC-0617-0EF6B9E96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10861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C55637C-C6B2-1B59-73C1-F62A90FD03E0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83100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84E15-79EB-E187-B046-40A5C5B07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05EA58A-9F43-D6D8-3BD9-BE68D8568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705DD9-10D6-9EA9-C420-35EA0B5C1554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7AEB29-52C5-880B-5716-813054C675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906601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26ABDBC-1467-F1B0-42CE-86F8321699F8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81400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1DC0C-2D9A-1AA1-90DF-9730D4CB0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7AD147D-EA3D-D5B5-9F2A-588E71C5A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000695-D21A-EC24-E2E2-1EB522C1A5E9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6C74CF0-93F0-1DFB-FC65-C0BFD6327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53252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A502975-687D-1714-D1B7-3274FEB27CD4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57507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374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berthdaye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birthday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visible		edible		incredible		sensible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375954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535731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ibilis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This meant “capable of being”.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B9A2B-D723-9E8F-1B5A-793815597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EEC740AB-D6A1-EB7C-FDB6-81AD97EB8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A65E1-9D65-B8E5-B45D-7D81CA97C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900308-3637-04C9-A635-B1A3BC1CB186}"/>
              </a:ext>
            </a:extLst>
          </p:cNvPr>
          <p:cNvSpPr txBox="1"/>
          <p:nvPr/>
        </p:nvSpPr>
        <p:spPr>
          <a:xfrm>
            <a:off x="3379189" y="1275997"/>
            <a:ext cx="819979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Both ‑able and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 “can be”.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able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often added to a free base.</a:t>
            </a:r>
          </a:p>
          <a:p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often added to a bound base (usually from Latin).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We learn them through word families, not guessing.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0BCFD6-759D-57E9-7AC9-F0F5CB7013A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DA3C057-EA32-CDBD-42F9-CA8259B921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DA53D2C-763E-7694-1E87-5230BB281B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C4A10A-D820-D899-0983-A8181A59C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162133"/>
              </p:ext>
            </p:extLst>
          </p:nvPr>
        </p:nvGraphicFramePr>
        <p:xfrm>
          <a:off x="3450980" y="3727803"/>
          <a:ext cx="81280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82177425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03178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-able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‑</a:t>
                      </a:r>
                      <a:r>
                        <a:rPr lang="en-GB" b="1" dirty="0" err="1">
                          <a:effectLst/>
                        </a:rPr>
                        <a:t>ible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8448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Often added to an English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Comes from Latin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403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break → breakable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 err="1">
                          <a:effectLst/>
                        </a:rPr>
                        <a:t>visi</a:t>
                      </a:r>
                      <a:r>
                        <a:rPr lang="en-GB" dirty="0">
                          <a:effectLst/>
                        </a:rPr>
                        <a:t> → visible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4591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wash → washable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 err="1">
                          <a:effectLst/>
                        </a:rPr>
                        <a:t>poss</a:t>
                      </a:r>
                      <a:r>
                        <a:rPr lang="en-GB" dirty="0">
                          <a:effectLst/>
                        </a:rPr>
                        <a:t> → possible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3021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Free base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Bound base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5253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13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28552" y="176094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possible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91171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248288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754147" y="42648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231704" y="426483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91171" y="50929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 able / have power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778913" y="41243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248289" y="50929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021776" y="1801804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terrible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DA95E4-A250-4883-98E9-D4D6E9972B21}"/>
              </a:ext>
            </a:extLst>
          </p:cNvPr>
          <p:cNvSpPr txBox="1">
            <a:spLocks/>
          </p:cNvSpPr>
          <p:nvPr/>
        </p:nvSpPr>
        <p:spPr>
          <a:xfrm>
            <a:off x="5851182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terr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A2753C-F492-AF6F-725A-8E4DB881B059}"/>
              </a:ext>
            </a:extLst>
          </p:cNvPr>
          <p:cNvSpPr txBox="1">
            <a:spLocks/>
          </p:cNvSpPr>
          <p:nvPr/>
        </p:nvSpPr>
        <p:spPr>
          <a:xfrm>
            <a:off x="8408299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C150F3B-0E97-6F96-EFC7-75E824AAEE55}"/>
              </a:ext>
            </a:extLst>
          </p:cNvPr>
          <p:cNvSpPr/>
          <p:nvPr/>
        </p:nvSpPr>
        <p:spPr>
          <a:xfrm>
            <a:off x="7914158" y="42417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595C722-5FC1-7009-286A-D65387E2E351}"/>
              </a:ext>
            </a:extLst>
          </p:cNvPr>
          <p:cNvSpPr/>
          <p:nvPr/>
        </p:nvSpPr>
        <p:spPr>
          <a:xfrm>
            <a:off x="4391715" y="42417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10A619-8D75-86EB-E3F4-C6A1BA1202BB}"/>
              </a:ext>
            </a:extLst>
          </p:cNvPr>
          <p:cNvSpPr txBox="1">
            <a:spLocks/>
          </p:cNvSpPr>
          <p:nvPr/>
        </p:nvSpPr>
        <p:spPr>
          <a:xfrm>
            <a:off x="5851182" y="50698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frighten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E54D8B-2EDE-2127-B2FF-5C9A3291BA00}"/>
              </a:ext>
            </a:extLst>
          </p:cNvPr>
          <p:cNvSpPr txBox="1">
            <a:spLocks/>
          </p:cNvSpPr>
          <p:nvPr/>
        </p:nvSpPr>
        <p:spPr>
          <a:xfrm>
            <a:off x="1938924" y="41012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terrible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CCD88F1-0FF3-5B87-A7F5-19C0D76B54D8}"/>
              </a:ext>
            </a:extLst>
          </p:cNvPr>
          <p:cNvSpPr txBox="1">
            <a:spLocks/>
          </p:cNvSpPr>
          <p:nvPr/>
        </p:nvSpPr>
        <p:spPr>
          <a:xfrm>
            <a:off x="8408300" y="50698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357630" y="1815319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horrible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31E3F1C-59D6-F6EB-F488-1A82A0C1CB23}"/>
              </a:ext>
            </a:extLst>
          </p:cNvPr>
          <p:cNvSpPr txBox="1">
            <a:spLocks/>
          </p:cNvSpPr>
          <p:nvPr/>
        </p:nvSpPr>
        <p:spPr>
          <a:xfrm>
            <a:off x="5300185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horr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BE02C-33ED-31BA-A3D6-6B2F438EEABF}"/>
              </a:ext>
            </a:extLst>
          </p:cNvPr>
          <p:cNvSpPr txBox="1">
            <a:spLocks/>
          </p:cNvSpPr>
          <p:nvPr/>
        </p:nvSpPr>
        <p:spPr>
          <a:xfrm>
            <a:off x="7857302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0C66A228-AD0C-5BD3-992C-AFC2427C4C0A}"/>
              </a:ext>
            </a:extLst>
          </p:cNvPr>
          <p:cNvSpPr/>
          <p:nvPr/>
        </p:nvSpPr>
        <p:spPr>
          <a:xfrm>
            <a:off x="7363161" y="42578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B641D9F-168E-2CE0-E5B9-4F8E0F134381}"/>
              </a:ext>
            </a:extLst>
          </p:cNvPr>
          <p:cNvSpPr/>
          <p:nvPr/>
        </p:nvSpPr>
        <p:spPr>
          <a:xfrm>
            <a:off x="3826615" y="43011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E2271B-19D2-473C-09B6-4701DD3DC347}"/>
              </a:ext>
            </a:extLst>
          </p:cNvPr>
          <p:cNvSpPr txBox="1">
            <a:spLocks/>
          </p:cNvSpPr>
          <p:nvPr/>
        </p:nvSpPr>
        <p:spPr>
          <a:xfrm>
            <a:off x="5300185" y="50860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shudder / dread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C2873-AE78-D65E-8EE1-EB4DABD188BE}"/>
              </a:ext>
            </a:extLst>
          </p:cNvPr>
          <p:cNvSpPr txBox="1">
            <a:spLocks/>
          </p:cNvSpPr>
          <p:nvPr/>
        </p:nvSpPr>
        <p:spPr>
          <a:xfrm>
            <a:off x="1373824" y="41607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horrible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A1666FD-6E5B-EC5D-9718-F7F6A2E3CA7C}"/>
              </a:ext>
            </a:extLst>
          </p:cNvPr>
          <p:cNvSpPr txBox="1">
            <a:spLocks/>
          </p:cNvSpPr>
          <p:nvPr/>
        </p:nvSpPr>
        <p:spPr>
          <a:xfrm>
            <a:off x="7857303" y="508601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visible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58DA-983C-E9E2-AFC4-3365EFDAE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FA762CD-3F75-894A-1022-DA906E6B8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80F6C-289C-13B1-B446-A9143E57B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CB4D8E-33BA-D766-C10E-BB8868D6E049}"/>
              </a:ext>
            </a:extLst>
          </p:cNvPr>
          <p:cNvSpPr txBox="1"/>
          <p:nvPr/>
        </p:nvSpPr>
        <p:spPr>
          <a:xfrm>
            <a:off x="3228552" y="176094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audible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3FA4DDD-869D-C287-3742-F5E06003FA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7529C08-4568-D026-F612-9618F2137307}"/>
              </a:ext>
            </a:extLst>
          </p:cNvPr>
          <p:cNvSpPr txBox="1">
            <a:spLocks/>
          </p:cNvSpPr>
          <p:nvPr/>
        </p:nvSpPr>
        <p:spPr>
          <a:xfrm>
            <a:off x="5691171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0176B-127C-97A8-E628-CED0E2596FC9}"/>
              </a:ext>
            </a:extLst>
          </p:cNvPr>
          <p:cNvSpPr txBox="1">
            <a:spLocks/>
          </p:cNvSpPr>
          <p:nvPr/>
        </p:nvSpPr>
        <p:spPr>
          <a:xfrm>
            <a:off x="8248288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A253C70-4614-A636-5BEE-392018E522E8}"/>
              </a:ext>
            </a:extLst>
          </p:cNvPr>
          <p:cNvSpPr/>
          <p:nvPr/>
        </p:nvSpPr>
        <p:spPr>
          <a:xfrm>
            <a:off x="7754147" y="42648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EE83559-06D5-3287-4CF2-6203F2E13D85}"/>
              </a:ext>
            </a:extLst>
          </p:cNvPr>
          <p:cNvSpPr/>
          <p:nvPr/>
        </p:nvSpPr>
        <p:spPr>
          <a:xfrm>
            <a:off x="4231704" y="426483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3EB2A2-2F92-72B5-1B34-FE4E65FD9DDA}"/>
              </a:ext>
            </a:extLst>
          </p:cNvPr>
          <p:cNvSpPr txBox="1">
            <a:spLocks/>
          </p:cNvSpPr>
          <p:nvPr/>
        </p:nvSpPr>
        <p:spPr>
          <a:xfrm>
            <a:off x="5691171" y="50929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hear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1F4705-414A-4EFD-6B7B-2B0F37BEA8EA}"/>
              </a:ext>
            </a:extLst>
          </p:cNvPr>
          <p:cNvSpPr txBox="1">
            <a:spLocks/>
          </p:cNvSpPr>
          <p:nvPr/>
        </p:nvSpPr>
        <p:spPr>
          <a:xfrm>
            <a:off x="1778913" y="41243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C06B70-E3D1-89BC-3ADB-07A914AE738D}"/>
              </a:ext>
            </a:extLst>
          </p:cNvPr>
          <p:cNvSpPr txBox="1">
            <a:spLocks/>
          </p:cNvSpPr>
          <p:nvPr/>
        </p:nvSpPr>
        <p:spPr>
          <a:xfrm>
            <a:off x="8248289" y="50929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330488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A7230-DE84-F886-2A13-EAD390866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E536C55-A710-7366-4C0A-4D987DB41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8C04D-011C-EBB8-0857-DBFE887CD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0DFFE8-C885-F061-574B-C30D258D3F41}"/>
              </a:ext>
            </a:extLst>
          </p:cNvPr>
          <p:cNvSpPr txBox="1"/>
          <p:nvPr/>
        </p:nvSpPr>
        <p:spPr>
          <a:xfrm>
            <a:off x="2021776" y="1801804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D9F45CB-99DF-4DEE-56AF-0A3497060F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2B8343E-E7D5-79B3-D1AD-7D0502A873EC}"/>
              </a:ext>
            </a:extLst>
          </p:cNvPr>
          <p:cNvSpPr txBox="1">
            <a:spLocks/>
          </p:cNvSpPr>
          <p:nvPr/>
        </p:nvSpPr>
        <p:spPr>
          <a:xfrm>
            <a:off x="5851182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53E260-672B-44D9-C014-AFD1265D56EE}"/>
              </a:ext>
            </a:extLst>
          </p:cNvPr>
          <p:cNvSpPr txBox="1">
            <a:spLocks/>
          </p:cNvSpPr>
          <p:nvPr/>
        </p:nvSpPr>
        <p:spPr>
          <a:xfrm>
            <a:off x="8408299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6C5FFE5B-635C-9788-D04F-3198BDA87742}"/>
              </a:ext>
            </a:extLst>
          </p:cNvPr>
          <p:cNvSpPr/>
          <p:nvPr/>
        </p:nvSpPr>
        <p:spPr>
          <a:xfrm>
            <a:off x="7914158" y="42417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4DFE20D-37BD-B041-DA99-62E8CDDC3802}"/>
              </a:ext>
            </a:extLst>
          </p:cNvPr>
          <p:cNvSpPr/>
          <p:nvPr/>
        </p:nvSpPr>
        <p:spPr>
          <a:xfrm>
            <a:off x="4391715" y="42417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EA779D-3E88-6AF1-3D0F-08042C3039D7}"/>
              </a:ext>
            </a:extLst>
          </p:cNvPr>
          <p:cNvSpPr txBox="1">
            <a:spLocks/>
          </p:cNvSpPr>
          <p:nvPr/>
        </p:nvSpPr>
        <p:spPr>
          <a:xfrm>
            <a:off x="5851182" y="50698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eat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6B4D151-D5BC-419C-2D93-126787937054}"/>
              </a:ext>
            </a:extLst>
          </p:cNvPr>
          <p:cNvSpPr txBox="1">
            <a:spLocks/>
          </p:cNvSpPr>
          <p:nvPr/>
        </p:nvSpPr>
        <p:spPr>
          <a:xfrm>
            <a:off x="1938924" y="41012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CD39A67-6B9C-C980-5652-213B0180A21F}"/>
              </a:ext>
            </a:extLst>
          </p:cNvPr>
          <p:cNvSpPr txBox="1">
            <a:spLocks/>
          </p:cNvSpPr>
          <p:nvPr/>
        </p:nvSpPr>
        <p:spPr>
          <a:xfrm>
            <a:off x="8408300" y="50698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19048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49305-84FC-8F4D-FB6E-54BE53FFF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0C2C7D6E-2FF3-E0E1-D38E-A36E7EE8E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7A52-E18E-2082-DCAB-68E6CB2E0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2F647-A500-0D02-C2CA-370F6E5D7235}"/>
              </a:ext>
            </a:extLst>
          </p:cNvPr>
          <p:cNvSpPr txBox="1"/>
          <p:nvPr/>
        </p:nvSpPr>
        <p:spPr>
          <a:xfrm>
            <a:off x="2357630" y="1815319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legible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42BC395-8E6E-CE82-08B2-C4841C369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F99FA2-F555-52EE-1F15-7C3A3CE32F87}"/>
              </a:ext>
            </a:extLst>
          </p:cNvPr>
          <p:cNvSpPr txBox="1">
            <a:spLocks/>
          </p:cNvSpPr>
          <p:nvPr/>
        </p:nvSpPr>
        <p:spPr>
          <a:xfrm>
            <a:off x="5300185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2A0DEA-C9E8-3C67-DF86-9FF97A1C4870}"/>
              </a:ext>
            </a:extLst>
          </p:cNvPr>
          <p:cNvSpPr txBox="1">
            <a:spLocks/>
          </p:cNvSpPr>
          <p:nvPr/>
        </p:nvSpPr>
        <p:spPr>
          <a:xfrm>
            <a:off x="7857302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411184B1-1904-DE19-D1B0-D7F9B7B43878}"/>
              </a:ext>
            </a:extLst>
          </p:cNvPr>
          <p:cNvSpPr/>
          <p:nvPr/>
        </p:nvSpPr>
        <p:spPr>
          <a:xfrm>
            <a:off x="7363161" y="42578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A0EAD0C-53B2-C36D-8C3D-FA609C356E6B}"/>
              </a:ext>
            </a:extLst>
          </p:cNvPr>
          <p:cNvSpPr/>
          <p:nvPr/>
        </p:nvSpPr>
        <p:spPr>
          <a:xfrm>
            <a:off x="3826615" y="43011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B89039-B437-C5D9-C83C-2B8B1AB099C4}"/>
              </a:ext>
            </a:extLst>
          </p:cNvPr>
          <p:cNvSpPr txBox="1">
            <a:spLocks/>
          </p:cNvSpPr>
          <p:nvPr/>
        </p:nvSpPr>
        <p:spPr>
          <a:xfrm>
            <a:off x="5300185" y="50860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9D72C8A-6B9B-95FA-DB95-953DB42FD23B}"/>
              </a:ext>
            </a:extLst>
          </p:cNvPr>
          <p:cNvSpPr txBox="1">
            <a:spLocks/>
          </p:cNvSpPr>
          <p:nvPr/>
        </p:nvSpPr>
        <p:spPr>
          <a:xfrm>
            <a:off x="1373824" y="41607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legible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E2B9F0B-4CD5-7263-89A8-D3ECF38FD08A}"/>
              </a:ext>
            </a:extLst>
          </p:cNvPr>
          <p:cNvSpPr txBox="1">
            <a:spLocks/>
          </p:cNvSpPr>
          <p:nvPr/>
        </p:nvSpPr>
        <p:spPr>
          <a:xfrm>
            <a:off x="7857303" y="508601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4317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416DD-C5AC-6DFC-DE02-89339C08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1A3AA37-06B5-E850-DA73-1CDE85FD5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8D10C-7497-69F4-FCDE-02F08CDE4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BAD5F9-9B26-A362-4DF5-3DB9D3292B06}"/>
              </a:ext>
            </a:extLst>
          </p:cNvPr>
          <p:cNvSpPr txBox="1"/>
          <p:nvPr/>
        </p:nvSpPr>
        <p:spPr>
          <a:xfrm>
            <a:off x="3228552" y="176094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incredible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E72F57-4B3A-7A60-7B1B-121E983FA4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5FF4D7F-E305-70AD-235B-9CF46B095DAC}"/>
              </a:ext>
            </a:extLst>
          </p:cNvPr>
          <p:cNvSpPr txBox="1">
            <a:spLocks/>
          </p:cNvSpPr>
          <p:nvPr/>
        </p:nvSpPr>
        <p:spPr>
          <a:xfrm>
            <a:off x="7227089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5F1212-F8B0-8EE3-5783-039589699E3F}"/>
              </a:ext>
            </a:extLst>
          </p:cNvPr>
          <p:cNvSpPr txBox="1">
            <a:spLocks/>
          </p:cNvSpPr>
          <p:nvPr/>
        </p:nvSpPr>
        <p:spPr>
          <a:xfrm>
            <a:off x="9784206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90350C-66A1-C871-E2F6-9FD6E01206D6}"/>
              </a:ext>
            </a:extLst>
          </p:cNvPr>
          <p:cNvSpPr/>
          <p:nvPr/>
        </p:nvSpPr>
        <p:spPr>
          <a:xfrm>
            <a:off x="9290065" y="4324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BB7DDFB-522C-EEA3-B370-F9667A1B6722}"/>
              </a:ext>
            </a:extLst>
          </p:cNvPr>
          <p:cNvSpPr/>
          <p:nvPr/>
        </p:nvSpPr>
        <p:spPr>
          <a:xfrm>
            <a:off x="3228552" y="43223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DACD4FD-ACFE-7DDB-F635-CDE41C509F7C}"/>
              </a:ext>
            </a:extLst>
          </p:cNvPr>
          <p:cNvSpPr txBox="1">
            <a:spLocks/>
          </p:cNvSpPr>
          <p:nvPr/>
        </p:nvSpPr>
        <p:spPr>
          <a:xfrm>
            <a:off x="7227089" y="5152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believe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A109F2D-B4D9-C0B0-DC70-3439C2AFC502}"/>
              </a:ext>
            </a:extLst>
          </p:cNvPr>
          <p:cNvSpPr txBox="1">
            <a:spLocks/>
          </p:cNvSpPr>
          <p:nvPr/>
        </p:nvSpPr>
        <p:spPr>
          <a:xfrm>
            <a:off x="775761" y="41819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17A5E1-DAA4-B4DA-6C20-B93860F684C0}"/>
              </a:ext>
            </a:extLst>
          </p:cNvPr>
          <p:cNvSpPr txBox="1">
            <a:spLocks/>
          </p:cNvSpPr>
          <p:nvPr/>
        </p:nvSpPr>
        <p:spPr>
          <a:xfrm>
            <a:off x="9784207" y="51522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4E9571-F161-52D4-F6C4-645AA67E45C5}"/>
              </a:ext>
            </a:extLst>
          </p:cNvPr>
          <p:cNvSpPr txBox="1">
            <a:spLocks/>
          </p:cNvSpPr>
          <p:nvPr/>
        </p:nvSpPr>
        <p:spPr>
          <a:xfrm>
            <a:off x="4669972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759790B1-6C72-51E3-71AC-62D4B6FD26AC}"/>
              </a:ext>
            </a:extLst>
          </p:cNvPr>
          <p:cNvSpPr/>
          <p:nvPr/>
        </p:nvSpPr>
        <p:spPr>
          <a:xfrm>
            <a:off x="6732948" y="4324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F1BDCA4-3B19-B508-1462-48EE1B683D22}"/>
              </a:ext>
            </a:extLst>
          </p:cNvPr>
          <p:cNvSpPr txBox="1">
            <a:spLocks/>
          </p:cNvSpPr>
          <p:nvPr/>
        </p:nvSpPr>
        <p:spPr>
          <a:xfrm>
            <a:off x="4669972" y="5152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or not</a:t>
            </a:r>
          </a:p>
        </p:txBody>
      </p:sp>
    </p:spTree>
    <p:extLst>
      <p:ext uri="{BB962C8B-B14F-4D97-AF65-F5344CB8AC3E}">
        <p14:creationId xmlns:p14="http://schemas.microsoft.com/office/powerpoint/2010/main" val="25467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19BF5-9273-50CB-98C2-D60F4BCDA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244B68F-B112-EF6B-7516-BC1C10F8C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98CDD-9A28-13B1-EDDD-DD1AD5839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74E168-A6F8-A02D-4153-5EEE21476B5E}"/>
              </a:ext>
            </a:extLst>
          </p:cNvPr>
          <p:cNvSpPr txBox="1"/>
          <p:nvPr/>
        </p:nvSpPr>
        <p:spPr>
          <a:xfrm>
            <a:off x="2357630" y="1815319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responsible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F83CBEE-6267-F9C5-3A9D-3CEE3D729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C5B69FF-FA0C-AD54-EC75-E80F292E9038}"/>
              </a:ext>
            </a:extLst>
          </p:cNvPr>
          <p:cNvSpPr txBox="1">
            <a:spLocks/>
          </p:cNvSpPr>
          <p:nvPr/>
        </p:nvSpPr>
        <p:spPr>
          <a:xfrm>
            <a:off x="7227089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spons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1A6DFAD-45E1-48AE-E1D7-F428B5F62F08}"/>
              </a:ext>
            </a:extLst>
          </p:cNvPr>
          <p:cNvSpPr txBox="1">
            <a:spLocks/>
          </p:cNvSpPr>
          <p:nvPr/>
        </p:nvSpPr>
        <p:spPr>
          <a:xfrm>
            <a:off x="9784206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5074177-622C-3FD4-CCB5-C4EBD05F0D3E}"/>
              </a:ext>
            </a:extLst>
          </p:cNvPr>
          <p:cNvSpPr/>
          <p:nvPr/>
        </p:nvSpPr>
        <p:spPr>
          <a:xfrm>
            <a:off x="9290065" y="4324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430A4047-2B6F-E6D8-70E8-41B104388240}"/>
              </a:ext>
            </a:extLst>
          </p:cNvPr>
          <p:cNvSpPr/>
          <p:nvPr/>
        </p:nvSpPr>
        <p:spPr>
          <a:xfrm>
            <a:off x="3228552" y="43223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19FA498-0516-1F66-A965-0443E0F9D39C}"/>
              </a:ext>
            </a:extLst>
          </p:cNvPr>
          <p:cNvSpPr txBox="1">
            <a:spLocks/>
          </p:cNvSpPr>
          <p:nvPr/>
        </p:nvSpPr>
        <p:spPr>
          <a:xfrm>
            <a:off x="7227089" y="5152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promise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C365E5E-C5E0-F620-19E8-02A7D348AD92}"/>
              </a:ext>
            </a:extLst>
          </p:cNvPr>
          <p:cNvSpPr txBox="1">
            <a:spLocks/>
          </p:cNvSpPr>
          <p:nvPr/>
        </p:nvSpPr>
        <p:spPr>
          <a:xfrm>
            <a:off x="775761" y="41819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responsible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CB99937-BC1B-589E-6EA6-0FD235A6FE49}"/>
              </a:ext>
            </a:extLst>
          </p:cNvPr>
          <p:cNvSpPr txBox="1">
            <a:spLocks/>
          </p:cNvSpPr>
          <p:nvPr/>
        </p:nvSpPr>
        <p:spPr>
          <a:xfrm>
            <a:off x="9784207" y="51522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081A97F-4D05-E492-B705-9D52B9DA64FD}"/>
              </a:ext>
            </a:extLst>
          </p:cNvPr>
          <p:cNvSpPr txBox="1">
            <a:spLocks/>
          </p:cNvSpPr>
          <p:nvPr/>
        </p:nvSpPr>
        <p:spPr>
          <a:xfrm>
            <a:off x="4669972" y="4183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31" name="Cross 30">
            <a:extLst>
              <a:ext uri="{FF2B5EF4-FFF2-40B4-BE49-F238E27FC236}">
                <a16:creationId xmlns:a16="http://schemas.microsoft.com/office/drawing/2014/main" id="{7B28B820-23E6-9E7B-AAF0-E8C23B5D70BE}"/>
              </a:ext>
            </a:extLst>
          </p:cNvPr>
          <p:cNvSpPr/>
          <p:nvPr/>
        </p:nvSpPr>
        <p:spPr>
          <a:xfrm>
            <a:off x="6732948" y="4324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3FEF9190-B43B-DAF0-DBBC-360123D42B00}"/>
              </a:ext>
            </a:extLst>
          </p:cNvPr>
          <p:cNvSpPr txBox="1">
            <a:spLocks/>
          </p:cNvSpPr>
          <p:nvPr/>
        </p:nvSpPr>
        <p:spPr>
          <a:xfrm>
            <a:off x="4669972" y="51522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</p:spTree>
    <p:extLst>
      <p:ext uri="{BB962C8B-B14F-4D97-AF65-F5344CB8AC3E}">
        <p14:creationId xmlns:p14="http://schemas.microsoft.com/office/powerpoint/2010/main" val="24401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52B5E-23C2-A510-4D06-70CE2122D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55B3DD7-32F3-C208-E883-25E3BBBFB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0250E-D391-CE95-BE33-23E0F7E55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5D12B2-6B8E-CA6A-887C-C88271FE2011}"/>
              </a:ext>
            </a:extLst>
          </p:cNvPr>
          <p:cNvSpPr txBox="1"/>
          <p:nvPr/>
        </p:nvSpPr>
        <p:spPr>
          <a:xfrm>
            <a:off x="2021776" y="1801804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sensible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E75CC73-4497-533A-E23D-03C2F33E54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492710D-E207-8AC8-19E9-27E5DD9842D5}"/>
              </a:ext>
            </a:extLst>
          </p:cNvPr>
          <p:cNvSpPr txBox="1">
            <a:spLocks/>
          </p:cNvSpPr>
          <p:nvPr/>
        </p:nvSpPr>
        <p:spPr>
          <a:xfrm>
            <a:off x="5851182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08EDD7-65A5-23EC-BD81-566FFD8B01F4}"/>
              </a:ext>
            </a:extLst>
          </p:cNvPr>
          <p:cNvSpPr txBox="1">
            <a:spLocks/>
          </p:cNvSpPr>
          <p:nvPr/>
        </p:nvSpPr>
        <p:spPr>
          <a:xfrm>
            <a:off x="8408299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226886B3-CC0A-005A-A576-B699278C6EA1}"/>
              </a:ext>
            </a:extLst>
          </p:cNvPr>
          <p:cNvSpPr/>
          <p:nvPr/>
        </p:nvSpPr>
        <p:spPr>
          <a:xfrm>
            <a:off x="7914158" y="42417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9F1781E-9910-CAFB-5980-08E49D49B7A4}"/>
              </a:ext>
            </a:extLst>
          </p:cNvPr>
          <p:cNvSpPr/>
          <p:nvPr/>
        </p:nvSpPr>
        <p:spPr>
          <a:xfrm>
            <a:off x="4391715" y="42417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977A84E-C152-9D23-D394-DCA80DE2E4A5}"/>
              </a:ext>
            </a:extLst>
          </p:cNvPr>
          <p:cNvSpPr txBox="1">
            <a:spLocks/>
          </p:cNvSpPr>
          <p:nvPr/>
        </p:nvSpPr>
        <p:spPr>
          <a:xfrm>
            <a:off x="5851182" y="50698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sense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3055F64-51E4-B925-491F-A6E7D5656F94}"/>
              </a:ext>
            </a:extLst>
          </p:cNvPr>
          <p:cNvSpPr txBox="1">
            <a:spLocks/>
          </p:cNvSpPr>
          <p:nvPr/>
        </p:nvSpPr>
        <p:spPr>
          <a:xfrm>
            <a:off x="1938924" y="41012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sensible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39B7BC6-C59F-73D9-A3D4-435DE66428A2}"/>
              </a:ext>
            </a:extLst>
          </p:cNvPr>
          <p:cNvSpPr txBox="1">
            <a:spLocks/>
          </p:cNvSpPr>
          <p:nvPr/>
        </p:nvSpPr>
        <p:spPr>
          <a:xfrm>
            <a:off x="8408300" y="50698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424649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3E904-2B73-D422-C899-7EEE11F4F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2F9034F-37E8-E81C-B589-005F9600B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AF38D-4AD7-9147-25FC-4E8BBB6BF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0887CD-381D-3A52-2825-20CB331C106B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forcible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00DD4B-9B46-F829-E0F3-1C985E3982C2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force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0DC87D1-25B3-3C55-2043-BA34E32A1581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0B3FB8-9E0B-AAF0-8058-96BFA0520C78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force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27CC30-7D1D-96B5-9C3D-2EA2C5EEA71D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forcible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570F27-CF7D-0C83-111A-61765FAF309C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EC1F17F2-E22E-7613-DAAD-E20FC65AF76E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4EC346-4DA2-08A2-5021-F263C997ACE0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4A42C3-37EC-94DC-7023-7D61C1E268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0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</a:t>
            </a:r>
            <a:r>
              <a:rPr lang="en-GB" sz="3400" dirty="0" err="1">
                <a:solidFill>
                  <a:schemeClr val="bg1"/>
                </a:solidFill>
              </a:rPr>
              <a:t>edable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dirty="0" err="1">
                <a:solidFill>
                  <a:schemeClr val="bg1"/>
                </a:solidFill>
              </a:rPr>
              <a:t>horrorble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</a:t>
            </a:r>
            <a:r>
              <a:rPr lang="en-GB" sz="3400" dirty="0" err="1">
                <a:solidFill>
                  <a:schemeClr val="bg1"/>
                </a:solidFill>
              </a:rPr>
              <a:t>beter</a:t>
            </a:r>
            <a:r>
              <a:rPr lang="en-GB" sz="3400" dirty="0">
                <a:solidFill>
                  <a:schemeClr val="bg1"/>
                </a:solidFill>
              </a:rPr>
              <a:t> than expected.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edible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horrible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better</a:t>
            </a:r>
            <a:r>
              <a:rPr lang="en-GB" sz="3400" dirty="0">
                <a:solidFill>
                  <a:schemeClr val="bg1"/>
                </a:solidFill>
              </a:rPr>
              <a:t> than expected.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edible, not horrible,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better than expected.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instrutions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dirty="0" err="1">
                <a:solidFill>
                  <a:schemeClr val="bg1"/>
                </a:solidFill>
              </a:rPr>
              <a:t>readible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legable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</a:t>
            </a:r>
            <a:r>
              <a:rPr lang="en-GB" sz="3400" dirty="0" err="1">
                <a:solidFill>
                  <a:schemeClr val="bg1"/>
                </a:solidFill>
              </a:rPr>
              <a:t>accessable</a:t>
            </a:r>
            <a:r>
              <a:rPr lang="en-GB" sz="3400" dirty="0">
                <a:solidFill>
                  <a:schemeClr val="bg1"/>
                </a:solidFill>
              </a:rPr>
              <a:t> to everyone.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instructions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readable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legible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accessible</a:t>
            </a:r>
            <a:r>
              <a:rPr lang="en-GB" sz="3400" dirty="0">
                <a:solidFill>
                  <a:schemeClr val="bg1"/>
                </a:solidFill>
              </a:rPr>
              <a:t> to everyone.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instructions were readable and legible,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accessible to everyone.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08606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M5Spr090Fe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misjudging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judge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0669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149" y="1724609"/>
            <a:ext cx="7432105" cy="37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possible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terrible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horrible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visible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incredible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incredibly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sensible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sensibly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forcible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responsible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accessible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legible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2981E8-FA6B-4D54-D8C2-967592BB0185}"/>
              </a:ext>
            </a:extLst>
          </p:cNvPr>
          <p:cNvSpPr/>
          <p:nvPr/>
        </p:nvSpPr>
        <p:spPr>
          <a:xfrm>
            <a:off x="9225887" y="5404513"/>
            <a:ext cx="2780591" cy="1279088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7275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954812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07CAB81-1349-3DF4-A812-08292DD02632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4AD83-21F0-051D-7F9D-A044F43D1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3B22BE1-90C3-ED1D-0B50-6C27E0E40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4E511B-86E1-E663-0922-ABD3A884A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0002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71A396-922A-EB62-DE9E-045A15E14B1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48FC7EB-1EB7-BDE9-FBA5-69B56C1C52C6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85295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ACA38-3FD0-14B1-DCA9-5B6F62245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D9FEFAF-F3EC-69C8-9B55-AF64A902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EA76BD-52AB-D9F6-3C71-6B7024666A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8642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D29338-B168-7EFA-1504-D16786B54DE2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71C8867-C129-4889-82EF-86001D3FFA43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40027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E3E8C-AB37-0A46-DBEE-6B16FFB27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EE6D5A7-526D-46BA-FB1D-5443B6B52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92A7E8-7F26-E13E-418A-DBF3FCDE0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62679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A78D573-69F0-1C27-9CBA-862AE13D6D4F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965184-9769-7078-43BB-FC80BCCC33E9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44797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B09F4-A3B7-6491-3863-19E6050C2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F6D6112-661B-F8E0-3973-94E972172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2C4C36-9ED7-F2A2-3D59-106405E3A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51207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70720C-2103-47A6-B7A7-6238AA374F04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3A7407-8E7A-E883-7115-E35A6D430ABC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70954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3274</Words>
  <Application>Microsoft Office PowerPoint</Application>
  <PresentationFormat>Widescreen</PresentationFormat>
  <Paragraphs>1250</Paragraphs>
  <Slides>40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28</cp:revision>
  <dcterms:created xsi:type="dcterms:W3CDTF">2022-05-31T09:42:07Z</dcterms:created>
  <dcterms:modified xsi:type="dcterms:W3CDTF">2026-07-23T12:48:01Z</dcterms:modified>
</cp:coreProperties>
</file>