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3"/>
  </p:notesMasterIdLst>
  <p:sldIdLst>
    <p:sldId id="390" r:id="rId2"/>
    <p:sldId id="544" r:id="rId3"/>
    <p:sldId id="546" r:id="rId4"/>
    <p:sldId id="548" r:id="rId5"/>
    <p:sldId id="433" r:id="rId6"/>
    <p:sldId id="525" r:id="rId7"/>
    <p:sldId id="519" r:id="rId8"/>
    <p:sldId id="578" r:id="rId9"/>
    <p:sldId id="520" r:id="rId10"/>
    <p:sldId id="435" r:id="rId11"/>
    <p:sldId id="521" r:id="rId12"/>
    <p:sldId id="522" r:id="rId13"/>
    <p:sldId id="274" r:id="rId14"/>
    <p:sldId id="579" r:id="rId15"/>
    <p:sldId id="550" r:id="rId16"/>
    <p:sldId id="580" r:id="rId17"/>
    <p:sldId id="581" r:id="rId18"/>
    <p:sldId id="582" r:id="rId19"/>
    <p:sldId id="583" r:id="rId20"/>
    <p:sldId id="584" r:id="rId21"/>
    <p:sldId id="585" r:id="rId22"/>
    <p:sldId id="586" r:id="rId23"/>
    <p:sldId id="587" r:id="rId24"/>
    <p:sldId id="556" r:id="rId25"/>
    <p:sldId id="562" r:id="rId26"/>
    <p:sldId id="565" r:id="rId27"/>
    <p:sldId id="558" r:id="rId28"/>
    <p:sldId id="566" r:id="rId29"/>
    <p:sldId id="557" r:id="rId30"/>
    <p:sldId id="594" r:id="rId31"/>
    <p:sldId id="553" r:id="rId32"/>
    <p:sldId id="573" r:id="rId33"/>
    <p:sldId id="552" r:id="rId34"/>
    <p:sldId id="567" r:id="rId35"/>
    <p:sldId id="559" r:id="rId36"/>
    <p:sldId id="595" r:id="rId37"/>
    <p:sldId id="568" r:id="rId38"/>
    <p:sldId id="597" r:id="rId39"/>
    <p:sldId id="603" r:id="rId40"/>
    <p:sldId id="602" r:id="rId41"/>
    <p:sldId id="601" r:id="rId42"/>
    <p:sldId id="600" r:id="rId43"/>
    <p:sldId id="599" r:id="rId44"/>
    <p:sldId id="598" r:id="rId45"/>
    <p:sldId id="592" r:id="rId46"/>
    <p:sldId id="596" r:id="rId47"/>
    <p:sldId id="352" r:id="rId48"/>
    <p:sldId id="372" r:id="rId49"/>
    <p:sldId id="371" r:id="rId50"/>
    <p:sldId id="363" r:id="rId51"/>
    <p:sldId id="549" r:id="rId52"/>
  </p:sldIdLst>
  <p:sldSz cx="12192000" cy="6858000"/>
  <p:notesSz cx="6858000" cy="9144000"/>
  <p:embeddedFontLst>
    <p:embeddedFont>
      <p:font typeface="Andika" panose="02000000000000000000" pitchFamily="2" charset="0"/>
      <p:regular r:id="rId54"/>
      <p:bold r:id="rId55"/>
      <p:italic r:id="rId56"/>
      <p:boldItalic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498AB0-6240-43BB-B7B1-D607F82AF1F4}" v="38" dt="2026-07-23T12:53:47.7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53:47.760" v="3207"/>
      <pc:docMkLst>
        <pc:docMk/>
      </pc:docMkLst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708192064" sldId="352"/>
        </pc:sldMkLst>
      </pc:sldChg>
      <pc:sldChg chg="modSp add modTransition">
        <pc:chgData name="Glen Jones" userId="e846aaca-4b24-4b13-b0d0-f2308e16b284" providerId="ADAL" clId="{ED47ACC3-9597-4D89-A1DC-43CF280EF274}" dt="2026-07-23T12:53:47.760" v="320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0:44.580" v="3192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558621797" sldId="371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649846151" sldId="372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3749588094" sldId="433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208941487" sldId="435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547046222" sldId="519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992683161" sldId="520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3578401971" sldId="521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031564176" sldId="522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097595910" sldId="525"/>
        </pc:sldMkLst>
      </pc:sldChg>
      <pc:sldChg chg="modSp modTransition addAnim delAnim">
        <pc:chgData name="Glen Jones" userId="e846aaca-4b24-4b13-b0d0-f2308e16b284" providerId="ADAL" clId="{ED47ACC3-9597-4D89-A1DC-43CF280EF274}" dt="2026-07-23T12:53:47.760" v="3207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2:53:37.434" v="3205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53:14.640" v="3202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004214985" sldId="548"/>
        </pc:sldMkLst>
      </pc:sldChg>
      <pc:sldChg chg="modSp add del mod modTransition">
        <pc:chgData name="Glen Jones" userId="e846aaca-4b24-4b13-b0d0-f2308e16b284" providerId="ADAL" clId="{ED47ACC3-9597-4D89-A1DC-43CF280EF274}" dt="2026-07-23T12:53:47.760" v="3207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7-08T10:21:56.655" v="3164" actId="14100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7-08T10:22:27.548" v="3189" actId="1038"/>
          <ac:spMkLst>
            <pc:docMk/>
            <pc:sldMk cId="3884127521" sldId="549"/>
            <ac:spMk id="3" creationId="{F430E31B-1F64-3ABE-72C0-369E4903DBA1}"/>
          </ac:spMkLst>
        </pc:spChg>
        <pc:spChg chg="mod">
          <ac:chgData name="Glen Jones" userId="e846aaca-4b24-4b13-b0d0-f2308e16b284" providerId="ADAL" clId="{ED47ACC3-9597-4D89-A1DC-43CF280EF274}" dt="2026-07-08T10:21:47.302" v="3160" actId="14100"/>
          <ac:spMkLst>
            <pc:docMk/>
            <pc:sldMk cId="3884127521" sldId="549"/>
            <ac:spMk id="7" creationId="{F08C00E4-F857-9A8F-EE56-55144101C0A8}"/>
          </ac:spMkLst>
        </pc:spChg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94792751" sldId="550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100518653" sldId="552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63774763" sldId="553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226192905" sldId="556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500668299" sldId="557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3428596516" sldId="558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111561815" sldId="559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538845975" sldId="562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162945693" sldId="565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728260365" sldId="566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921143287" sldId="567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346292024" sldId="568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303719591" sldId="573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464072549" sldId="578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712599820" sldId="579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72582480" sldId="580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461404578" sldId="581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088618189" sldId="582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471805745" sldId="583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3464571383" sldId="584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080973825" sldId="585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996433600" sldId="586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455739704" sldId="587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566625045" sldId="592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043000415" sldId="594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975597882" sldId="595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880591083" sldId="596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875649920" sldId="597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2001509918" sldId="598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1704514586" sldId="599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132121978" sldId="600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049089630" sldId="601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4231507638" sldId="602"/>
        </pc:sldMkLst>
      </pc:sldChg>
      <pc:sldChg chg="modTransition">
        <pc:chgData name="Glen Jones" userId="e846aaca-4b24-4b13-b0d0-f2308e16b284" providerId="ADAL" clId="{ED47ACC3-9597-4D89-A1DC-43CF280EF274}" dt="2026-07-23T12:53:47.760" v="3207"/>
        <pc:sldMkLst>
          <pc:docMk/>
          <pc:sldMk cId="3844686871" sldId="60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Very tricky to guess!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070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something is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preferred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it is: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carried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front of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other choices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chosen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ahead of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alternatives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That’s why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preferred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liked more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chosen first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makes sense when you think about how we use the word: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 back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information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points you back to a source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book or website you consult is something you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carry your attention back to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4432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Literally, difference means “the quality of being carried apart”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So a difference is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how things are separated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how they are not the same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the result of ideas or objects being held apart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That fits perfectly with modern usage.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suffered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“carried from underneath”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“borne under a weight”. 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explains the modern meaning very neatly: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pain, difficulty, or hardship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bear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unpleasant over time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D3695-AFBA-B979-C4BF-516807CB0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534F81-6853-536B-E773-CBBB978AA0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2D58C2-4BCC-0BED-60B8-DB4FF56278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dirty="0"/>
              <a:t>This is a cheat as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ferry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comes from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 English </a:t>
            </a:r>
            <a:r>
              <a:rPr lang="en-GB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ferian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carry, convey, transport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Related to Germanic words meaning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go, travel, move</a:t>
            </a:r>
          </a:p>
          <a:p>
            <a:pPr fontAlgn="t"/>
            <a:endParaRPr lang="en-GB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but….it fails into the same pattern.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98D1F-8D91-0C04-367A-FB71AC9154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39554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“to carry into”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real use, that becomes: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carry an idea into your mind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something out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clues or evidence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reach a conclusion that isn’t stated directly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you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you are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bringing meaning 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what you see or read.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deferred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“carried away”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“carried off to a later time”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D5387-77DB-3AEA-CD9D-26A58A39E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D9F128-9347-984D-E2F4-662B4FE798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3C2173-66ED-B75F-3A2B-95CB7A89C4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E9286-99B6-AC77-547C-F50309FF48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4029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A64F3-913E-E6EF-E405-88FFD15B7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FEBA82-2983-09FE-A9C4-11348EB8EC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FE6C64-2B4A-D442-C6AB-A3099496C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D32EA4-40C6-3BBC-3CF3-20307ADFD3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9518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8E125-BDC7-D49B-AAB7-84459F056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635631-2587-CEC7-EBAC-29A766F984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B94504-EC9B-79A0-0B94-558C43FAC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E7F2AD-A794-A40C-AF83-35311AE48A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6059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C06A7-9512-077F-C9B2-36E4D9FB8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09B98A-50EE-4DA8-42E5-2CA66230A6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55AF96-A258-B85C-8EEA-B79F1E37A8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2B789-AF1C-6979-9879-F896D14160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1765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1BE3F-AE6C-267B-C548-0AA0550F1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44B404-CE88-D58C-EED9-DDB6969A92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FF6718-C31F-5783-86B5-2E7805351A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6164C9-B21F-E78D-E471-2907E47199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4284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53897-8E40-811C-7C7B-39E54207B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566C1A-0609-5638-BAFF-D5C6F74A79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EA0412-70CE-3D19-07ED-FC3B51DB2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E1BBC-6513-96BF-A661-28E4FA3009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5971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E3A35-FF1D-07BE-64C3-88F158852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0502C3-E417-41B4-7DFA-C7B4FE028C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759C4C-8C0E-F5DC-4FB8-029C797A7D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A2337F-F390-4622-9911-AC82330303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8476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2DB4A-9156-C919-67ED-937684BFF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37DE85-B7B6-6254-EC9D-732B219467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E48B33-886A-A208-8BD0-81B438640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831932-7711-D939-F1F1-76FF395CA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0158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5305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4598A-D9C8-D898-BC26-0E2D936DD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A241D6-9FB1-1704-A45C-A88A6AFE9D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CA29D2-F9CC-5FCF-8165-59D07F22C5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It’s worth comparing preferring, offering, suffering, deferring, transferring, .. when we double r and when we don’t.</a:t>
            </a:r>
          </a:p>
          <a:p>
            <a:endParaRPr lang="en-GB" dirty="0"/>
          </a:p>
          <a:p>
            <a:r>
              <a:rPr lang="en-GB" dirty="0"/>
              <a:t>There are loads of words missing….different, infers, defer, suffer, reference, referee, transfer,…..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A1D968-BA0C-9926-D0DF-B2A3F0CF28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602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transfer  offer  differ   prefer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carry!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7803" y="3493998"/>
            <a:ext cx="1363293" cy="175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998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014135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fer comes from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ferre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“to carry, bear, or bring.”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Latin words moved into French and then English, this root stayed remarkably productive.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Latin-based words, prefixes often change the spelling of fer to make pronunciation smoother: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255713" indent="-3556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sub + fer → suffer</a:t>
            </a:r>
          </a:p>
          <a:p>
            <a:pPr marL="1255713" indent="-355600">
              <a:buFont typeface="Arial" panose="020B0604020202020204" pitchFamily="34" charset="0"/>
              <a:buChar char="•"/>
            </a:pP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+ fer → offer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725824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7252935" y="2353762"/>
            <a:ext cx="259682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045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654190-0264-AC14-AAC7-4DC88695DBC3}"/>
              </a:ext>
            </a:extLst>
          </p:cNvPr>
          <p:cNvSpPr/>
          <p:nvPr/>
        </p:nvSpPr>
        <p:spPr>
          <a:xfrm>
            <a:off x="7252935" y="2353762"/>
            <a:ext cx="259682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9DF59E-DCAA-89C3-3889-E0D1E57DD0D3}"/>
              </a:ext>
            </a:extLst>
          </p:cNvPr>
          <p:cNvSpPr/>
          <p:nvPr/>
        </p:nvSpPr>
        <p:spPr>
          <a:xfrm>
            <a:off x="2197291" y="2160224"/>
            <a:ext cx="2298581" cy="2066757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181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588362" y="4085077"/>
            <a:ext cx="209904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2B4573E-828B-F137-57E6-DAB013FBEC68}"/>
              </a:ext>
            </a:extLst>
          </p:cNvPr>
          <p:cNvSpPr/>
          <p:nvPr/>
        </p:nvSpPr>
        <p:spPr>
          <a:xfrm>
            <a:off x="2197291" y="2160224"/>
            <a:ext cx="2298581" cy="2066757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04AF0B-44B5-C677-B9CA-8F22CC999CE8}"/>
              </a:ext>
            </a:extLst>
          </p:cNvPr>
          <p:cNvSpPr/>
          <p:nvPr/>
        </p:nvSpPr>
        <p:spPr>
          <a:xfrm>
            <a:off x="7252935" y="2353762"/>
            <a:ext cx="259682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05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daithyme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daytime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offering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“Fer”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125186" y="1168924"/>
            <a:ext cx="13029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6626933" y="220453"/>
            <a:ext cx="1780581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706524" y="27296"/>
            <a:ext cx="1459606" cy="1168924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Fer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carry.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fer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reference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preferred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offering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9738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“preferred”?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Preferred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carried before others.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“preferred”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reference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</a:t>
            </a:r>
          </a:p>
        </p:txBody>
      </p:sp>
    </p:spTree>
    <p:extLst>
      <p:ext uri="{BB962C8B-B14F-4D97-AF65-F5344CB8AC3E}">
        <p14:creationId xmlns:p14="http://schemas.microsoft.com/office/powerpoint/2010/main" val="29964336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“reference”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Reference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literally the act of carrying back.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“reference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reference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again/ back</a:t>
            </a:r>
          </a:p>
        </p:txBody>
      </p:sp>
    </p:spTree>
    <p:extLst>
      <p:ext uri="{BB962C8B-B14F-4D97-AF65-F5344CB8AC3E}">
        <p14:creationId xmlns:p14="http://schemas.microsoft.com/office/powerpoint/2010/main" val="24557397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difference in gems could be huge.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difference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difference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apart / not (dis-)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difference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 suffered Scrambler’s fury.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suffered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suffered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suffered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suf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(a form of sub)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liked going on the ferry.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ferry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ferry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5309667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8201815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7587103" y="40607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4180078" y="4060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5309667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1788483" y="3898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ferry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8201815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E7D54-A60B-ED59-1F82-DB81512ED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50A5598-D47E-5675-0CA8-B2C19725F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CE14C-9A87-A577-639F-6BDDF6E36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48A0E11-3B44-1ED0-1A8A-550E3DCB9C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3470" y="-80749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442971-8056-B14F-6C7B-9EC1F0DE8BB2}"/>
              </a:ext>
            </a:extLst>
          </p:cNvPr>
          <p:cNvSpPr txBox="1"/>
          <p:nvPr/>
        </p:nvSpPr>
        <p:spPr>
          <a:xfrm>
            <a:off x="1658115" y="89419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ferry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CA7BE7-B1DC-AC24-E2B3-63FDC0E7922C}"/>
              </a:ext>
            </a:extLst>
          </p:cNvPr>
          <p:cNvSpPr txBox="1">
            <a:spLocks/>
          </p:cNvSpPr>
          <p:nvPr/>
        </p:nvSpPr>
        <p:spPr>
          <a:xfrm>
            <a:off x="5455678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067FCC-0DB0-2416-662D-E8ED02D46E80}"/>
              </a:ext>
            </a:extLst>
          </p:cNvPr>
          <p:cNvSpPr txBox="1">
            <a:spLocks/>
          </p:cNvSpPr>
          <p:nvPr/>
        </p:nvSpPr>
        <p:spPr>
          <a:xfrm>
            <a:off x="8347826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080F0F0-FE7E-8812-8029-C75C05E07E0B}"/>
              </a:ext>
            </a:extLst>
          </p:cNvPr>
          <p:cNvSpPr/>
          <p:nvPr/>
        </p:nvSpPr>
        <p:spPr>
          <a:xfrm>
            <a:off x="7733114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1099BB1-44BE-BE00-1613-5E0950CE1CD1}"/>
              </a:ext>
            </a:extLst>
          </p:cNvPr>
          <p:cNvSpPr/>
          <p:nvPr/>
        </p:nvSpPr>
        <p:spPr>
          <a:xfrm>
            <a:off x="4326089" y="1928247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33AD1A0-8987-A354-2B29-C6E49D020B83}"/>
              </a:ext>
            </a:extLst>
          </p:cNvPr>
          <p:cNvSpPr txBox="1">
            <a:spLocks/>
          </p:cNvSpPr>
          <p:nvPr/>
        </p:nvSpPr>
        <p:spPr>
          <a:xfrm>
            <a:off x="5455678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8DD3B63-5925-13C8-78C2-1CAC33FCD08A}"/>
              </a:ext>
            </a:extLst>
          </p:cNvPr>
          <p:cNvSpPr txBox="1">
            <a:spLocks/>
          </p:cNvSpPr>
          <p:nvPr/>
        </p:nvSpPr>
        <p:spPr>
          <a:xfrm>
            <a:off x="1934494" y="176615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ferry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B856BDF-35BB-0CC9-49FA-4B0663F67712}"/>
              </a:ext>
            </a:extLst>
          </p:cNvPr>
          <p:cNvSpPr txBox="1">
            <a:spLocks/>
          </p:cNvSpPr>
          <p:nvPr/>
        </p:nvSpPr>
        <p:spPr>
          <a:xfrm>
            <a:off x="8347826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22F544-73B1-7872-5F44-E7334C36C8F4}"/>
              </a:ext>
            </a:extLst>
          </p:cNvPr>
          <p:cNvSpPr txBox="1"/>
          <p:nvPr/>
        </p:nvSpPr>
        <p:spPr>
          <a:xfrm>
            <a:off x="1658115" y="3509749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R?</a:t>
            </a: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31ACDCA8-F88E-2FC0-9A16-63764FF61BB8}"/>
              </a:ext>
            </a:extLst>
          </p:cNvPr>
          <p:cNvSpPr/>
          <p:nvPr/>
        </p:nvSpPr>
        <p:spPr>
          <a:xfrm>
            <a:off x="6339361" y="1364777"/>
            <a:ext cx="301460" cy="213448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798DEE-24BA-469E-2317-12EC3BB59EAE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10430004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could infer the truth.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infer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infer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7863010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3960509" y="4179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7863010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1568914" y="4017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infer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4970861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5000629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into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7240466" y="41579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transfers the co-ordinates.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transfers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transfers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transfers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she/he/it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deferred the payment.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771668" y="24768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deferred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0CA71-1E97-7A55-A6B4-491F3EABC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DFA8895-C273-541A-7832-7DE72ECDF7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FE076-6DF8-4EEA-5C75-AC200965D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ACD81-5B4A-FB24-0F21-66A82DC401C8}"/>
              </a:ext>
            </a:extLst>
          </p:cNvPr>
          <p:cNvSpPr txBox="1"/>
          <p:nvPr/>
        </p:nvSpPr>
        <p:spPr>
          <a:xfrm>
            <a:off x="2860568" y="1905375"/>
            <a:ext cx="76837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deferred </a:t>
            </a:r>
          </a:p>
          <a:p>
            <a:pPr algn="ctr"/>
            <a:r>
              <a:rPr lang="en-GB" sz="9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26E592-7D8A-82FC-6316-7C1E05DABC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9C9B2E-BF97-05A5-0281-F5D1F2C3ABFF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B01953-B05D-4DEF-F0E9-D900DB63DCEA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B4C76B62-23C5-D87C-AA0E-BC3F42C7150E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F8F48D8-ABAE-7278-F6FB-F5415F36901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009CFBE-F505-0730-210A-A967598A63BC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5A7096-5B6E-A72A-23C2-6091AB232C3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5413E80-0F26-AA05-4947-8140BF0B8C2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the in the 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C932735-79C4-6A62-3D22-BCCA13AB516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57E153D-9E4D-87CF-A0B0-DEDC2915823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259F3319-BB28-DFE1-D554-39590D5B374B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5978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254148" y="382011"/>
            <a:ext cx="76837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deferred </a:t>
            </a:r>
          </a:p>
          <a:p>
            <a:pPr algn="ctr"/>
            <a:r>
              <a:rPr lang="en-GB" sz="9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894" y="-442461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62B94D5-20D9-ECDB-C34C-7BD02CA45AD5}"/>
              </a:ext>
            </a:extLst>
          </p:cNvPr>
          <p:cNvSpPr txBox="1">
            <a:spLocks/>
          </p:cNvSpPr>
          <p:nvPr/>
        </p:nvSpPr>
        <p:spPr>
          <a:xfrm>
            <a:off x="6674443" y="19715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52AE58-9152-8651-D1A9-2A6BC8A6016A}"/>
              </a:ext>
            </a:extLst>
          </p:cNvPr>
          <p:cNvSpPr txBox="1">
            <a:spLocks/>
          </p:cNvSpPr>
          <p:nvPr/>
        </p:nvSpPr>
        <p:spPr>
          <a:xfrm>
            <a:off x="9566591" y="19715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3C1193A9-3784-22B0-8E21-3A9CFE13F9DC}"/>
              </a:ext>
            </a:extLst>
          </p:cNvPr>
          <p:cNvSpPr/>
          <p:nvPr/>
        </p:nvSpPr>
        <p:spPr>
          <a:xfrm>
            <a:off x="8951879" y="21120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F4E5616-1DBB-A0ED-15C6-73ED5B98FCF4}"/>
              </a:ext>
            </a:extLst>
          </p:cNvPr>
          <p:cNvSpPr/>
          <p:nvPr/>
        </p:nvSpPr>
        <p:spPr>
          <a:xfrm>
            <a:off x="2771942" y="21336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62505B-3F03-A87D-DEA2-B10073C8B629}"/>
              </a:ext>
            </a:extLst>
          </p:cNvPr>
          <p:cNvSpPr txBox="1">
            <a:spLocks/>
          </p:cNvSpPr>
          <p:nvPr/>
        </p:nvSpPr>
        <p:spPr>
          <a:xfrm>
            <a:off x="6674443" y="29429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FE24D5F-67D7-D8BC-CF4A-C4C7E3BA5B9D}"/>
              </a:ext>
            </a:extLst>
          </p:cNvPr>
          <p:cNvSpPr txBox="1">
            <a:spLocks/>
          </p:cNvSpPr>
          <p:nvPr/>
        </p:nvSpPr>
        <p:spPr>
          <a:xfrm>
            <a:off x="380347" y="19715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88BB298-4562-2E32-C63A-66B48D7E35A5}"/>
              </a:ext>
            </a:extLst>
          </p:cNvPr>
          <p:cNvSpPr txBox="1">
            <a:spLocks/>
          </p:cNvSpPr>
          <p:nvPr/>
        </p:nvSpPr>
        <p:spPr>
          <a:xfrm>
            <a:off x="9566591" y="29429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the in the 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004D8B9-AD16-506E-3CB6-CCCFF859AC71}"/>
              </a:ext>
            </a:extLst>
          </p:cNvPr>
          <p:cNvSpPr txBox="1">
            <a:spLocks/>
          </p:cNvSpPr>
          <p:nvPr/>
        </p:nvSpPr>
        <p:spPr>
          <a:xfrm>
            <a:off x="3782294" y="19715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B5BF362-BD5C-2999-AD50-8098C968910E}"/>
              </a:ext>
            </a:extLst>
          </p:cNvPr>
          <p:cNvSpPr txBox="1">
            <a:spLocks/>
          </p:cNvSpPr>
          <p:nvPr/>
        </p:nvSpPr>
        <p:spPr>
          <a:xfrm>
            <a:off x="3812062" y="29429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FC045A12-0531-29ED-C678-6C7ACEB7179E}"/>
              </a:ext>
            </a:extLst>
          </p:cNvPr>
          <p:cNvSpPr/>
          <p:nvPr/>
        </p:nvSpPr>
        <p:spPr>
          <a:xfrm>
            <a:off x="6051899" y="21120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17AA4B-3D86-8176-DEFF-1E442FB9D2D9}"/>
              </a:ext>
            </a:extLst>
          </p:cNvPr>
          <p:cNvSpPr txBox="1"/>
          <p:nvPr/>
        </p:nvSpPr>
        <p:spPr>
          <a:xfrm>
            <a:off x="1698606" y="37639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R?</a:t>
            </a: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ED8F137D-8627-D37C-9549-70C7F40450B7}"/>
              </a:ext>
            </a:extLst>
          </p:cNvPr>
          <p:cNvSpPr/>
          <p:nvPr/>
        </p:nvSpPr>
        <p:spPr>
          <a:xfrm>
            <a:off x="6378231" y="1629441"/>
            <a:ext cx="301460" cy="213448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F1D6086-2731-AE97-6406-6E6F16409363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Stressed 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37014-29BD-E22D-5B1B-CF87C3686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9C49DB-0A09-24A1-54D4-C00DCB45EC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AEA452B-7FFE-D271-3D80-944ABB235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977225"/>
              </p:ext>
            </p:extLst>
          </p:nvPr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99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79D84-4688-35D7-47AB-E826208B4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ACC2AC5-77B5-78F2-1E5D-26903D6A4D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4DE6BF8-A921-A88F-CC7B-B5DBA6A0CDE6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6868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transported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trans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port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CC956-3C10-B153-0945-6A583F888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8542F4D-DA4F-EAC5-5D3E-51F1E61533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CC0B056-0B5A-A982-DC71-731654E43449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5076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6AAA1-8A4E-D3EE-ED48-C54E537CC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40EE83-63DB-A5BC-7CCA-AE15BDFA65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5864870-0C84-3F2D-EE3F-F6363E043B84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089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50EBE-4489-FF58-7605-8DA7E8D80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2DB967D-C8F8-D09C-8F30-070314A8B0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645ED4E-CF31-6ED2-E2C8-EDA7A0030F24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con‑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conferring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1219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6A99E-6F8F-E613-BC56-66EAE0E27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97025BC-BA6A-01F5-98CF-A51427A3B6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3281FB-DBE6-D0F5-8869-2A2E5F03CDAD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con‑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conferring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</a:t>
                      </a:r>
                      <a:r>
                        <a:rPr lang="en-GB" sz="2400" dirty="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differing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dif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5145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F72D3-D00F-9B5B-527C-E3AEB2194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E770BEE-3D9A-9F81-5C0A-77DE1D3FF5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F616C62-7EC7-94F2-B851-B1C358B4A9EE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con‑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conferring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</a:t>
                      </a:r>
                      <a:r>
                        <a:rPr lang="en-GB" sz="2400" dirty="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differing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dif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SUF</a:t>
                      </a:r>
                      <a:r>
                        <a:rPr lang="en-GB" sz="2400" dirty="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suf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5099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B360027-FBAD-5722-F9CB-D99B69DAA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066685"/>
              </p:ext>
            </p:extLst>
          </p:nvPr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con‑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conferring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</a:t>
                      </a:r>
                      <a:r>
                        <a:rPr lang="en-GB" sz="2400" dirty="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differing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dif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</a:t>
                      </a:r>
                      <a:r>
                        <a:rPr lang="en-GB" sz="240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suf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</a:t>
                      </a:r>
                      <a:r>
                        <a:rPr lang="en-GB" sz="240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of</a:t>
                      </a: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6250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709-0A86-FD34-740D-7B16F0F27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E6DB0-5037-5CF5-450B-EC649E66DD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32DF1A-D742-B927-890A-18CEEF04FDE3}"/>
              </a:ext>
            </a:extLst>
          </p:cNvPr>
          <p:cNvGraphicFramePr>
            <a:graphicFrameLocks noGrp="1"/>
          </p:cNvGraphicFramePr>
          <p:nvPr/>
        </p:nvGraphicFramePr>
        <p:xfrm>
          <a:off x="2792714" y="1130477"/>
          <a:ext cx="7367587" cy="33170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317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of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dif</a:t>
                      </a:r>
                      <a:endParaRPr lang="en-GB" sz="20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suf</a:t>
                      </a:r>
                      <a:endParaRPr lang="en-GB" sz="20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trans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carry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ence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ent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67B0436-E88D-5EC6-3AB2-78A310628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F7E686C-D800-20E2-92C5-2D1B6D5EE6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EFE4168C-C815-B88A-51A5-8CB135CAF72C}"/>
              </a:ext>
            </a:extLst>
          </p:cNvPr>
          <p:cNvSpPr txBox="1">
            <a:spLocks/>
          </p:cNvSpPr>
          <p:nvPr/>
        </p:nvSpPr>
        <p:spPr>
          <a:xfrm>
            <a:off x="1455273" y="45967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prefer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F564BA6F-E6EF-F22B-A928-91D997A30EE3}"/>
              </a:ext>
            </a:extLst>
          </p:cNvPr>
          <p:cNvSpPr txBox="1">
            <a:spLocks/>
          </p:cNvSpPr>
          <p:nvPr/>
        </p:nvSpPr>
        <p:spPr>
          <a:xfrm>
            <a:off x="1455271" y="57829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preferred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BBD2405A-4784-95A9-70C3-F40103B850A3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prefers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35983996-85AF-2D2A-977C-D2D6BFAF42BD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preferring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18F0C7D8-7FC2-7C30-6F54-0ADC027B8FDC}"/>
              </a:ext>
            </a:extLst>
          </p:cNvPr>
          <p:cNvSpPr txBox="1">
            <a:spLocks/>
          </p:cNvSpPr>
          <p:nvPr/>
        </p:nvSpPr>
        <p:spPr>
          <a:xfrm>
            <a:off x="3968838" y="4589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offer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84D06379-CC0D-3B62-27C8-3709F9A7403B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offered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1CFBC7A6-9327-08A8-D142-561849877906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offers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25C55B8C-D379-5924-FD36-CB4475CEA39F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offering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80E7DD73-5749-579F-8DAB-4E6FF623C212}"/>
              </a:ext>
            </a:extLst>
          </p:cNvPr>
          <p:cNvSpPr txBox="1">
            <a:spLocks/>
          </p:cNvSpPr>
          <p:nvPr/>
        </p:nvSpPr>
        <p:spPr>
          <a:xfrm>
            <a:off x="6482401" y="45913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differ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908A1C2C-BDE3-AFF1-8017-94AB842E6755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differed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FA71F8B0-5738-C9B1-4488-E661311F5338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differs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DDF048F6-7DE1-B221-936F-089E7836BDD4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differing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0DC8C1D8-12F7-7297-CB7C-CC0B767C0579}"/>
              </a:ext>
            </a:extLst>
          </p:cNvPr>
          <p:cNvSpPr txBox="1">
            <a:spLocks/>
          </p:cNvSpPr>
          <p:nvPr/>
        </p:nvSpPr>
        <p:spPr>
          <a:xfrm>
            <a:off x="8995964" y="45838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refer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32584E7D-FEF4-050A-D412-964A475F0B82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referred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7AD1DDA7-B777-33C9-7D84-5879851837F4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refers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279E2206-3164-3940-27E6-65639A7C57AE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referring  </a:t>
            </a:r>
          </a:p>
        </p:txBody>
      </p:sp>
    </p:spTree>
    <p:extLst>
      <p:ext uri="{BB962C8B-B14F-4D97-AF65-F5344CB8AC3E}">
        <p14:creationId xmlns:p14="http://schemas.microsoft.com/office/powerpoint/2010/main" val="880591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Infer + ed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do you add the suffix?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Refer + ing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 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Prefer + ed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Transfer + ing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980901" y="5808436"/>
            <a:ext cx="201525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Prefer + ence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001193" y="5808436"/>
            <a:ext cx="201525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Refer + ence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8979342" y="5808436"/>
            <a:ext cx="201525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35BCB-D590-246E-6C32-703F6063E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1831EB1-CA79-3C3B-A52F-2171FD855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1A4B667-1D56-2067-6536-B67C496FA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6464BBB-D90D-D115-7C4C-A987FD4BAEE7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40A8A683-004A-55B4-43AF-A6C8481E35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0D0093-A808-A2DE-69F8-EFDAE73A7DC1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refferral from a distant planet, inviting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to join a cosmic competition.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B69CFD3-33A7-D12C-AA92-8ECDFA74349F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7308171-A974-8C49-26A3-443FCDD9E792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8F75265-0778-E6D3-A8E0-8622AA80D662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referral from a distant planet, inviting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to join a cosmic competition.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F58DE5-BF2D-D53E-04FA-D9B48E7F625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referral</a:t>
            </a:r>
            <a:r>
              <a:rPr lang="en-GB" sz="3200" dirty="0">
                <a:solidFill>
                  <a:schemeClr val="bg1"/>
                </a:solidFill>
              </a:rPr>
              <a:t> from a distant planet, inviting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to join a cosmic competition. </a:t>
            </a:r>
          </a:p>
        </p:txBody>
      </p:sp>
    </p:spTree>
    <p:extLst>
      <p:ext uri="{BB962C8B-B14F-4D97-AF65-F5344CB8AC3E}">
        <p14:creationId xmlns:p14="http://schemas.microsoft.com/office/powerpoint/2010/main" val="26498461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competition, Emile discovered a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preferrence for the zero-gravity race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competition, Emile discovered a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preference for the zero-gravity race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competition, Emile discovered a </a:t>
            </a:r>
          </a:p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preference</a:t>
            </a:r>
            <a:r>
              <a:rPr lang="en-GB" sz="3200" dirty="0">
                <a:solidFill>
                  <a:schemeClr val="bg1"/>
                </a:solidFill>
              </a:rPr>
              <a:t> for the zero-gravity race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9929213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M5Spr110L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M5Spr110P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M5Spr110S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M5Spr110F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M5Spr110A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M5Spr110Sa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M5Spr110Fe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62444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093" y="1629075"/>
            <a:ext cx="7770421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prefer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preference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offer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different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referee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reference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referral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suffer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ferry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884693" y="5349922"/>
            <a:ext cx="3121786" cy="1307588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0725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2384</Words>
  <Application>Microsoft Office PowerPoint</Application>
  <PresentationFormat>Widescreen</PresentationFormat>
  <Paragraphs>733</Paragraphs>
  <Slides>51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5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Can you spot the spelling mistake?</vt:lpstr>
      <vt:lpstr>Can you spot the spelling mistake?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2026-07-23T12:53:55Z</dcterms:modified>
</cp:coreProperties>
</file>