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87" r:id="rId3"/>
    <p:sldId id="274" r:id="rId4"/>
    <p:sldId id="298" r:id="rId5"/>
    <p:sldId id="332" r:id="rId6"/>
    <p:sldId id="333" r:id="rId7"/>
    <p:sldId id="334" r:id="rId8"/>
    <p:sldId id="335" r:id="rId9"/>
    <p:sldId id="336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77" r:id="rId34"/>
    <p:sldId id="478" r:id="rId35"/>
    <p:sldId id="479" r:id="rId36"/>
    <p:sldId id="480" r:id="rId37"/>
    <p:sldId id="481" r:id="rId38"/>
    <p:sldId id="482" r:id="rId39"/>
    <p:sldId id="483" r:id="rId40"/>
    <p:sldId id="484" r:id="rId41"/>
    <p:sldId id="485" r:id="rId42"/>
    <p:sldId id="486" r:id="rId43"/>
    <p:sldId id="369" r:id="rId44"/>
    <p:sldId id="370" r:id="rId45"/>
    <p:sldId id="368" r:id="rId46"/>
    <p:sldId id="363" r:id="rId47"/>
    <p:sldId id="277" r:id="rId48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7DB42F-3A61-4E5C-BE1E-F79F720E445D}" v="3" dt="2026-07-21T09:40:14.5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7-21T09:40:14.519" v="6"/>
      <pc:docMkLst>
        <pc:docMk/>
      </pc:docMkLst>
      <pc:sldChg chg="modSp add del">
        <pc:chgData name="Glen Jones" userId="e846aaca-4b24-4b13-b0d0-f2308e16b284" providerId="ADAL" clId="{ED47ACC3-9597-4D89-A1DC-43CF280EF274}" dt="2026-07-21T09:40:14.519" v="6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0:14.519" v="6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decision was definite.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380412" y="3098204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definite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02" y="2333181"/>
            <a:ext cx="5512498" cy="43462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2E2F11-81F1-C108-DF20-D5234CC7C71C}"/>
              </a:ext>
            </a:extLst>
          </p:cNvPr>
          <p:cNvSpPr txBox="1">
            <a:spLocks/>
          </p:cNvSpPr>
          <p:nvPr/>
        </p:nvSpPr>
        <p:spPr>
          <a:xfrm>
            <a:off x="5960947" y="436929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It’s a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nite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” not a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”!</a:t>
            </a:r>
          </a:p>
        </p:txBody>
      </p:sp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Emile and Scrambler's relationship develop?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972" y="2035691"/>
            <a:ext cx="3386188" cy="43628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256564" y="3199567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develop</a:t>
            </a:r>
            <a:endParaRPr lang="en-GB" sz="8000" u="sng" dirty="0">
              <a:solidFill>
                <a:srgbClr val="FFFF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9574B4-3A70-F936-B32C-90B9660CEE7A}"/>
              </a:ext>
            </a:extLst>
          </p:cNvPr>
          <p:cNvSpPr txBox="1">
            <a:spLocks/>
          </p:cNvSpPr>
          <p:nvPr/>
        </p:nvSpPr>
        <p:spPr>
          <a:xfrm>
            <a:off x="5921241" y="445855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There’s no “e” on the end. </a:t>
            </a: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makes sure to equip Emile with all of the information he needs.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378391" y="3175503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equip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no guarantee that Emile's quest will be successful.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guarantee</a:t>
            </a:r>
            <a:endParaRPr lang="en-GB" sz="8000" u="sng" dirty="0">
              <a:solidFill>
                <a:srgbClr val="7030A0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33" y="267705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5013593" y="4179167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at all those vowels! And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end. 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hindrance to Emile's quest.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297221" y="319399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hindrance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5" y="191757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likes his neighbour.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077" y="2447108"/>
            <a:ext cx="2906295" cy="37445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neighbour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BBB46-9571-41D7-62A5-672018D11082}"/>
              </a:ext>
            </a:extLst>
          </p:cNvPr>
          <p:cNvSpPr txBox="1">
            <a:spLocks/>
          </p:cNvSpPr>
          <p:nvPr/>
        </p:nvSpPr>
        <p:spPr>
          <a:xfrm>
            <a:off x="5223448" y="400049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 how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neigh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spelled.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doesn’t like the leisure centre.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722378" y="2911644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leisure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3774317" y="4131615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Look how the /e/ sound is spelled.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very mischievous.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41380" y="2785037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mischievous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5" y="2171990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3510E5D-553E-9AB3-E02E-FECC095A8A11}"/>
              </a:ext>
            </a:extLst>
          </p:cNvPr>
          <p:cNvSpPr txBox="1">
            <a:spLocks/>
          </p:cNvSpPr>
          <p:nvPr/>
        </p:nvSpPr>
        <p:spPr>
          <a:xfrm>
            <a:off x="3943678" y="410847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long /ee/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37100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is forty today!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4048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forty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87678"/>
            <a:ext cx="4342450" cy="40514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B370453-45BD-934F-FA0E-F8A1D7612102}"/>
              </a:ext>
            </a:extLst>
          </p:cNvPr>
          <p:cNvSpPr txBox="1">
            <a:spLocks/>
          </p:cNvSpPr>
          <p:nvPr/>
        </p:nvSpPr>
        <p:spPr>
          <a:xfrm>
            <a:off x="4875103" y="4090717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u is dropped for forty (four vs forty)</a:t>
            </a: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If Emile fails, it will be disastrous for the whole universe.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05" y="2684676"/>
            <a:ext cx="3046317" cy="39249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350222" y="2857508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disastrous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EAB1B-0496-5280-11DD-65A6DD449E35}"/>
              </a:ext>
            </a:extLst>
          </p:cNvPr>
          <p:cNvSpPr txBox="1">
            <a:spLocks/>
          </p:cNvSpPr>
          <p:nvPr/>
        </p:nvSpPr>
        <p:spPr>
          <a:xfrm>
            <a:off x="3998251" y="410399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Note the -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suffix.</a:t>
            </a:r>
          </a:p>
        </p:txBody>
      </p:sp>
    </p:spTree>
    <p:extLst>
      <p:ext uri="{BB962C8B-B14F-4D97-AF65-F5344CB8AC3E}">
        <p14:creationId xmlns:p14="http://schemas.microsoft.com/office/powerpoint/2010/main" val="18734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70BED-BDCD-FD3E-389B-705364B9C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20477313-C348-E6E0-CA2D-B21E60CA5C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sign with a sun on it&#10;&#10;AI-generated content may be incorrect.">
            <a:extLst>
              <a:ext uri="{FF2B5EF4-FFF2-40B4-BE49-F238E27FC236}">
                <a16:creationId xmlns:a16="http://schemas.microsoft.com/office/drawing/2014/main" id="{BA6C6251-0203-84BD-F8B6-968AA1FF6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349" y="1894411"/>
            <a:ext cx="6591300" cy="4237264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BAC936A1-380A-D7F8-2BEF-1F3BE7230E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6192084-8735-5ED9-50A6-54C511A9F1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E45E7C4-0B30-2EC8-7428-C4627A89E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306584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956745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Somebody who plays a sport or engages in an activity for fun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does not get paid as a professional.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D88BD-BE11-D044-ABA7-3A6AB9ABB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1DBDFB8-9870-DDDA-CD23-0ADE300FA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0D8185-4645-E8EE-BA0E-D74391640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48413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504D50A-A768-456D-1B20-538D1D74358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Somebody who plays a sport or engages in an activity for fun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and does not get paid as a professional.</a:t>
            </a:r>
          </a:p>
        </p:txBody>
      </p:sp>
    </p:spTree>
    <p:extLst>
      <p:ext uri="{BB962C8B-B14F-4D97-AF65-F5344CB8AC3E}">
        <p14:creationId xmlns:p14="http://schemas.microsoft.com/office/powerpoint/2010/main" val="232812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14162-EE5B-E6D1-62AF-41C4ABDB5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497A27A-6E3E-09FD-6B7D-79F526C16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3896DE9-725F-D06E-2031-53AD87765E8E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9E335FA-ACBA-289D-24E1-66351AE9048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Something that is certain.</a:t>
            </a:r>
          </a:p>
        </p:txBody>
      </p:sp>
    </p:spTree>
    <p:extLst>
      <p:ext uri="{BB962C8B-B14F-4D97-AF65-F5344CB8AC3E}">
        <p14:creationId xmlns:p14="http://schemas.microsoft.com/office/powerpoint/2010/main" val="22107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4AA2E-0210-9D50-B8F5-F1462DC4D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837BFBF-7693-AFA7-AE6A-2C304A944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89FF6D-9373-C740-2BA1-A3C6B1939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4850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2479465-B019-BB89-39C1-76798625688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Something that is certain.</a:t>
            </a:r>
          </a:p>
        </p:txBody>
      </p:sp>
    </p:spTree>
    <p:extLst>
      <p:ext uri="{BB962C8B-B14F-4D97-AF65-F5344CB8AC3E}">
        <p14:creationId xmlns:p14="http://schemas.microsoft.com/office/powerpoint/2010/main" val="356262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05663-54A5-660C-BAD5-4353849F5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379A532-FB45-1A81-73B8-F99689B1D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354C7A-5CCC-38D0-563B-385C4077B6D6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54AACC7-E7FA-3EE5-C56B-531FD77CBE9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Free time for enjoyment.</a:t>
            </a:r>
          </a:p>
        </p:txBody>
      </p:sp>
    </p:spTree>
    <p:extLst>
      <p:ext uri="{BB962C8B-B14F-4D97-AF65-F5344CB8AC3E}">
        <p14:creationId xmlns:p14="http://schemas.microsoft.com/office/powerpoint/2010/main" val="14607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08345-CCDA-5BD5-8648-23BF63103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9E7A328-1821-E044-5865-EFC375276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EA0790-B8B9-3394-7867-B2973414BA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9692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B050564-8E69-D79A-E50F-89E3B8799F6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Free time for enjoyment.</a:t>
            </a:r>
          </a:p>
        </p:txBody>
      </p:sp>
    </p:spTree>
    <p:extLst>
      <p:ext uri="{BB962C8B-B14F-4D97-AF65-F5344CB8AC3E}">
        <p14:creationId xmlns:p14="http://schemas.microsoft.com/office/powerpoint/2010/main" val="289027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98D98-3E03-ADEC-83F7-BD06EDC29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E2B94C1-297E-4602-511C-787D2A93E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9442947-1F22-C569-BB80-E8EEC14FE75D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B75E3FA-FBF1-66DB-6951-0A2E83A0071A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A class or division of something. </a:t>
            </a:r>
          </a:p>
        </p:txBody>
      </p:sp>
    </p:spTree>
    <p:extLst>
      <p:ext uri="{BB962C8B-B14F-4D97-AF65-F5344CB8AC3E}">
        <p14:creationId xmlns:p14="http://schemas.microsoft.com/office/powerpoint/2010/main" val="28897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AEE97-ADED-6079-3787-2F27DF158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5373C5F-27C9-9FEE-4F4C-CB6372079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0FFD055-0EE4-3642-82D4-012234290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027254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98BBC58-C559-681E-FB92-EB28AC8EE2E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A class or division of something. </a:t>
            </a:r>
          </a:p>
        </p:txBody>
      </p:sp>
    </p:spTree>
    <p:extLst>
      <p:ext uri="{BB962C8B-B14F-4D97-AF65-F5344CB8AC3E}">
        <p14:creationId xmlns:p14="http://schemas.microsoft.com/office/powerpoint/2010/main" val="192878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336B7-3FEA-08EB-4931-099250C71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0B9C5C2-734D-2FB2-06D7-D47AB2690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1A933C-6340-68C9-CA2F-B1E879264EEA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CC439BF-98A9-9773-AA8F-64C085E2F9B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A thing that provides a problem, obstruction, resistance or delay. </a:t>
            </a:r>
          </a:p>
        </p:txBody>
      </p:sp>
    </p:spTree>
    <p:extLst>
      <p:ext uri="{BB962C8B-B14F-4D97-AF65-F5344CB8AC3E}">
        <p14:creationId xmlns:p14="http://schemas.microsoft.com/office/powerpoint/2010/main" val="21582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282C5-AAD9-D3F6-0051-4CE292E0F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6816CD1-541B-B907-E2C5-7F593F702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93068B-9D91-D118-A815-150B54FBC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68019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84A2E22-9E23-E1B6-DC35-C9E37D03B30D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 A thing that provides a problem, obstruction, resistance or delay. </a:t>
            </a:r>
          </a:p>
        </p:txBody>
      </p:sp>
    </p:spTree>
    <p:extLst>
      <p:ext uri="{BB962C8B-B14F-4D97-AF65-F5344CB8AC3E}">
        <p14:creationId xmlns:p14="http://schemas.microsoft.com/office/powerpoint/2010/main" val="72707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7EA75-F1F8-0DD1-F9A4-43DFE5D2A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01E7195-F3B4-41A0-DF9A-0C8ACD4AB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75B791-C170-FC8E-655E-30EC7FE5B84D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FC92B23-3973-8A87-4E5E-6D5D592E027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An injured, discoloured area on the skin. </a:t>
            </a:r>
          </a:p>
        </p:txBody>
      </p:sp>
    </p:spTree>
    <p:extLst>
      <p:ext uri="{BB962C8B-B14F-4D97-AF65-F5344CB8AC3E}">
        <p14:creationId xmlns:p14="http://schemas.microsoft.com/office/powerpoint/2010/main" val="345971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9C2D-209A-EDC3-383A-F3372167A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38A7299-C52E-81B3-2153-E94439862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081AD1F-8AB3-4353-8FC2-E93FBCC19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122194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AF6289C-9D5B-F682-88B4-98FB69F8D25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An injured, discoloured area on the skin. </a:t>
            </a:r>
          </a:p>
        </p:txBody>
      </p:sp>
    </p:spTree>
    <p:extLst>
      <p:ext uri="{BB962C8B-B14F-4D97-AF65-F5344CB8AC3E}">
        <p14:creationId xmlns:p14="http://schemas.microsoft.com/office/powerpoint/2010/main" val="40458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1F520-DAEA-3B5A-A0E1-ACE70FB2E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DDB6C61-FFF4-B5EE-E5E1-83CED9C75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7C777B1-FD72-5338-E918-E5CAF9A27873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4BB48E19-02EB-A8A6-48E5-1ECF32A8675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To supply with necessary items. </a:t>
            </a:r>
          </a:p>
        </p:txBody>
      </p:sp>
    </p:spTree>
    <p:extLst>
      <p:ext uri="{BB962C8B-B14F-4D97-AF65-F5344CB8AC3E}">
        <p14:creationId xmlns:p14="http://schemas.microsoft.com/office/powerpoint/2010/main" val="12808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B3714-0B87-3315-A15A-F168EDB7E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7609983-3FF7-8BBE-8620-B41EC8CB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D1254AC-1104-AE2D-5CB9-6201F9994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53219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430045B-6A5D-38FB-E3D0-D4C98C44DE7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 To supply with necessary items. </a:t>
            </a:r>
          </a:p>
        </p:txBody>
      </p:sp>
    </p:spTree>
    <p:extLst>
      <p:ext uri="{BB962C8B-B14F-4D97-AF65-F5344CB8AC3E}">
        <p14:creationId xmlns:p14="http://schemas.microsoft.com/office/powerpoint/2010/main" val="354667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EDF74-89CF-671D-F347-F668F90CC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BC37F54-1130-E727-A457-D45A6A413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AA4C7F-3FF3-AE93-66B4-857367ADD825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C781F92-B281-0198-FFF2-384000807A6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To grow and mature.</a:t>
            </a:r>
          </a:p>
        </p:txBody>
      </p:sp>
    </p:spTree>
    <p:extLst>
      <p:ext uri="{BB962C8B-B14F-4D97-AF65-F5344CB8AC3E}">
        <p14:creationId xmlns:p14="http://schemas.microsoft.com/office/powerpoint/2010/main" val="230609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BB0C9-85F9-48EB-4D13-8F12D451C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047E547-7069-BA47-55A4-73AC4861E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382E2C-202C-20FF-026D-784403E87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25228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8105C0E-245A-DA01-995B-42A312BC16A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 To grow and mature.</a:t>
            </a:r>
          </a:p>
        </p:txBody>
      </p:sp>
    </p:spTree>
    <p:extLst>
      <p:ext uri="{BB962C8B-B14F-4D97-AF65-F5344CB8AC3E}">
        <p14:creationId xmlns:p14="http://schemas.microsoft.com/office/powerpoint/2010/main" val="326686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8B497-7E68-386B-BD8D-C5376F1B4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246DFAA-9FC9-DFB4-7271-97C3B3CCC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7F8F3E-8872-AE0A-270C-7E11933AF4E9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91272AA-3697-1E92-D831-38A61E36761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Four lots of ten.</a:t>
            </a:r>
          </a:p>
        </p:txBody>
      </p:sp>
    </p:spTree>
    <p:extLst>
      <p:ext uri="{BB962C8B-B14F-4D97-AF65-F5344CB8AC3E}">
        <p14:creationId xmlns:p14="http://schemas.microsoft.com/office/powerpoint/2010/main" val="125739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44F6F-13CD-149A-20B9-3E55E6AB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E8A74CB-81FD-E87F-3D8C-D3524DB00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6C2218-9D73-40F8-DFED-56465A349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00697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68B4C-E722-50FD-39E2-0F96FD93C62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 Four lots of ten.</a:t>
            </a:r>
          </a:p>
        </p:txBody>
      </p:sp>
    </p:spTree>
    <p:extLst>
      <p:ext uri="{BB962C8B-B14F-4D97-AF65-F5344CB8AC3E}">
        <p14:creationId xmlns:p14="http://schemas.microsoft.com/office/powerpoint/2010/main" val="31017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A3B96-6F53-9F46-CAD7-91A6ADDAC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12C80AB-15FD-20FD-42AB-A3B645390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DDB9A7-F2C1-24F0-4962-61A1F9F083F0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494DB8E-7E1B-F6C2-20CF-CD0F84E3D74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10. A formal assurance. </a:t>
            </a:r>
          </a:p>
        </p:txBody>
      </p:sp>
    </p:spTree>
    <p:extLst>
      <p:ext uri="{BB962C8B-B14F-4D97-AF65-F5344CB8AC3E}">
        <p14:creationId xmlns:p14="http://schemas.microsoft.com/office/powerpoint/2010/main" val="220952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C24A9-6EA0-AC5A-B0DB-84BADDE9B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CE7AEED-0980-2B26-C2A3-7B9DBD31F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322E670-35B5-E13E-5A49-03F609DFF9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11335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AA2F200-7AED-052D-7A5E-7CBBBF874E6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10. A formal assurance. </a:t>
            </a:r>
          </a:p>
        </p:txBody>
      </p:sp>
    </p:spTree>
    <p:extLst>
      <p:ext uri="{BB962C8B-B14F-4D97-AF65-F5344CB8AC3E}">
        <p14:creationId xmlns:p14="http://schemas.microsoft.com/office/powerpoint/2010/main" val="38048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A1CFE-2BC2-8F3B-3C3D-21C9132D6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C4B33F2-56CD-EEDC-816A-F459B441F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372F4CE-E799-F230-2007-8F765B5A6219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80CED44-0E21-A179-C4B7-07BEBA04629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11. Causing a great amount of damage. </a:t>
            </a:r>
          </a:p>
        </p:txBody>
      </p:sp>
    </p:spTree>
    <p:extLst>
      <p:ext uri="{BB962C8B-B14F-4D97-AF65-F5344CB8AC3E}">
        <p14:creationId xmlns:p14="http://schemas.microsoft.com/office/powerpoint/2010/main" val="302896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A61-DE36-D76B-6296-35A4AFE64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4F25E3B-7C7B-75B6-5DCB-DCAC4FA76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76E692-8A9D-BCCF-7FDE-8A8416A75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552380"/>
              </p:ext>
            </p:extLst>
          </p:nvPr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7AED0F5-1D04-2348-8B05-9D5476994EB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11. Causing a great amount of damage. </a:t>
            </a:r>
          </a:p>
        </p:txBody>
      </p:sp>
    </p:spTree>
    <p:extLst>
      <p:ext uri="{BB962C8B-B14F-4D97-AF65-F5344CB8AC3E}">
        <p14:creationId xmlns:p14="http://schemas.microsoft.com/office/powerpoint/2010/main" val="301072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E57A-1DAA-DD10-A29E-CE373636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1DF890A-95F5-0BBB-8C66-254435E13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4A8FA9-91C5-7C7E-08F1-CDA6624737AE}"/>
              </a:ext>
            </a:extLst>
          </p:cNvPr>
          <p:cNvGraphicFramePr>
            <a:graphicFrameLocks noGrp="1"/>
          </p:cNvGraphicFramePr>
          <p:nvPr/>
        </p:nvGraphicFramePr>
        <p:xfrm>
          <a:off x="826395" y="932775"/>
          <a:ext cx="10404982" cy="5734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213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743213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</a:tblGrid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10.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581827"/>
                  </a:ext>
                </a:extLst>
              </a:tr>
              <a:tr h="521346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53397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7E7A393-2BB3-918A-D16B-FD89EC98CE5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64882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is the </a:t>
            </a:r>
            <a:r>
              <a:rPr lang="en-GB" sz="320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hidden word?</a:t>
            </a:r>
            <a:endParaRPr lang="en-GB" sz="3200" dirty="0">
              <a:solidFill>
                <a:schemeClr val="bg1">
                  <a:lumMod val="95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88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akward morning, Emile was busy developeing a gadget with which to equipp their friends.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awkward</a:t>
            </a:r>
            <a:r>
              <a:rPr lang="en-GB" sz="3400" dirty="0">
                <a:solidFill>
                  <a:schemeClr val="bg1"/>
                </a:solidFill>
              </a:rPr>
              <a:t> morning, Emile was busy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developing</a:t>
            </a:r>
            <a:r>
              <a:rPr lang="en-GB" sz="3400" dirty="0">
                <a:solidFill>
                  <a:schemeClr val="bg1"/>
                </a:solidFill>
              </a:rPr>
              <a:t> a gadget with which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equip</a:t>
            </a:r>
            <a:r>
              <a:rPr lang="en-GB" sz="3400" dirty="0">
                <a:solidFill>
                  <a:schemeClr val="bg1"/>
                </a:solidFill>
              </a:rPr>
              <a:t> their friends.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particularly awkward morning, Emile was busy developing a gadget with which to equip their friends.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1A409-E0FD-152B-49D3-6FF4ED05F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DC5DA55-DD06-1E62-8E38-D212CB3E2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115819C-8B05-AD2B-AD43-D45EC9A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21BEA4F-E58F-ECDB-A13A-A9AD7210162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2AF6230-D3A1-97A9-28FB-47F051601D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FAACB-C430-A210-747B-1E2FA2BB02D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guaranted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definate accuracy.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1F497C-4877-7B4E-2C84-DC59BE78EAD6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guaranteed</a:t>
            </a:r>
            <a:r>
              <a:rPr lang="en-GB" sz="3400" dirty="0">
                <a:solidFill>
                  <a:schemeClr val="bg1"/>
                </a:solidFill>
              </a:rPr>
              <a:t>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definite</a:t>
            </a:r>
            <a:r>
              <a:rPr lang="en-GB" sz="3400" dirty="0">
                <a:solidFill>
                  <a:schemeClr val="bg1"/>
                </a:solidFill>
              </a:rPr>
              <a:t> accuracy.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44273-742C-ECB1-ACDC-E0ADAF1EB278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 device that guaranteed to categorise any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object it scanned with definite accuracy.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A6728DC-541A-EBB7-7F6F-EB305E9EFA5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63A236-063C-1B9A-4D1F-C0DEEF51180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19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</a:rPr>
              <a:t>four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F17388-CEFF-44A5-BFB4-64999B62F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5408" y="2662142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amateur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awkward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bargain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bruise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category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definite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develop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equip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112A2D-FCAF-AFD8-A466-1681C4882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7090" y="2662142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guarantee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neighbour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leisure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disastrous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012240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M5Spr120Fe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1899" y="1818400"/>
            <a:ext cx="2880671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amateur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awkward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bargain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bruise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category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definite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develop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equip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581" y="1818400"/>
            <a:ext cx="3061461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 	guarantee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hindrance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neighbour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leisure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mischievous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forty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disastrous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7EB0C30-DA12-806D-FFB9-837BEA9FCDB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only an amateur adventurer.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amateur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13E147-5B28-EE05-E7FA-5AC34ACF4C7D}"/>
              </a:ext>
            </a:extLst>
          </p:cNvPr>
          <p:cNvSpPr txBox="1">
            <a:spLocks/>
          </p:cNvSpPr>
          <p:nvPr/>
        </p:nvSpPr>
        <p:spPr>
          <a:xfrm>
            <a:off x="4457483" y="4062239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/ur/ sound is spelled?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062" y="191757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looked awkward when she tripped over.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909" y="2113054"/>
            <a:ext cx="2969554" cy="38260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awkward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15AA49-E8B1-7D25-4DBA-5DE7BBD90B6A}"/>
              </a:ext>
            </a:extLst>
          </p:cNvPr>
          <p:cNvSpPr txBox="1">
            <a:spLocks/>
          </p:cNvSpPr>
          <p:nvPr/>
        </p:nvSpPr>
        <p:spPr>
          <a:xfrm>
            <a:off x="4921359" y="427270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wkw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really unusual.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book was a bargain.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bargain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033021-E156-42E9-20B5-707F94587E84}"/>
              </a:ext>
            </a:extLst>
          </p:cNvPr>
          <p:cNvSpPr txBox="1">
            <a:spLocks/>
          </p:cNvSpPr>
          <p:nvPr/>
        </p:nvSpPr>
        <p:spPr>
          <a:xfrm>
            <a:off x="2855106" y="381850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/ay/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fell over and got a bruise on my arm.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78555" y="2466309"/>
            <a:ext cx="7434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bruise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78" y="2015236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3774317" y="408676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how the /oo/ sound is spelled?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category does this book fit into?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73815" y="304514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category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028" y="1681142"/>
            <a:ext cx="4342450" cy="405144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4D7D73-6DC0-5672-040E-050379AF8FA0}"/>
              </a:ext>
            </a:extLst>
          </p:cNvPr>
          <p:cNvSpPr txBox="1">
            <a:spLocks/>
          </p:cNvSpPr>
          <p:nvPr/>
        </p:nvSpPr>
        <p:spPr>
          <a:xfrm>
            <a:off x="5576223" y="4368582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Can you see the “e” hidden after the “t”?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2406</Words>
  <Application>Microsoft Office PowerPoint</Application>
  <PresentationFormat>Widescreen</PresentationFormat>
  <Paragraphs>1349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Andika</vt:lpstr>
      <vt:lpstr>Office Theme</vt:lpstr>
      <vt:lpstr> How to Use this PowerPoint</vt:lpstr>
      <vt:lpstr>Scrambler has been scrambling!</vt:lpstr>
      <vt:lpstr>Word List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2026-07-21T09:40:15Z</dcterms:modified>
</cp:coreProperties>
</file>