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544" r:id="rId3"/>
    <p:sldId id="546" r:id="rId4"/>
    <p:sldId id="548" r:id="rId5"/>
    <p:sldId id="274" r:id="rId6"/>
    <p:sldId id="295" r:id="rId7"/>
    <p:sldId id="377" r:id="rId8"/>
    <p:sldId id="405" r:id="rId9"/>
    <p:sldId id="406" r:id="rId10"/>
    <p:sldId id="407" r:id="rId11"/>
    <p:sldId id="408" r:id="rId12"/>
    <p:sldId id="401" r:id="rId13"/>
    <p:sldId id="396" r:id="rId14"/>
    <p:sldId id="397" r:id="rId15"/>
    <p:sldId id="398" r:id="rId16"/>
    <p:sldId id="284" r:id="rId17"/>
    <p:sldId id="288" r:id="rId18"/>
    <p:sldId id="289" r:id="rId19"/>
    <p:sldId id="290" r:id="rId20"/>
    <p:sldId id="380" r:id="rId21"/>
    <p:sldId id="383" r:id="rId22"/>
    <p:sldId id="422" r:id="rId23"/>
    <p:sldId id="409" r:id="rId24"/>
    <p:sldId id="410" r:id="rId25"/>
    <p:sldId id="412" r:id="rId26"/>
    <p:sldId id="420" r:id="rId27"/>
    <p:sldId id="413" r:id="rId28"/>
    <p:sldId id="414" r:id="rId29"/>
    <p:sldId id="419" r:id="rId30"/>
    <p:sldId id="423" r:id="rId31"/>
    <p:sldId id="36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D679F3-7177-4791-B1DF-ED5C723E61F3}" v="26" dt="2026-07-23T13:10:51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10:59.404" v="1256" actId="20577"/>
      <pc:docMkLst>
        <pc:docMk/>
      </pc:docMkLst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4010327805" sldId="274"/>
        </pc:sldMkLst>
      </pc:sldChg>
      <pc:sldChg chg="delSp modSp mod modTransition">
        <pc:chgData name="Glen Jones" userId="e846aaca-4b24-4b13-b0d0-f2308e16b284" providerId="ADAL" clId="{ED47ACC3-9597-4D89-A1DC-43CF280EF274}" dt="2026-07-23T13:03:44.410" v="118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10:23:49.350" v="1172" actId="20577"/>
          <ac:spMkLst>
            <pc:docMk/>
            <pc:sldMk cId="0" sldId="277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633708485" sldId="284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1482251407" sldId="288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2201528743" sldId="289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476394022" sldId="290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559655287" sldId="295"/>
        </pc:sldMkLst>
      </pc:sldChg>
      <pc:sldChg chg="modSp add modTransition">
        <pc:chgData name="Glen Jones" userId="e846aaca-4b24-4b13-b0d0-f2308e16b284" providerId="ADAL" clId="{ED47ACC3-9597-4D89-A1DC-43CF280EF274}" dt="2026-07-23T13:03:44.410" v="1189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1:02.026" v="1174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682351889" sldId="377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1636487155" sldId="380"/>
        </pc:sldMkLst>
      </pc:sldChg>
      <pc:sldChg chg="modSp mod modTransition">
        <pc:chgData name="Glen Jones" userId="e846aaca-4b24-4b13-b0d0-f2308e16b284" providerId="ADAL" clId="{ED47ACC3-9597-4D89-A1DC-43CF280EF274}" dt="2026-07-23T13:04:27.762" v="1197" actId="6549"/>
        <pc:sldMkLst>
          <pc:docMk/>
          <pc:sldMk cId="2437532284" sldId="383"/>
        </pc:sldMkLst>
        <pc:graphicFrameChg chg="mod modGraphic">
          <ac:chgData name="Glen Jones" userId="e846aaca-4b24-4b13-b0d0-f2308e16b284" providerId="ADAL" clId="{ED47ACC3-9597-4D89-A1DC-43CF280EF274}" dt="2026-07-23T13:04:27.762" v="1197" actId="6549"/>
          <ac:graphicFrameMkLst>
            <pc:docMk/>
            <pc:sldMk cId="2437532284" sldId="383"/>
            <ac:graphicFrameMk id="4" creationId="{B969CBC6-6141-0D04-7A5C-A142417460BC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2727212801" sldId="396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097529653" sldId="397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699503232" sldId="398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1240391545" sldId="401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10744200" sldId="405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050981844" sldId="406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542130431" sldId="407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1744151026" sldId="408"/>
        </pc:sldMkLst>
      </pc:sldChg>
      <pc:sldChg chg="modSp mod modTransition">
        <pc:chgData name="Glen Jones" userId="e846aaca-4b24-4b13-b0d0-f2308e16b284" providerId="ADAL" clId="{ED47ACC3-9597-4D89-A1DC-43CF280EF274}" dt="2026-07-23T13:10:05.442" v="1228" actId="27636"/>
        <pc:sldMkLst>
          <pc:docMk/>
          <pc:sldMk cId="3618807599" sldId="409"/>
        </pc:sldMkLst>
        <pc:spChg chg="mod">
          <ac:chgData name="Glen Jones" userId="e846aaca-4b24-4b13-b0d0-f2308e16b284" providerId="ADAL" clId="{ED47ACC3-9597-4D89-A1DC-43CF280EF274}" dt="2026-07-23T13:10:05.442" v="1228" actId="27636"/>
          <ac:spMkLst>
            <pc:docMk/>
            <pc:sldMk cId="3618807599" sldId="409"/>
            <ac:spMk id="3" creationId="{3F69F59D-3B42-A73E-9358-4FEDAD39870D}"/>
          </ac:spMkLst>
        </pc:spChg>
      </pc:sldChg>
      <pc:sldChg chg="modSp mod modTransition">
        <pc:chgData name="Glen Jones" userId="e846aaca-4b24-4b13-b0d0-f2308e16b284" providerId="ADAL" clId="{ED47ACC3-9597-4D89-A1DC-43CF280EF274}" dt="2026-07-23T13:10:10.448" v="1230" actId="20577"/>
        <pc:sldMkLst>
          <pc:docMk/>
          <pc:sldMk cId="1220204268" sldId="410"/>
        </pc:sldMkLst>
        <pc:spChg chg="mod">
          <ac:chgData name="Glen Jones" userId="e846aaca-4b24-4b13-b0d0-f2308e16b284" providerId="ADAL" clId="{ED47ACC3-9597-4D89-A1DC-43CF280EF274}" dt="2026-07-23T13:10:10.448" v="1230" actId="20577"/>
          <ac:spMkLst>
            <pc:docMk/>
            <pc:sldMk cId="1220204268" sldId="410"/>
            <ac:spMk id="3" creationId="{3352CE27-0709-7546-C3FC-BDF2BAF31024}"/>
          </ac:spMkLst>
        </pc:spChg>
      </pc:sldChg>
      <pc:sldChg chg="modSp mod modTransition">
        <pc:chgData name="Glen Jones" userId="e846aaca-4b24-4b13-b0d0-f2308e16b284" providerId="ADAL" clId="{ED47ACC3-9597-4D89-A1DC-43CF280EF274}" dt="2026-07-23T13:10:19.594" v="1233" actId="14100"/>
        <pc:sldMkLst>
          <pc:docMk/>
          <pc:sldMk cId="2301497913" sldId="412"/>
        </pc:sldMkLst>
        <pc:spChg chg="mod">
          <ac:chgData name="Glen Jones" userId="e846aaca-4b24-4b13-b0d0-f2308e16b284" providerId="ADAL" clId="{ED47ACC3-9597-4D89-A1DC-43CF280EF274}" dt="2026-07-23T13:10:15.410" v="1232" actId="20577"/>
          <ac:spMkLst>
            <pc:docMk/>
            <pc:sldMk cId="2301497913" sldId="412"/>
            <ac:spMk id="3" creationId="{386AED87-047E-4C12-B61E-B73E2CAE323A}"/>
          </ac:spMkLst>
        </pc:spChg>
        <pc:cxnChg chg="mod">
          <ac:chgData name="Glen Jones" userId="e846aaca-4b24-4b13-b0d0-f2308e16b284" providerId="ADAL" clId="{ED47ACC3-9597-4D89-A1DC-43CF280EF274}" dt="2026-07-23T13:10:19.594" v="1233" actId="14100"/>
          <ac:cxnSpMkLst>
            <pc:docMk/>
            <pc:sldMk cId="2301497913" sldId="412"/>
            <ac:cxnSpMk id="7" creationId="{E5C3B8E6-F28D-F759-3EBB-9E04DB6C7DB9}"/>
          </ac:cxnSpMkLst>
        </pc:cxnChg>
      </pc:sldChg>
      <pc:sldChg chg="modSp mod modTransition">
        <pc:chgData name="Glen Jones" userId="e846aaca-4b24-4b13-b0d0-f2308e16b284" providerId="ADAL" clId="{ED47ACC3-9597-4D89-A1DC-43CF280EF274}" dt="2026-07-23T13:10:51.954" v="1253" actId="20577"/>
        <pc:sldMkLst>
          <pc:docMk/>
          <pc:sldMk cId="4203217135" sldId="413"/>
        </pc:sldMkLst>
        <pc:spChg chg="mod">
          <ac:chgData name="Glen Jones" userId="e846aaca-4b24-4b13-b0d0-f2308e16b284" providerId="ADAL" clId="{ED47ACC3-9597-4D89-A1DC-43CF280EF274}" dt="2026-07-23T13:10:34.701" v="1239" actId="20577"/>
          <ac:spMkLst>
            <pc:docMk/>
            <pc:sldMk cId="4203217135" sldId="413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7-23T13:10:44.858" v="1243" actId="27636"/>
          <ac:spMkLst>
            <pc:docMk/>
            <pc:sldMk cId="4203217135" sldId="413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7-23T13:10:46.970" v="1244" actId="20577"/>
          <ac:spMkLst>
            <pc:docMk/>
            <pc:sldMk cId="4203217135" sldId="413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7-23T13:10:51.954" v="1253" actId="20577"/>
          <ac:spMkLst>
            <pc:docMk/>
            <pc:sldMk cId="4203217135" sldId="413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7-23T13:10:37.799" v="1240" actId="14100"/>
          <ac:cxnSpMkLst>
            <pc:docMk/>
            <pc:sldMk cId="4203217135" sldId="413"/>
            <ac:cxnSpMk id="5" creationId="{49E5355D-57FE-AC24-6386-CD262EDF3283}"/>
          </ac:cxnSpMkLst>
        </pc:cxnChg>
        <pc:cxnChg chg="mod">
          <ac:chgData name="Glen Jones" userId="e846aaca-4b24-4b13-b0d0-f2308e16b284" providerId="ADAL" clId="{ED47ACC3-9597-4D89-A1DC-43CF280EF274}" dt="2026-07-23T13:10:40.164" v="1241" actId="14100"/>
          <ac:cxnSpMkLst>
            <pc:docMk/>
            <pc:sldMk cId="4203217135" sldId="413"/>
            <ac:cxnSpMk id="9" creationId="{25E2D817-3C6E-D1AE-2EEC-20ACC20E282D}"/>
          </ac:cxnSpMkLst>
        </pc:cxnChg>
      </pc:sldChg>
      <pc:sldChg chg="modSp mod modTransition">
        <pc:chgData name="Glen Jones" userId="e846aaca-4b24-4b13-b0d0-f2308e16b284" providerId="ADAL" clId="{ED47ACC3-9597-4D89-A1DC-43CF280EF274}" dt="2026-07-23T13:10:59.404" v="1256" actId="20577"/>
        <pc:sldMkLst>
          <pc:docMk/>
          <pc:sldMk cId="2718621071" sldId="414"/>
        </pc:sldMkLst>
        <pc:spChg chg="mod">
          <ac:chgData name="Glen Jones" userId="e846aaca-4b24-4b13-b0d0-f2308e16b284" providerId="ADAL" clId="{ED47ACC3-9597-4D89-A1DC-43CF280EF274}" dt="2026-07-23T13:10:57.602" v="1255" actId="27636"/>
          <ac:spMkLst>
            <pc:docMk/>
            <pc:sldMk cId="2718621071" sldId="414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7-23T13:10:59.404" v="1256" actId="20577"/>
          <ac:spMkLst>
            <pc:docMk/>
            <pc:sldMk cId="2718621071" sldId="414"/>
            <ac:spMk id="11" creationId="{44B8B5E2-11E7-33E4-1403-B918017F8782}"/>
          </ac:spMkLst>
        </pc:spChg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367735228" sldId="419"/>
        </pc:sldMkLst>
      </pc:sldChg>
      <pc:sldChg chg="modSp mod modTransition">
        <pc:chgData name="Glen Jones" userId="e846aaca-4b24-4b13-b0d0-f2308e16b284" providerId="ADAL" clId="{ED47ACC3-9597-4D89-A1DC-43CF280EF274}" dt="2026-07-23T13:10:29.957" v="1237" actId="14100"/>
        <pc:sldMkLst>
          <pc:docMk/>
          <pc:sldMk cId="168223528" sldId="420"/>
        </pc:sldMkLst>
        <pc:spChg chg="mod">
          <ac:chgData name="Glen Jones" userId="e846aaca-4b24-4b13-b0d0-f2308e16b284" providerId="ADAL" clId="{ED47ACC3-9597-4D89-A1DC-43CF280EF274}" dt="2026-07-23T13:10:23.502" v="1235" actId="20577"/>
          <ac:spMkLst>
            <pc:docMk/>
            <pc:sldMk cId="168223528" sldId="420"/>
            <ac:spMk id="3" creationId="{6070B2DD-A7A7-0148-4BD9-712A41BA3C41}"/>
          </ac:spMkLst>
        </pc:spChg>
        <pc:cxnChg chg="mod">
          <ac:chgData name="Glen Jones" userId="e846aaca-4b24-4b13-b0d0-f2308e16b284" providerId="ADAL" clId="{ED47ACC3-9597-4D89-A1DC-43CF280EF274}" dt="2026-07-23T13:10:29.957" v="1237" actId="14100"/>
          <ac:cxnSpMkLst>
            <pc:docMk/>
            <pc:sldMk cId="168223528" sldId="420"/>
            <ac:cxnSpMk id="4" creationId="{48452ED0-742C-99DC-7BED-F70B5D054659}"/>
          </ac:cxnSpMkLst>
        </pc:cxnChg>
        <pc:cxnChg chg="mod">
          <ac:chgData name="Glen Jones" userId="e846aaca-4b24-4b13-b0d0-f2308e16b284" providerId="ADAL" clId="{ED47ACC3-9597-4D89-A1DC-43CF280EF274}" dt="2026-07-23T13:10:27.076" v="1236" actId="14100"/>
          <ac:cxnSpMkLst>
            <pc:docMk/>
            <pc:sldMk cId="168223528" sldId="420"/>
            <ac:cxnSpMk id="7" creationId="{FE16429D-22EB-F83D-4B32-D87DE5348169}"/>
          </ac:cxnSpMkLst>
        </pc:cxnChg>
      </pc:sldChg>
      <pc:sldChg chg="modSp mod modTransition">
        <pc:chgData name="Glen Jones" userId="e846aaca-4b24-4b13-b0d0-f2308e16b284" providerId="ADAL" clId="{ED47ACC3-9597-4D89-A1DC-43CF280EF274}" dt="2026-07-23T13:09:56.919" v="1224" actId="6549"/>
        <pc:sldMkLst>
          <pc:docMk/>
          <pc:sldMk cId="3960679704" sldId="422"/>
        </pc:sldMkLst>
        <pc:spChg chg="mod">
          <ac:chgData name="Glen Jones" userId="e846aaca-4b24-4b13-b0d0-f2308e16b284" providerId="ADAL" clId="{ED47ACC3-9597-4D89-A1DC-43CF280EF274}" dt="2026-07-23T13:04:43.843" v="1199" actId="207"/>
          <ac:spMkLst>
            <pc:docMk/>
            <pc:sldMk cId="3960679704" sldId="422"/>
            <ac:spMk id="3" creationId="{7D07FF5A-0944-64D2-DB62-E0F099AE6637}"/>
          </ac:spMkLst>
        </pc:spChg>
        <pc:spChg chg="mod">
          <ac:chgData name="Glen Jones" userId="e846aaca-4b24-4b13-b0d0-f2308e16b284" providerId="ADAL" clId="{ED47ACC3-9597-4D89-A1DC-43CF280EF274}" dt="2026-07-23T13:09:44.449" v="1219" actId="313"/>
          <ac:spMkLst>
            <pc:docMk/>
            <pc:sldMk cId="3960679704" sldId="422"/>
            <ac:spMk id="4" creationId="{26DC86EA-07C9-9330-F4B4-7E53CA678970}"/>
          </ac:spMkLst>
        </pc:spChg>
        <pc:graphicFrameChg chg="modGraphic">
          <ac:chgData name="Glen Jones" userId="e846aaca-4b24-4b13-b0d0-f2308e16b284" providerId="ADAL" clId="{ED47ACC3-9597-4D89-A1DC-43CF280EF274}" dt="2026-07-23T13:09:56.919" v="1224" actId="6549"/>
          <ac:graphicFrameMkLst>
            <pc:docMk/>
            <pc:sldMk cId="3960679704" sldId="422"/>
            <ac:graphicFrameMk id="2" creationId="{B26D5079-63C4-D44C-1E58-F959B1F3899F}"/>
          </ac:graphicFrameMkLst>
        </pc:graphicFrameChg>
        <pc:picChg chg="mod">
          <ac:chgData name="Glen Jones" userId="e846aaca-4b24-4b13-b0d0-f2308e16b284" providerId="ADAL" clId="{ED47ACC3-9597-4D89-A1DC-43CF280EF274}" dt="2026-07-23T13:04:38.619" v="1198" actId="14100"/>
          <ac:picMkLst>
            <pc:docMk/>
            <pc:sldMk cId="3960679704" sldId="422"/>
            <ac:picMk id="1026" creationId="{FF068415-3CF0-4518-D236-F62D1D1B7772}"/>
          </ac:picMkLst>
        </pc:picChg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1341852695" sldId="423"/>
        </pc:sldMkLst>
      </pc:sldChg>
      <pc:sldChg chg="modSp modTransition addAnim delAnim">
        <pc:chgData name="Glen Jones" userId="e846aaca-4b24-4b13-b0d0-f2308e16b284" providerId="ADAL" clId="{ED47ACC3-9597-4D89-A1DC-43CF280EF274}" dt="2026-07-23T13:03:44.410" v="1189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03:32.075" v="1176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03:36.718" v="1187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3:03:44.410" v="1189"/>
        <pc:sldMkLst>
          <pc:docMk/>
          <pc:sldMk cId="2004214985" sldId="54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432DD-538D-5E1D-EE22-74F80F4E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B7BF2-35AE-7C35-AFE4-469F185D4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8040F-DCC7-A7B6-3ABD-8DA6605F9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92AEE-E40F-071E-B67B-1F93AC289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35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of store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gone?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DC2AAF-0EAF-8D05-A626-229E28050FAC}"/>
              </a:ext>
            </a:extLst>
          </p:cNvPr>
          <p:cNvSpPr/>
          <p:nvPr/>
        </p:nvSpPr>
        <p:spPr>
          <a:xfrm>
            <a:off x="10496550" y="2353762"/>
            <a:ext cx="129292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402528" y="2183124"/>
            <a:ext cx="4931472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402528" y="2183124"/>
            <a:ext cx="4931472" cy="22792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6578221" y="4010024"/>
            <a:ext cx="166502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F0BEE1B-B986-82FC-864D-E87329BB8D24}"/>
              </a:ext>
            </a:extLst>
          </p:cNvPr>
          <p:cNvSpPr/>
          <p:nvPr/>
        </p:nvSpPr>
        <p:spPr>
          <a:xfrm>
            <a:off x="10496550" y="2353762"/>
            <a:ext cx="129292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9C3976A-FBEF-63CD-166C-BFEBEFF9794F}"/>
              </a:ext>
            </a:extLst>
          </p:cNvPr>
          <p:cNvCxnSpPr>
            <a:cxnSpLocks/>
          </p:cNvCxnSpPr>
          <p:nvPr/>
        </p:nvCxnSpPr>
        <p:spPr>
          <a:xfrm>
            <a:off x="8831523" y="4010024"/>
            <a:ext cx="143159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photo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photography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“Graph”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373504" y="1087537"/>
            <a:ext cx="965585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687856" y="236489"/>
            <a:ext cx="918970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336800" y="210954"/>
            <a:ext cx="3381245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19227A5-C2D7-77CA-26BE-D3135C977661}"/>
              </a:ext>
            </a:extLst>
          </p:cNvPr>
          <p:cNvCxnSpPr>
            <a:cxnSpLocks/>
          </p:cNvCxnSpPr>
          <p:nvPr/>
        </p:nvCxnSpPr>
        <p:spPr>
          <a:xfrm>
            <a:off x="7722271" y="1087537"/>
            <a:ext cx="79393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Graph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write or writing.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graph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biography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photo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photography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“biography”?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Biography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to write about someone’s life.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“biography”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paragraphs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“paragraphs”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aragraphs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writing set beside other writing.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“paragraphs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paragraphs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next to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graphics in this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8094062" y="3494025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337216" y="349402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Bar charts are graphical presentations.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156365" y="3230642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329145-7784-EE80-157D-EB918AC6045C}"/>
              </a:ext>
            </a:extLst>
          </p:cNvPr>
          <p:cNvSpPr txBox="1"/>
          <p:nvPr/>
        </p:nvSpPr>
        <p:spPr>
          <a:xfrm>
            <a:off x="6905809" y="326144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ical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8059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75817F-4E47-A4B4-2167-445BC51AA670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Auto means self.</a:t>
            </a: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was reading a biography.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bio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Bio means life.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spaysshyp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spaceship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B54DF068-A85B-F5D3-7199-20FF9CA9D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40" y="6999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786345"/>
            <a:ext cx="11137197" cy="97385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you look at the chart, that will give you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u="sng" dirty="0">
                <a:latin typeface="Andika" panose="02000000000000000000" pitchFamily="2" charset="0"/>
              </a:rPr>
              <a:t>graphical</a:t>
            </a:r>
            <a:r>
              <a:rPr lang="en-GB" sz="2800" dirty="0">
                <a:latin typeface="Andika" panose="02000000000000000000" pitchFamily="2" charset="0"/>
              </a:rPr>
              <a:t> representation of the data.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15264" y="2960672"/>
            <a:ext cx="856162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“graphical”?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52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illogical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pictorial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unrelated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2306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you look at the chart, that will give you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u="sng" dirty="0">
                <a:latin typeface="Andika" panose="02000000000000000000" pitchFamily="2" charset="0"/>
              </a:rPr>
              <a:t>pictorial</a:t>
            </a:r>
            <a:r>
              <a:rPr lang="en-GB" sz="2800" dirty="0">
                <a:latin typeface="Andika" panose="02000000000000000000" pitchFamily="2" charset="0"/>
              </a:rPr>
              <a:t> representation of the data. </a:t>
            </a:r>
          </a:p>
        </p:txBody>
      </p:sp>
    </p:spTree>
    <p:extLst>
      <p:ext uri="{BB962C8B-B14F-4D97-AF65-F5344CB8AC3E}">
        <p14:creationId xmlns:p14="http://schemas.microsoft.com/office/powerpoint/2010/main" val="16364871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305877"/>
              </p:ext>
            </p:extLst>
          </p:nvPr>
        </p:nvGraphicFramePr>
        <p:xfrm>
          <a:off x="2724475" y="1219450"/>
          <a:ext cx="7367587" cy="255028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auto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graph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scratch</a:t>
                      </a: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ical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ical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359840" y="40693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autograph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359838" y="525557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biograph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359838" y="46624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autographical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185801" y="408425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biographical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185801" y="52165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graph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185801" y="46419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graphics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8028229" y="40847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graphic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8028227" y="46778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graphical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565840" y="5967927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3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82F42-BA05-7F0F-3210-E596032BA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FF068415-3CF0-4518-D236-F62D1D1B7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8"/>
            <a:ext cx="12688389" cy="726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7FF5A-0944-64D2-DB62-E0F099AE6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0768"/>
            <a:ext cx="11338560" cy="4291257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27FD2969-F0AF-DC22-2B60-A12B41247E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480768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160661-2DE9-DB92-2333-8C5014B5C480}"/>
              </a:ext>
            </a:extLst>
          </p:cNvPr>
          <p:cNvSpPr txBox="1"/>
          <p:nvPr/>
        </p:nvSpPr>
        <p:spPr>
          <a:xfrm>
            <a:off x="1298084" y="369419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DC86EA-07C9-9330-F4B4-7E53CA678970}"/>
              </a:ext>
            </a:extLst>
          </p:cNvPr>
          <p:cNvSpPr txBox="1"/>
          <p:nvPr/>
        </p:nvSpPr>
        <p:spPr>
          <a:xfrm>
            <a:off x="3192850" y="556825"/>
            <a:ext cx="839825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“Morph” (or “morpho”) means shape or form in Ancient Greek.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669FBB1-232E-7BDE-DC31-0C9894A96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26D5079-63C4-D44C-1E58-F959B1F38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972511"/>
              </p:ext>
            </p:extLst>
          </p:nvPr>
        </p:nvGraphicFramePr>
        <p:xfrm>
          <a:off x="3267398" y="1586988"/>
          <a:ext cx="8152861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8977">
                  <a:extLst>
                    <a:ext uri="{9D8B030D-6E8A-4147-A177-3AD203B41FA5}">
                      <a16:colId xmlns:a16="http://schemas.microsoft.com/office/drawing/2014/main" val="4181100439"/>
                    </a:ext>
                  </a:extLst>
                </a:gridCol>
                <a:gridCol w="3171825">
                  <a:extLst>
                    <a:ext uri="{9D8B030D-6E8A-4147-A177-3AD203B41FA5}">
                      <a16:colId xmlns:a16="http://schemas.microsoft.com/office/drawing/2014/main" val="2114097926"/>
                    </a:ext>
                  </a:extLst>
                </a:gridCol>
                <a:gridCol w="2962059">
                  <a:extLst>
                    <a:ext uri="{9D8B030D-6E8A-4147-A177-3AD203B41FA5}">
                      <a16:colId xmlns:a16="http://schemas.microsoft.com/office/drawing/2014/main" val="974834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 sum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1283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morph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change shape or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morph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5325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metamorphosis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complete change of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meta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morpho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-sis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095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morphology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the study of form and structure (especially words or living things)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morpho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log + -y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963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amorphous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having no clear shape or form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a-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morph</a:t>
                      </a:r>
                      <a:r>
                        <a:rPr lang="en-GB" dirty="0">
                          <a:effectLst/>
                        </a:rPr>
                        <a:t> + </a:t>
                      </a:r>
                      <a:r>
                        <a:rPr lang="en-GB" b="1" dirty="0">
                          <a:effectLst/>
                        </a:rPr>
                        <a:t>-</a:t>
                      </a:r>
                      <a:r>
                        <a:rPr lang="en-GB" b="1" dirty="0" err="1">
                          <a:effectLst/>
                        </a:rPr>
                        <a:t>ous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1658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06797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morpho log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6188075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morpho log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10086975" y="2353762"/>
            <a:ext cx="151447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204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morpho log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7570033" y="4000499"/>
            <a:ext cx="219309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AB42347E-4339-A1E7-7458-C0AE2C5136A2}"/>
              </a:ext>
            </a:extLst>
          </p:cNvPr>
          <p:cNvSpPr/>
          <p:nvPr/>
        </p:nvSpPr>
        <p:spPr>
          <a:xfrm>
            <a:off x="10086975" y="2353762"/>
            <a:ext cx="151447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4979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E95B-126D-C695-7C3B-E43D91AC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D969327-0FE5-9AC9-8E32-3224BCB17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B2DD-A7A7-0148-4BD9-712A41BA3C4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morpho log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E5394E-EFC8-5A00-F3EE-687DD6627C5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834750E-5732-D337-1486-65791C08A390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CBFCF6-7E90-6F8C-2D8C-D78BFB5F680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D0C47C8-E74A-3B27-FCF6-2B2F5024CF5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16429D-22EB-F83D-4B32-D87DE5348169}"/>
              </a:ext>
            </a:extLst>
          </p:cNvPr>
          <p:cNvCxnSpPr>
            <a:cxnSpLocks/>
          </p:cNvCxnSpPr>
          <p:nvPr/>
        </p:nvCxnSpPr>
        <p:spPr>
          <a:xfrm>
            <a:off x="7615003" y="4000499"/>
            <a:ext cx="214812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8ED3EA2-B816-E498-926A-0E3643B82497}"/>
              </a:ext>
            </a:extLst>
          </p:cNvPr>
          <p:cNvSpPr/>
          <p:nvPr/>
        </p:nvSpPr>
        <p:spPr>
          <a:xfrm>
            <a:off x="10086975" y="2353762"/>
            <a:ext cx="1514475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8452ED0-742C-99DC-7BED-F70B5D054659}"/>
              </a:ext>
            </a:extLst>
          </p:cNvPr>
          <p:cNvCxnSpPr>
            <a:cxnSpLocks/>
          </p:cNvCxnSpPr>
          <p:nvPr/>
        </p:nvCxnSpPr>
        <p:spPr>
          <a:xfrm>
            <a:off x="1028700" y="4000499"/>
            <a:ext cx="595671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235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morpho log 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morphology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 (morpho)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“Morph”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7060367" y="1068683"/>
            <a:ext cx="124953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502977" y="264770"/>
            <a:ext cx="83898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5E2D817-3C6E-D1AE-2EEC-20ACC20E282D}"/>
              </a:ext>
            </a:extLst>
          </p:cNvPr>
          <p:cNvCxnSpPr>
            <a:cxnSpLocks/>
          </p:cNvCxnSpPr>
          <p:nvPr/>
        </p:nvCxnSpPr>
        <p:spPr>
          <a:xfrm>
            <a:off x="2952161" y="1092562"/>
            <a:ext cx="352359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2171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Morph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shape or form.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log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morphology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62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dancar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chorograph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morth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smoothy.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dancer had to choreograph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morph smoothly.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dancer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choreograph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morph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smoothly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biogrephy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she included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photagraph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herself signing 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aotograph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fans.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biography, she included a photograph of herself signing an autograph for fans.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biography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she included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photograph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herself signing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autograph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fans.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8512064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autograph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photograph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biography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autobiography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choreograph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morphology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morpheme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amorphous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+mn-lt"/>
              </a:rPr>
              <a:t>polymorph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restorer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store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 &amp; Morph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auto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ics		bio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writing!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0768"/>
            <a:ext cx="11338560" cy="580691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480768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98084" y="369419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192850" y="707659"/>
            <a:ext cx="839825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Grapho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means to scratch in Ancient Greek 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Ancient Greeks didn’t have pens, so they sometimes used wax tablets and scratched their writing.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C553DB-7F20-5CC1-B283-2DB53DE7A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621724"/>
              </p:ext>
            </p:extLst>
          </p:nvPr>
        </p:nvGraphicFramePr>
        <p:xfrm>
          <a:off x="3192850" y="3163809"/>
          <a:ext cx="8152861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1212">
                  <a:extLst>
                    <a:ext uri="{9D8B030D-6E8A-4147-A177-3AD203B41FA5}">
                      <a16:colId xmlns:a16="http://schemas.microsoft.com/office/drawing/2014/main" val="4181100439"/>
                    </a:ext>
                  </a:extLst>
                </a:gridCol>
                <a:gridCol w="3293484">
                  <a:extLst>
                    <a:ext uri="{9D8B030D-6E8A-4147-A177-3AD203B41FA5}">
                      <a16:colId xmlns:a16="http://schemas.microsoft.com/office/drawing/2014/main" val="2114097926"/>
                    </a:ext>
                  </a:extLst>
                </a:gridCol>
                <a:gridCol w="3278165">
                  <a:extLst>
                    <a:ext uri="{9D8B030D-6E8A-4147-A177-3AD203B41FA5}">
                      <a16:colId xmlns:a16="http://schemas.microsoft.com/office/drawing/2014/main" val="974834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How the base is used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622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graph (write/draw)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drawing that shows information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1283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paragraph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para (beside)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section of writing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5325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photograph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photo (light)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picture made with light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095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autograph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auto (self)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person’s own written name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963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tele (far)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Writing sent over a distance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1658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biography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bio (life)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Writing about someone’s life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4252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351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photo graph 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10496550" y="2353762"/>
            <a:ext cx="129292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Microsoft Office PowerPoint</Application>
  <PresentationFormat>Widescreen</PresentationFormat>
  <Paragraphs>262</Paragraphs>
  <Slides>32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Graph &amp; Morph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Synonyms! 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2026-07-23T13:11:06Z</dcterms:modified>
</cp:coreProperties>
</file>