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8"/>
  </p:notesMasterIdLst>
  <p:sldIdLst>
    <p:sldId id="390" r:id="rId2"/>
    <p:sldId id="419" r:id="rId3"/>
    <p:sldId id="527" r:id="rId4"/>
    <p:sldId id="426" r:id="rId5"/>
    <p:sldId id="564" r:id="rId6"/>
    <p:sldId id="566" r:id="rId7"/>
    <p:sldId id="567" r:id="rId8"/>
    <p:sldId id="568" r:id="rId9"/>
    <p:sldId id="569" r:id="rId10"/>
    <p:sldId id="570" r:id="rId11"/>
    <p:sldId id="571" r:id="rId12"/>
    <p:sldId id="572" r:id="rId13"/>
    <p:sldId id="573" r:id="rId14"/>
    <p:sldId id="565" r:id="rId15"/>
    <p:sldId id="528" r:id="rId16"/>
    <p:sldId id="433" r:id="rId17"/>
    <p:sldId id="525" r:id="rId18"/>
    <p:sldId id="519" r:id="rId19"/>
    <p:sldId id="578" r:id="rId20"/>
    <p:sldId id="520" r:id="rId21"/>
    <p:sldId id="435" r:id="rId22"/>
    <p:sldId id="521" r:id="rId23"/>
    <p:sldId id="522" r:id="rId24"/>
    <p:sldId id="274" r:id="rId25"/>
    <p:sldId id="377" r:id="rId26"/>
    <p:sldId id="281" r:id="rId27"/>
    <p:sldId id="574" r:id="rId28"/>
    <p:sldId id="405" r:id="rId29"/>
    <p:sldId id="407" r:id="rId30"/>
    <p:sldId id="575" r:id="rId31"/>
    <p:sldId id="406" r:id="rId32"/>
    <p:sldId id="577" r:id="rId33"/>
    <p:sldId id="408" r:id="rId34"/>
    <p:sldId id="576" r:id="rId35"/>
    <p:sldId id="486" r:id="rId36"/>
    <p:sldId id="487" r:id="rId37"/>
    <p:sldId id="511" r:id="rId38"/>
    <p:sldId id="512" r:id="rId39"/>
    <p:sldId id="513" r:id="rId40"/>
    <p:sldId id="514" r:id="rId41"/>
    <p:sldId id="515" r:id="rId42"/>
    <p:sldId id="516" r:id="rId43"/>
    <p:sldId id="523" r:id="rId44"/>
    <p:sldId id="524" r:id="rId45"/>
    <p:sldId id="363" r:id="rId46"/>
    <p:sldId id="277" r:id="rId47"/>
  </p:sldIdLst>
  <p:sldSz cx="12192000" cy="6858000"/>
  <p:notesSz cx="6858000" cy="9144000"/>
  <p:embeddedFontLst>
    <p:embeddedFont>
      <p:font typeface="Andika" panose="02000000000000000000" pitchFamily="2" charset="0"/>
      <p:regular r:id="rId49"/>
      <p:bold r:id="rId50"/>
      <p:italic r:id="rId51"/>
      <p:boldItalic r:id="rId5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A8565A0-8FC0-46E4-A911-9E389FD70ECB}" v="33" dt="2026-07-23T13:28:19.79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 varScale="1">
        <p:scale>
          <a:sx n="62" d="100"/>
          <a:sy n="62" d="100"/>
        </p:scale>
        <p:origin x="120" y="15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77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font" Target="fonts/font2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8" Type="http://schemas.microsoft.com/office/2015/10/relationships/revisionInfo" Target="revisionInfo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3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microsoft.com/office/2018/10/relationships/authors" Target="author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.fntdata"/><Relationship Id="rId57" Type="http://schemas.microsoft.com/office/2016/11/relationships/changesInfo" Target="changesInfos/changesInfo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4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7-23T13:28:19.792" v="2662" actId="1038"/>
      <pc:docMkLst>
        <pc:docMk/>
      </pc:docMkLst>
      <pc:sldChg chg="modSp mod">
        <pc:chgData name="Glen Jones" userId="e846aaca-4b24-4b13-b0d0-f2308e16b284" providerId="ADAL" clId="{ED47ACC3-9597-4D89-A1DC-43CF280EF274}" dt="2026-07-23T13:28:19.792" v="2662" actId="1038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7-23T13:28:09.176" v="2645" actId="14100"/>
          <ac:spMkLst>
            <pc:docMk/>
            <pc:sldMk cId="0" sldId="277"/>
            <ac:spMk id="2" creationId="{AB87BF5D-373E-1FE4-5A88-17C0198A8616}"/>
          </ac:spMkLst>
        </pc:spChg>
        <pc:spChg chg="mod">
          <ac:chgData name="Glen Jones" userId="e846aaca-4b24-4b13-b0d0-f2308e16b284" providerId="ADAL" clId="{ED47ACC3-9597-4D89-A1DC-43CF280EF274}" dt="2026-07-23T13:28:19.792" v="2662" actId="1038"/>
          <ac:spMkLst>
            <pc:docMk/>
            <pc:sldMk cId="0" sldId="277"/>
            <ac:spMk id="3" creationId="{14A98FF5-4F3C-D9B6-7AF1-1894F0939983}"/>
          </ac:spMkLst>
        </pc:spChg>
      </pc:sldChg>
      <pc:sldChg chg="modSp add">
        <pc:chgData name="Glen Jones" userId="e846aaca-4b24-4b13-b0d0-f2308e16b284" providerId="ADAL" clId="{ED47ACC3-9597-4D89-A1DC-43CF280EF274}" dt="2026-07-21T09:59:57.791" v="2627"/>
        <pc:sldMkLst>
          <pc:docMk/>
          <pc:sldMk cId="2837964923" sldId="363"/>
        </pc:sldMkLst>
        <pc:graphicFrameChg chg="mod">
          <ac:chgData name="Glen Jones" userId="e846aaca-4b24-4b13-b0d0-f2308e16b284" providerId="ADAL" clId="{ED47ACC3-9597-4D89-A1DC-43CF280EF274}" dt="2026-07-21T09:59:57.791" v="2627"/>
          <ac:graphicFrameMkLst>
            <pc:docMk/>
            <pc:sldMk cId="2837964923" sldId="363"/>
            <ac:graphicFrameMk id="7" creationId="{F27B061C-BBB5-7253-90D7-E79123DB55D3}"/>
          </ac:graphicFrameMkLst>
        </pc:graphicFrameChg>
      </pc:sldChg>
      <pc:sldChg chg="modSp addAnim delAnim">
        <pc:chgData name="Glen Jones" userId="e846aaca-4b24-4b13-b0d0-f2308e16b284" providerId="ADAL" clId="{ED47ACC3-9597-4D89-A1DC-43CF280EF274}" dt="2026-07-23T13:25:42.614" v="2638" actId="20577"/>
        <pc:sldMkLst>
          <pc:docMk/>
          <pc:sldMk cId="3197748305" sldId="419"/>
        </pc:sldMkLst>
        <pc:spChg chg="mod">
          <ac:chgData name="Glen Jones" userId="e846aaca-4b24-4b13-b0d0-f2308e16b284" providerId="ADAL" clId="{ED47ACC3-9597-4D89-A1DC-43CF280EF274}" dt="2026-07-23T13:25:42.614" v="2638" actId="20577"/>
          <ac:spMkLst>
            <pc:docMk/>
            <pc:sldMk cId="3197748305" sldId="419"/>
            <ac:spMk id="4" creationId="{2CAEC61A-8A44-FF58-D38F-7B8B64156B6B}"/>
          </ac:spMkLst>
        </pc:spChg>
        <pc:spChg chg="mod">
          <ac:chgData name="Glen Jones" userId="e846aaca-4b24-4b13-b0d0-f2308e16b284" providerId="ADAL" clId="{ED47ACC3-9597-4D89-A1DC-43CF280EF274}" dt="2026-07-23T13:25:24.351" v="2636" actId="20577"/>
          <ac:spMkLst>
            <pc:docMk/>
            <pc:sldMk cId="3197748305" sldId="419"/>
            <ac:spMk id="6" creationId="{3A35EC4B-1875-D7D1-43D4-997B8DE58C37}"/>
          </ac:spMkLst>
        </pc:spChg>
      </pc:sldChg>
      <pc:sldChg chg="addSp modSp modAnim">
        <pc:chgData name="Glen Jones" userId="e846aaca-4b24-4b13-b0d0-f2308e16b284" providerId="ADAL" clId="{ED47ACC3-9597-4D89-A1DC-43CF280EF274}" dt="2026-07-23T13:27:33.941" v="2641"/>
        <pc:sldMkLst>
          <pc:docMk/>
          <pc:sldMk cId="2039260386" sldId="511"/>
        </pc:sldMkLst>
        <pc:spChg chg="add mod">
          <ac:chgData name="Glen Jones" userId="e846aaca-4b24-4b13-b0d0-f2308e16b284" providerId="ADAL" clId="{ED47ACC3-9597-4D89-A1DC-43CF280EF274}" dt="2026-07-23T13:27:23.544" v="2640"/>
          <ac:spMkLst>
            <pc:docMk/>
            <pc:sldMk cId="2039260386" sldId="511"/>
            <ac:spMk id="2" creationId="{B2EE2A39-FF44-A752-B0B7-E1E53DA6E61C}"/>
          </ac:spMkLst>
        </pc:spChg>
        <pc:picChg chg="add mod">
          <ac:chgData name="Glen Jones" userId="e846aaca-4b24-4b13-b0d0-f2308e16b284" providerId="ADAL" clId="{ED47ACC3-9597-4D89-A1DC-43CF280EF274}" dt="2026-07-23T13:27:23.544" v="2640"/>
          <ac:picMkLst>
            <pc:docMk/>
            <pc:sldMk cId="2039260386" sldId="511"/>
            <ac:picMk id="7" creationId="{5967828D-3D7C-635C-C5F1-56E4408808E1}"/>
          </ac:picMkLst>
        </pc:picChg>
      </pc:sldChg>
      <pc:sldChg chg="delSp mod delAnim">
        <pc:chgData name="Glen Jones" userId="e846aaca-4b24-4b13-b0d0-f2308e16b284" providerId="ADAL" clId="{ED47ACC3-9597-4D89-A1DC-43CF280EF274}" dt="2026-07-23T13:27:19.276" v="2639" actId="21"/>
        <pc:sldMkLst>
          <pc:docMk/>
          <pc:sldMk cId="3920872163" sldId="512"/>
        </pc:sldMkLst>
        <pc:spChg chg="del">
          <ac:chgData name="Glen Jones" userId="e846aaca-4b24-4b13-b0d0-f2308e16b284" providerId="ADAL" clId="{ED47ACC3-9597-4D89-A1DC-43CF280EF274}" dt="2026-07-23T13:27:19.276" v="2639" actId="21"/>
          <ac:spMkLst>
            <pc:docMk/>
            <pc:sldMk cId="3920872163" sldId="512"/>
            <ac:spMk id="2" creationId="{B2EE2A39-FF44-A752-B0B7-E1E53DA6E61C}"/>
          </ac:spMkLst>
        </pc:spChg>
        <pc:picChg chg="del">
          <ac:chgData name="Glen Jones" userId="e846aaca-4b24-4b13-b0d0-f2308e16b284" providerId="ADAL" clId="{ED47ACC3-9597-4D89-A1DC-43CF280EF274}" dt="2026-07-23T13:27:19.276" v="2639" actId="21"/>
          <ac:picMkLst>
            <pc:docMk/>
            <pc:sldMk cId="3920872163" sldId="512"/>
            <ac:picMk id="7" creationId="{5967828D-3D7C-635C-C5F1-56E4408808E1}"/>
          </ac:picMkLst>
        </pc:picChg>
      </pc:sldChg>
      <pc:sldChg chg="addSp modSp modAnim">
        <pc:chgData name="Glen Jones" userId="e846aaca-4b24-4b13-b0d0-f2308e16b284" providerId="ADAL" clId="{ED47ACC3-9597-4D89-A1DC-43CF280EF274}" dt="2026-07-23T13:27:58.025" v="2644"/>
        <pc:sldMkLst>
          <pc:docMk/>
          <pc:sldMk cId="1863283796" sldId="515"/>
        </pc:sldMkLst>
        <pc:spChg chg="add mod">
          <ac:chgData name="Glen Jones" userId="e846aaca-4b24-4b13-b0d0-f2308e16b284" providerId="ADAL" clId="{ED47ACC3-9597-4D89-A1DC-43CF280EF274}" dt="2026-07-23T13:27:53.126" v="2643"/>
          <ac:spMkLst>
            <pc:docMk/>
            <pc:sldMk cId="1863283796" sldId="515"/>
            <ac:spMk id="2" creationId="{2F8FFDD7-4206-DE5D-A49A-5D620459DFB5}"/>
          </ac:spMkLst>
        </pc:spChg>
        <pc:picChg chg="add mod">
          <ac:chgData name="Glen Jones" userId="e846aaca-4b24-4b13-b0d0-f2308e16b284" providerId="ADAL" clId="{ED47ACC3-9597-4D89-A1DC-43CF280EF274}" dt="2026-07-23T13:27:53.126" v="2643"/>
          <ac:picMkLst>
            <pc:docMk/>
            <pc:sldMk cId="1863283796" sldId="515"/>
            <ac:picMk id="7" creationId="{93717677-1321-995E-9165-A356A2BB824C}"/>
          </ac:picMkLst>
        </pc:picChg>
      </pc:sldChg>
      <pc:sldChg chg="delSp mod delAnim">
        <pc:chgData name="Glen Jones" userId="e846aaca-4b24-4b13-b0d0-f2308e16b284" providerId="ADAL" clId="{ED47ACC3-9597-4D89-A1DC-43CF280EF274}" dt="2026-07-23T13:27:47.274" v="2642" actId="21"/>
        <pc:sldMkLst>
          <pc:docMk/>
          <pc:sldMk cId="661640312" sldId="516"/>
        </pc:sldMkLst>
        <pc:spChg chg="del">
          <ac:chgData name="Glen Jones" userId="e846aaca-4b24-4b13-b0d0-f2308e16b284" providerId="ADAL" clId="{ED47ACC3-9597-4D89-A1DC-43CF280EF274}" dt="2026-07-23T13:27:47.274" v="2642" actId="21"/>
          <ac:spMkLst>
            <pc:docMk/>
            <pc:sldMk cId="661640312" sldId="516"/>
            <ac:spMk id="2" creationId="{2F8FFDD7-4206-DE5D-A49A-5D620459DFB5}"/>
          </ac:spMkLst>
        </pc:spChg>
        <pc:picChg chg="del">
          <ac:chgData name="Glen Jones" userId="e846aaca-4b24-4b13-b0d0-f2308e16b284" providerId="ADAL" clId="{ED47ACC3-9597-4D89-A1DC-43CF280EF274}" dt="2026-07-23T13:27:47.274" v="2642" actId="21"/>
          <ac:picMkLst>
            <pc:docMk/>
            <pc:sldMk cId="661640312" sldId="516"/>
            <ac:picMk id="7" creationId="{93717677-1321-995E-9165-A356A2BB824C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23/07/2026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456503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B3CA14-B5B8-985F-0AF2-8540B58A42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760D8E5-37A5-34EF-EDF0-F2396FFAF8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A4A3BB4-119B-C9E6-4C72-B3E75ABF31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7664AA-1034-442F-A2E9-9B7D15E3A20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879667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BD6609-8E14-4FD8-D459-ED0EB714F1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F51E9C8-11CB-F39F-276B-90D9BC5252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E68B366-47EF-705E-8AC9-641BAA9AC4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A3CC2C-7A2D-B2BE-4D81-1F00D72619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0427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23BFEE-A5F5-8524-3273-A48E6C34C5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DDEA4B2-6780-24ED-6AF3-30D5FAF476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C65B539-2416-3DD3-386F-C43BD780E6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5EFB7D-7DF5-D3B9-E7ED-352D1545C6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10084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8C13B7-8214-3631-9680-8009955B49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994F9B0-AF84-7A5F-5265-A326993EF4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584755-1FD3-C976-827A-AA27412D9C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59AED9-B110-440A-E486-256702AD71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290998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BC4B5A-DBD6-8040-CC69-605632792E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0F7FEA0-5DF4-7702-C2D3-6AE1BF24EE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726821-B178-4D56-D9D5-942674BF23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A623A7-B3FC-9954-D1C2-676DB62EB5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16765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Where has the E gone? </a:t>
            </a:r>
          </a:p>
          <a:p>
            <a:endParaRPr lang="en-GB" dirty="0"/>
          </a:p>
          <a:p>
            <a:r>
              <a:rPr lang="en-GB" dirty="0"/>
              <a:t>Base ends in a silent E and suffix starts with a vowel = Drop the 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848250-33EE-E586-2C2E-0E9FF2D3B6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84D2698-05B2-778D-E678-69D9BAE691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FFD2306-F176-2E8F-C1B8-B2E693B158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Where has the E gone? </a:t>
            </a:r>
          </a:p>
          <a:p>
            <a:endParaRPr lang="en-GB" dirty="0"/>
          </a:p>
          <a:p>
            <a:r>
              <a:rPr lang="en-GB" dirty="0"/>
              <a:t>Base ends in a silent E and suffix starts with a vowel = Drop the 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477693-1256-DB7A-DF02-A94A731C84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231167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7BBBE-5444-4C21-A88F-6E0CC6B0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49AD5-08C1-89A8-152B-AFD0B9FC5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90857-609C-DA5D-2014-2D58EC96A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3B117-CFC6-FF4E-E4E4-ADBDAB769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23688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E8231E-1D96-A123-3909-BDFF0F8CEA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732542C-B7F5-8F8E-1EB5-7C22E5D5F7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39A9648-8198-3810-416E-3375DAA040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B1F76D-051C-5A39-590A-47DE96463D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428198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2214F0-A80F-1B9D-4D85-594FA767ED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4CFD555-0DCE-254F-915D-CDFF97F34E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9681F62-8A39-CF59-6180-F2AE71818B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34D293-A075-58B8-CB8D-10112DD6982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411546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293BC-6A9D-0AC4-D782-F7C125BE8C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D542AF-6DB8-9CE1-2CB3-707E5435C3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F18BDB-0CA7-0DC8-C675-3349160BB4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9D25A3-80AB-2A4C-9439-562794AFF2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823308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025284-31C5-0392-11B3-CB3AFC0861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2821550-7110-DF8D-90F3-B25EC73AA4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582801-FD39-7477-1B2D-74CF0F6B11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896D49-1C65-AA4E-FFE2-5CBA0B7D36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6593554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578808-E5EE-0196-3AC7-B7EED6E18C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DDE026B-626E-B5B1-EE48-56F7C10EA7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D71086-6E64-DF56-E09B-8265B693E1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BECB3D-5A83-60A3-AC26-FD9B07FA1F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68693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00A037-541F-2E8E-7CB8-6D3CFB9C36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87F31D5-EE64-AC4C-75C0-0C6F7EBE6F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1B0085E-2EF1-F426-D20E-E61C9911BC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C4CD1C-7CF1-F340-6584-40E36287CFA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38854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460953-4A21-E2B0-5966-700ADCBE27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5EC7EF4-5C5C-FC48-3529-08A00A0338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FC4B70-201B-6B90-5D6F-DD3ED36D01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9E80F1-7B85-7E5D-2190-A738EE9774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8251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D7DE6A-A6AC-317B-53E0-C6D505F8BC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373E99E-20AD-B937-8C57-F9626F3FA5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835735C-35A9-9CDA-1B23-8DD2B6C155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0D0467-3A90-6276-FBE6-F4DF158C8F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32432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4C3BBF-5C6F-F2A5-EB1D-DB2C3C6319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15A9CD5-CBB2-B9CA-5AD5-7E46DE096E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A318407-29BA-653C-AAC5-6256208B92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028E1C-90B7-6B71-912B-B7CB1213888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22991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3BD4E4-CCD5-7EBF-3B21-73A470D9F0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FCDBA6E6-510A-080B-5555-15D5A7229D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4096C66-9BDC-ECD2-05EA-17AB8997D6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3535020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64AC147C-C855-2050-678E-9D8991770BD0}"/>
              </a:ext>
            </a:extLst>
          </p:cNvPr>
          <p:cNvGraphicFramePr>
            <a:graphicFrameLocks noGrp="1"/>
          </p:cNvGraphicFramePr>
          <p:nvPr/>
        </p:nvGraphicFramePr>
        <p:xfrm>
          <a:off x="6095999" y="1707193"/>
          <a:ext cx="5798275" cy="50241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DE35076-2563-3419-FF5C-E6EC7382E83F}"/>
              </a:ext>
            </a:extLst>
          </p:cNvPr>
          <p:cNvSpPr txBox="1">
            <a:spLocks/>
          </p:cNvSpPr>
          <p:nvPr/>
        </p:nvSpPr>
        <p:spPr>
          <a:xfrm>
            <a:off x="6095999" y="210246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have met!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2CEAD7D-3981-D09A-3A63-A690A8D495B0}"/>
              </a:ext>
            </a:extLst>
          </p:cNvPr>
          <p:cNvSpPr txBox="1">
            <a:spLocks/>
          </p:cNvSpPr>
          <p:nvPr/>
        </p:nvSpPr>
        <p:spPr>
          <a:xfrm>
            <a:off x="6095999" y="963257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29019114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91AB27-2B6C-4234-51C3-7720B6DDCA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87511286-8444-05EC-E86B-45F80186E7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9810E34-BA94-DB6D-4DFB-4AAAFBA2CD6E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71E8548-8199-FF54-3C84-98A88B666C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4608951"/>
              </p:ext>
            </p:extLst>
          </p:nvPr>
        </p:nvGraphicFramePr>
        <p:xfrm>
          <a:off x="6095999" y="1707193"/>
          <a:ext cx="5798275" cy="50241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CCC40D6-BC2D-6E19-DF74-57534C1AC394}"/>
              </a:ext>
            </a:extLst>
          </p:cNvPr>
          <p:cNvSpPr txBox="1">
            <a:spLocks/>
          </p:cNvSpPr>
          <p:nvPr/>
        </p:nvSpPr>
        <p:spPr>
          <a:xfrm>
            <a:off x="6095999" y="210246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have met!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F0388E4-309D-B54C-FFFB-068CA78992C0}"/>
              </a:ext>
            </a:extLst>
          </p:cNvPr>
          <p:cNvSpPr txBox="1">
            <a:spLocks/>
          </p:cNvSpPr>
          <p:nvPr/>
        </p:nvSpPr>
        <p:spPr>
          <a:xfrm>
            <a:off x="6095999" y="963257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39577972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6F44B2-E7E0-57F7-49A9-4EB6A0B073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5CFD8712-A1F9-E567-7C3C-A40D4B3747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BE5368A-8480-9C99-143C-C031AD1C96E0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B6C4C0AC-A39A-68C0-914B-F839EB83CC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6523406"/>
              </p:ext>
            </p:extLst>
          </p:nvPr>
        </p:nvGraphicFramePr>
        <p:xfrm>
          <a:off x="6095999" y="1707193"/>
          <a:ext cx="5798275" cy="50241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BEE5A73-7BCA-2E6E-3D56-7C176EB4A7A3}"/>
              </a:ext>
            </a:extLst>
          </p:cNvPr>
          <p:cNvSpPr txBox="1">
            <a:spLocks/>
          </p:cNvSpPr>
          <p:nvPr/>
        </p:nvSpPr>
        <p:spPr>
          <a:xfrm>
            <a:off x="6095999" y="210246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have met!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D407270-1B2B-98D7-38F7-ABB69DDBEDEA}"/>
              </a:ext>
            </a:extLst>
          </p:cNvPr>
          <p:cNvSpPr txBox="1">
            <a:spLocks/>
          </p:cNvSpPr>
          <p:nvPr/>
        </p:nvSpPr>
        <p:spPr>
          <a:xfrm>
            <a:off x="6095999" y="963257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37132312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548698-C966-72C0-7E83-527D34E487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B51F5F13-3B9E-7471-408A-902F69F296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323E5B0-FBE1-D3A5-CD52-B4778F513163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09D7DDE-D046-D402-4E19-06A5D0C1BB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1136141"/>
              </p:ext>
            </p:extLst>
          </p:nvPr>
        </p:nvGraphicFramePr>
        <p:xfrm>
          <a:off x="6095999" y="1707193"/>
          <a:ext cx="5798275" cy="50241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E69CC64-3ECC-B08D-84AA-F917DF97C8C8}"/>
              </a:ext>
            </a:extLst>
          </p:cNvPr>
          <p:cNvSpPr txBox="1">
            <a:spLocks/>
          </p:cNvSpPr>
          <p:nvPr/>
        </p:nvSpPr>
        <p:spPr>
          <a:xfrm>
            <a:off x="6095999" y="210246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have met!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5C4541E-F9EB-8C64-9648-899881D4B69F}"/>
              </a:ext>
            </a:extLst>
          </p:cNvPr>
          <p:cNvSpPr txBox="1">
            <a:spLocks/>
          </p:cNvSpPr>
          <p:nvPr/>
        </p:nvSpPr>
        <p:spPr>
          <a:xfrm>
            <a:off x="6095999" y="963257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4400125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82CDF0-6505-A397-8399-3E1BDD5D40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DDEC242D-3EB5-7BE1-BDF8-44066D21E3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4EE6AD2-142F-11D1-BDB2-FFA94A3849C3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4AFBA60-9743-FE07-29AD-08D5EC20BE09}"/>
              </a:ext>
            </a:extLst>
          </p:cNvPr>
          <p:cNvGraphicFramePr>
            <a:graphicFrameLocks noGrp="1"/>
          </p:cNvGraphicFramePr>
          <p:nvPr/>
        </p:nvGraphicFramePr>
        <p:xfrm>
          <a:off x="6095999" y="1707193"/>
          <a:ext cx="5798275" cy="50241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30A503C-F079-F892-683F-DBBE5733BBF9}"/>
              </a:ext>
            </a:extLst>
          </p:cNvPr>
          <p:cNvSpPr txBox="1">
            <a:spLocks/>
          </p:cNvSpPr>
          <p:nvPr/>
        </p:nvSpPr>
        <p:spPr>
          <a:xfrm>
            <a:off x="6095999" y="210246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have met!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5E8E0B8-1D37-AF62-CE5A-8A7A7AB04C20}"/>
              </a:ext>
            </a:extLst>
          </p:cNvPr>
          <p:cNvSpPr txBox="1">
            <a:spLocks/>
          </p:cNvSpPr>
          <p:nvPr/>
        </p:nvSpPr>
        <p:spPr>
          <a:xfrm>
            <a:off x="6095999" y="963257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31420944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C10798E9-6A3C-26C6-506F-5B5CE4122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E445365-092C-FA72-B246-1DE946BF3817}"/>
              </a:ext>
            </a:extLst>
          </p:cNvPr>
          <p:cNvSpPr txBox="1"/>
          <p:nvPr/>
        </p:nvSpPr>
        <p:spPr>
          <a:xfrm>
            <a:off x="333508" y="2165102"/>
            <a:ext cx="11534000" cy="78319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ndika" panose="02000000000000000000" pitchFamily="2" charset="0"/>
              </a:rPr>
              <a:t>a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b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c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C00000"/>
                </a:solidFill>
                <a:latin typeface="Andika" panose="02000000000000000000" pitchFamily="2" charset="0"/>
              </a:rPr>
              <a:t>d</a:t>
            </a:r>
            <a:r>
              <a:rPr 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 e f</a:t>
            </a:r>
            <a:r>
              <a:rPr lang="en-US" sz="4000" dirty="0">
                <a:solidFill>
                  <a:schemeClr val="bg2">
                    <a:lumMod val="25000"/>
                  </a:schemeClr>
                </a:solidFill>
                <a:latin typeface="Andika" panose="02000000000000000000" pitchFamily="2" charset="0"/>
              </a:rPr>
              <a:t> g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h</a:t>
            </a:r>
            <a:r>
              <a:rPr lang="en-US" sz="4000" dirty="0">
                <a:latin typeface="Andika" panose="02000000000000000000" pitchFamily="2" charset="0"/>
              </a:rPr>
              <a:t> i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j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7030A0"/>
                </a:solidFill>
                <a:latin typeface="Andika" panose="02000000000000000000" pitchFamily="2" charset="0"/>
              </a:rPr>
              <a:t>k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002060"/>
                </a:solidFill>
                <a:latin typeface="Andika" panose="02000000000000000000" pitchFamily="2" charset="0"/>
              </a:rPr>
              <a:t>l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m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2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n</a:t>
            </a:r>
            <a:r>
              <a:rPr lang="en-US" sz="4000" dirty="0">
                <a:solidFill>
                  <a:srgbClr val="000000"/>
                </a:solidFill>
                <a:latin typeface="Andika" panose="02000000000000000000" pitchFamily="2" charset="0"/>
              </a:rPr>
              <a:t> o </a:t>
            </a:r>
            <a:r>
              <a:rPr lang="en-US" sz="4000" dirty="0">
                <a:solidFill>
                  <a:schemeClr val="bg2">
                    <a:lumMod val="50000"/>
                  </a:schemeClr>
                </a:solidFill>
                <a:latin typeface="Andika" panose="02000000000000000000" pitchFamily="2" charset="0"/>
              </a:rPr>
              <a:t>p </a:t>
            </a:r>
            <a:r>
              <a:rPr lang="en-US" sz="4000" dirty="0">
                <a:solidFill>
                  <a:schemeClr val="accent1"/>
                </a:solidFill>
                <a:latin typeface="Andika" panose="02000000000000000000" pitchFamily="2" charset="0"/>
              </a:rPr>
              <a:t>q </a:t>
            </a:r>
            <a:r>
              <a:rPr lang="en-US" sz="4000" dirty="0">
                <a:solidFill>
                  <a:srgbClr val="FF0000"/>
                </a:solidFill>
                <a:latin typeface="Andika" panose="02000000000000000000" pitchFamily="2" charset="0"/>
              </a:rPr>
              <a:t>r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s </a:t>
            </a:r>
            <a:r>
              <a:rPr lang="en-US" sz="4000" dirty="0">
                <a:solidFill>
                  <a:srgbClr val="FFC000"/>
                </a:solidFill>
                <a:latin typeface="Andika" panose="02000000000000000000" pitchFamily="2" charset="0"/>
              </a:rPr>
              <a:t>t u </a:t>
            </a:r>
            <a:r>
              <a:rPr lang="en-US" sz="4000" dirty="0">
                <a:solidFill>
                  <a:srgbClr val="5940B7"/>
                </a:solidFill>
                <a:latin typeface="Andika" panose="02000000000000000000" pitchFamily="2" charset="0"/>
              </a:rPr>
              <a:t>v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w </a:t>
            </a:r>
            <a:r>
              <a:rPr lang="en-US" sz="4000" dirty="0">
                <a:solidFill>
                  <a:schemeClr val="accent3"/>
                </a:solidFill>
                <a:latin typeface="Andika" panose="02000000000000000000" pitchFamily="2" charset="0"/>
              </a:rPr>
              <a:t>x </a:t>
            </a:r>
            <a:r>
              <a:rPr lang="en-US" sz="4000" dirty="0">
                <a:solidFill>
                  <a:schemeClr val="accent2"/>
                </a:solidFill>
                <a:latin typeface="Andika" panose="02000000000000000000" pitchFamily="2" charset="0"/>
              </a:rPr>
              <a:t>y </a:t>
            </a:r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ndika" panose="02000000000000000000" pitchFamily="2" charset="0"/>
              </a:rPr>
              <a:t>z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216C11-90CD-984F-00C3-C7434A0720FA}"/>
              </a:ext>
            </a:extLst>
          </p:cNvPr>
          <p:cNvSpPr txBox="1"/>
          <p:nvPr/>
        </p:nvSpPr>
        <p:spPr>
          <a:xfrm>
            <a:off x="2279803" y="648155"/>
            <a:ext cx="7670894" cy="1191816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Which letters are vowels </a:t>
            </a:r>
            <a:b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when it comes to suffixes?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51CE24C-2D67-41A4-FE5F-48856C0F5E4D}"/>
              </a:ext>
            </a:extLst>
          </p:cNvPr>
          <p:cNvSpPr txBox="1">
            <a:spLocks/>
          </p:cNvSpPr>
          <p:nvPr/>
        </p:nvSpPr>
        <p:spPr>
          <a:xfrm>
            <a:off x="333508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0D2C20-B77A-4B00-3E12-4AD575E5EC16}"/>
              </a:ext>
            </a:extLst>
          </p:cNvPr>
          <p:cNvSpPr txBox="1">
            <a:spLocks/>
          </p:cNvSpPr>
          <p:nvPr/>
        </p:nvSpPr>
        <p:spPr>
          <a:xfrm>
            <a:off x="243018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B2AE243-091D-AB4A-49BB-FAC363D45ECE}"/>
              </a:ext>
            </a:extLst>
          </p:cNvPr>
          <p:cNvSpPr txBox="1">
            <a:spLocks/>
          </p:cNvSpPr>
          <p:nvPr/>
        </p:nvSpPr>
        <p:spPr>
          <a:xfrm>
            <a:off x="4526854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66D7361-D175-0F25-8519-FEB39BFBAD9F}"/>
              </a:ext>
            </a:extLst>
          </p:cNvPr>
          <p:cNvSpPr txBox="1">
            <a:spLocks/>
          </p:cNvSpPr>
          <p:nvPr/>
        </p:nvSpPr>
        <p:spPr>
          <a:xfrm>
            <a:off x="6623527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EA4EB1E-91A7-4502-6E4B-0EBCD495DAA3}"/>
              </a:ext>
            </a:extLst>
          </p:cNvPr>
          <p:cNvSpPr txBox="1">
            <a:spLocks/>
          </p:cNvSpPr>
          <p:nvPr/>
        </p:nvSpPr>
        <p:spPr>
          <a:xfrm>
            <a:off x="8720200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E08EEA-EF59-386E-B15E-4A8039A4DABB}"/>
              </a:ext>
            </a:extLst>
          </p:cNvPr>
          <p:cNvSpPr txBox="1"/>
          <p:nvPr/>
        </p:nvSpPr>
        <p:spPr>
          <a:xfrm>
            <a:off x="3137736" y="4273075"/>
            <a:ext cx="7438630" cy="64698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Y also acts like a vowel for suffixes!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F5F133-3FA2-6409-C9B2-33169BA3073B}"/>
              </a:ext>
            </a:extLst>
          </p:cNvPr>
          <p:cNvSpPr txBox="1">
            <a:spLocks/>
          </p:cNvSpPr>
          <p:nvPr/>
        </p:nvSpPr>
        <p:spPr>
          <a:xfrm>
            <a:off x="1081687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56419DB-59A5-04B7-1BF2-0DB205244DD6}"/>
              </a:ext>
            </a:extLst>
          </p:cNvPr>
          <p:cNvSpPr/>
          <p:nvPr/>
        </p:nvSpPr>
        <p:spPr>
          <a:xfrm rot="19507305">
            <a:off x="10231291" y="3925191"/>
            <a:ext cx="974979" cy="320817"/>
          </a:xfrm>
          <a:prstGeom prst="rightArrow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21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 animBg="1"/>
      <p:bldP spid="9" grpId="0" animBg="1"/>
      <p:bldP spid="10" grpId="0" animBg="1"/>
      <p:bldP spid="11" grpId="0" animBg="1"/>
      <p:bldP spid="28" grpId="0" animBg="1"/>
      <p:bldP spid="4" grpId="0" animBg="1"/>
      <p:bldP spid="5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7495880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595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1547046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1185510" y="3061901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1174611" y="3977234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1222286" y="4872264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1185509" y="2192549"/>
            <a:ext cx="328168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lnSpcReduction="1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 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(not x, y or w) &amp; last syllable stressed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1222286" y="5785290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16537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ayrporte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airport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992683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2089414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578401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315641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-ate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037629"/>
            <a:ext cx="11338560" cy="552827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302684" y="1385718"/>
            <a:ext cx="8199791" cy="48320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suffix ‑ate comes from Latin, passing into English through French.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comes from Latin 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āre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, which was how some verbs ended.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Lots of science and formal verbs use ‑ate:</a:t>
            </a:r>
          </a:p>
          <a:p>
            <a:pPr marL="1527175" indent="-363538" defTabSz="1527175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evaporate</a:t>
            </a:r>
          </a:p>
          <a:p>
            <a:pPr marL="1527175" indent="-363538" defTabSz="1527175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calculate</a:t>
            </a:r>
          </a:p>
          <a:p>
            <a:pPr marL="1527175" indent="-363538" defTabSz="1527175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generate</a:t>
            </a:r>
          </a:p>
          <a:p>
            <a:pPr marL="1527175" indent="-363538" defTabSz="1527175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investigate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449537" y="44278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10401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2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091671" y="223901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activate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5946432" y="42302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active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4F7B208-B7AB-341A-B72C-13951B9B845A}"/>
              </a:ext>
            </a:extLst>
          </p:cNvPr>
          <p:cNvSpPr txBox="1">
            <a:spLocks/>
          </p:cNvSpPr>
          <p:nvPr/>
        </p:nvSpPr>
        <p:spPr>
          <a:xfrm>
            <a:off x="8503549" y="42302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ate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5FBA86C-60F7-0488-B446-176C7EB7B69C}"/>
              </a:ext>
            </a:extLst>
          </p:cNvPr>
          <p:cNvSpPr/>
          <p:nvPr/>
        </p:nvSpPr>
        <p:spPr>
          <a:xfrm>
            <a:off x="8009408" y="437072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4476869" y="433149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6DB9E2-494D-7855-FEC4-8740F3880D3A}"/>
              </a:ext>
            </a:extLst>
          </p:cNvPr>
          <p:cNvSpPr txBox="1">
            <a:spLocks/>
          </p:cNvSpPr>
          <p:nvPr/>
        </p:nvSpPr>
        <p:spPr>
          <a:xfrm>
            <a:off x="5946432" y="519888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active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2013982" y="416525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activate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99CB0EB-973A-37A1-1A6E-70F1576968AC}"/>
              </a:ext>
            </a:extLst>
          </p:cNvPr>
          <p:cNvSpPr txBox="1">
            <a:spLocks/>
          </p:cNvSpPr>
          <p:nvPr/>
        </p:nvSpPr>
        <p:spPr>
          <a:xfrm>
            <a:off x="8503550" y="51988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make or become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89F04A-951D-6E92-C7C9-7ED939398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7684D83D-E3FA-E7E4-D748-64E11E133E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BF620F-3F8C-995F-AFA6-EBE93AE8EF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2317F0E-5FE4-A9D4-B634-F448FB9C499A}"/>
              </a:ext>
            </a:extLst>
          </p:cNvPr>
          <p:cNvSpPr txBox="1"/>
          <p:nvPr/>
        </p:nvSpPr>
        <p:spPr>
          <a:xfrm>
            <a:off x="2643380" y="25954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activate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5DCDEF1-3EB7-D053-11A4-EFE0C445DB5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DEC8DF4E-ACB9-608E-F9B6-1A87BE4D2AD1}"/>
              </a:ext>
            </a:extLst>
          </p:cNvPr>
          <p:cNvSpPr txBox="1">
            <a:spLocks/>
          </p:cNvSpPr>
          <p:nvPr/>
        </p:nvSpPr>
        <p:spPr>
          <a:xfrm>
            <a:off x="6403632" y="18512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active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2C44158-3E2C-DF34-2E88-5997B12CFAD6}"/>
              </a:ext>
            </a:extLst>
          </p:cNvPr>
          <p:cNvSpPr txBox="1">
            <a:spLocks/>
          </p:cNvSpPr>
          <p:nvPr/>
        </p:nvSpPr>
        <p:spPr>
          <a:xfrm>
            <a:off x="8960749" y="18512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ate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472971B0-CB60-5DB7-FB81-DB50141F7746}"/>
              </a:ext>
            </a:extLst>
          </p:cNvPr>
          <p:cNvSpPr/>
          <p:nvPr/>
        </p:nvSpPr>
        <p:spPr>
          <a:xfrm>
            <a:off x="8466608" y="19916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8F0089E4-435B-CEB7-B0A8-1A2B3F42A693}"/>
              </a:ext>
            </a:extLst>
          </p:cNvPr>
          <p:cNvSpPr/>
          <p:nvPr/>
        </p:nvSpPr>
        <p:spPr>
          <a:xfrm>
            <a:off x="4934069" y="195243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138ECA7-9E51-4113-0CC5-80BEDC720F95}"/>
              </a:ext>
            </a:extLst>
          </p:cNvPr>
          <p:cNvSpPr txBox="1">
            <a:spLocks/>
          </p:cNvSpPr>
          <p:nvPr/>
        </p:nvSpPr>
        <p:spPr>
          <a:xfrm>
            <a:off x="6403632" y="28198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active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9A6576E-6447-A2F7-A961-721B1875237E}"/>
              </a:ext>
            </a:extLst>
          </p:cNvPr>
          <p:cNvSpPr txBox="1">
            <a:spLocks/>
          </p:cNvSpPr>
          <p:nvPr/>
        </p:nvSpPr>
        <p:spPr>
          <a:xfrm>
            <a:off x="2471182" y="17861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activate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962560F-1194-696B-6A9C-CA026F3FCC29}"/>
              </a:ext>
            </a:extLst>
          </p:cNvPr>
          <p:cNvSpPr txBox="1">
            <a:spLocks/>
          </p:cNvSpPr>
          <p:nvPr/>
        </p:nvSpPr>
        <p:spPr>
          <a:xfrm>
            <a:off x="8960750" y="281983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make or become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DF85B3B-4910-5108-9B83-D8B20FAE1773}"/>
              </a:ext>
            </a:extLst>
          </p:cNvPr>
          <p:cNvSpPr txBox="1"/>
          <p:nvPr/>
        </p:nvSpPr>
        <p:spPr>
          <a:xfrm>
            <a:off x="2862597" y="4557488"/>
            <a:ext cx="7082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7005FA-D8CB-C481-DF24-D25C68B511FB}"/>
              </a:ext>
            </a:extLst>
          </p:cNvPr>
          <p:cNvSpPr txBox="1"/>
          <p:nvPr/>
        </p:nvSpPr>
        <p:spPr>
          <a:xfrm>
            <a:off x="649603" y="5478991"/>
            <a:ext cx="108927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Base ends with a silent E. Suffix ‑ate starts with a vowel.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Rule 3: drop the silent E</a:t>
            </a:r>
          </a:p>
        </p:txBody>
      </p:sp>
      <p:sp>
        <p:nvSpPr>
          <p:cNvPr id="15" name="Arrow: Up 14">
            <a:extLst>
              <a:ext uri="{FF2B5EF4-FFF2-40B4-BE49-F238E27FC236}">
                <a16:creationId xmlns:a16="http://schemas.microsoft.com/office/drawing/2014/main" id="{1F77C62B-19E9-5C7F-F94C-5EC69C69B8C9}"/>
              </a:ext>
            </a:extLst>
          </p:cNvPr>
          <p:cNvSpPr/>
          <p:nvPr/>
        </p:nvSpPr>
        <p:spPr>
          <a:xfrm rot="238164">
            <a:off x="7558015" y="2367274"/>
            <a:ext cx="426919" cy="2198103"/>
          </a:xfrm>
          <a:prstGeom prst="up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59824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3050-E05F-018A-C9E3-9B04A25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E7188FE-1626-2AA0-F2F7-E7ABC7CA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CA9E1-4F92-1F6D-46AF-EA42BBC02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258DC2-2870-8FE9-4366-C3ADAF3E1C4D}"/>
              </a:ext>
            </a:extLst>
          </p:cNvPr>
          <p:cNvSpPr txBox="1"/>
          <p:nvPr/>
        </p:nvSpPr>
        <p:spPr>
          <a:xfrm>
            <a:off x="2643380" y="220972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decorate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453D184-D870-7EB0-3642-8FA7FC61FFF7}"/>
              </a:ext>
            </a:extLst>
          </p:cNvPr>
          <p:cNvSpPr txBox="1">
            <a:spLocks/>
          </p:cNvSpPr>
          <p:nvPr/>
        </p:nvSpPr>
        <p:spPr>
          <a:xfrm>
            <a:off x="610229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decor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1D6E6183-9C00-B3F1-6FC0-54A76D261E84}"/>
              </a:ext>
            </a:extLst>
          </p:cNvPr>
          <p:cNvSpPr/>
          <p:nvPr/>
        </p:nvSpPr>
        <p:spPr>
          <a:xfrm>
            <a:off x="4632733" y="435273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12C7CF-0395-6AE3-8F1F-4EB172ECF931}"/>
              </a:ext>
            </a:extLst>
          </p:cNvPr>
          <p:cNvSpPr txBox="1">
            <a:spLocks/>
          </p:cNvSpPr>
          <p:nvPr/>
        </p:nvSpPr>
        <p:spPr>
          <a:xfrm>
            <a:off x="6102296" y="52201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decor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A46665E-3408-AED9-B021-59F8CBE677AC}"/>
              </a:ext>
            </a:extLst>
          </p:cNvPr>
          <p:cNvSpPr txBox="1">
            <a:spLocks/>
          </p:cNvSpPr>
          <p:nvPr/>
        </p:nvSpPr>
        <p:spPr>
          <a:xfrm>
            <a:off x="2169846" y="41864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decorate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A00C850-19E9-6E91-F08D-F0EDB759415F}"/>
              </a:ext>
            </a:extLst>
          </p:cNvPr>
          <p:cNvSpPr txBox="1">
            <a:spLocks/>
          </p:cNvSpPr>
          <p:nvPr/>
        </p:nvSpPr>
        <p:spPr>
          <a:xfrm>
            <a:off x="864327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ate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10ABA87-E79C-B97C-E44B-623F8E542265}"/>
              </a:ext>
            </a:extLst>
          </p:cNvPr>
          <p:cNvSpPr/>
          <p:nvPr/>
        </p:nvSpPr>
        <p:spPr>
          <a:xfrm>
            <a:off x="8149135" y="43919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18935D5-F6C0-FABA-57D5-C3688AB0DB0F}"/>
              </a:ext>
            </a:extLst>
          </p:cNvPr>
          <p:cNvSpPr txBox="1">
            <a:spLocks/>
          </p:cNvSpPr>
          <p:nvPr/>
        </p:nvSpPr>
        <p:spPr>
          <a:xfrm>
            <a:off x="8643276" y="520154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make or become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A2DB55C-87B6-429A-4EEE-6388A1AF8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025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C5DEA9-7006-CF67-5C53-815996D0BC53}"/>
              </a:ext>
            </a:extLst>
          </p:cNvPr>
          <p:cNvSpPr txBox="1"/>
          <p:nvPr/>
        </p:nvSpPr>
        <p:spPr>
          <a:xfrm>
            <a:off x="2643380" y="2037123"/>
            <a:ext cx="84021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concentrate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DCBBE23-B097-39CD-6EEC-AC5546CB1209}"/>
              </a:ext>
            </a:extLst>
          </p:cNvPr>
          <p:cNvSpPr txBox="1">
            <a:spLocks/>
          </p:cNvSpPr>
          <p:nvPr/>
        </p:nvSpPr>
        <p:spPr>
          <a:xfrm>
            <a:off x="441752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701AA0EE-C97A-519D-D2DC-39B983351D8E}"/>
              </a:ext>
            </a:extLst>
          </p:cNvPr>
          <p:cNvSpPr/>
          <p:nvPr/>
        </p:nvSpPr>
        <p:spPr>
          <a:xfrm>
            <a:off x="2947961" y="44074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94878D6-762A-C33F-D6C0-FF434BDB4456}"/>
              </a:ext>
            </a:extLst>
          </p:cNvPr>
          <p:cNvSpPr txBox="1">
            <a:spLocks/>
          </p:cNvSpPr>
          <p:nvPr/>
        </p:nvSpPr>
        <p:spPr>
          <a:xfrm>
            <a:off x="4417524" y="52748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EDC950A-FFB9-B835-ABAA-B8F1ECC1A562}"/>
              </a:ext>
            </a:extLst>
          </p:cNvPr>
          <p:cNvSpPr txBox="1">
            <a:spLocks/>
          </p:cNvSpPr>
          <p:nvPr/>
        </p:nvSpPr>
        <p:spPr>
          <a:xfrm>
            <a:off x="485074" y="42412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concentrate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7114B07-D613-7A99-386E-425EAE04EAD1}"/>
              </a:ext>
            </a:extLst>
          </p:cNvPr>
          <p:cNvSpPr txBox="1">
            <a:spLocks/>
          </p:cNvSpPr>
          <p:nvPr/>
        </p:nvSpPr>
        <p:spPr>
          <a:xfrm>
            <a:off x="695850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centre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BF8C502B-18B1-662D-4533-826502B50DFE}"/>
              </a:ext>
            </a:extLst>
          </p:cNvPr>
          <p:cNvSpPr/>
          <p:nvPr/>
        </p:nvSpPr>
        <p:spPr>
          <a:xfrm>
            <a:off x="6464363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87F357D-9197-D051-1A7F-6E844E87CB6A}"/>
              </a:ext>
            </a:extLst>
          </p:cNvPr>
          <p:cNvSpPr txBox="1">
            <a:spLocks/>
          </p:cNvSpPr>
          <p:nvPr/>
        </p:nvSpPr>
        <p:spPr>
          <a:xfrm>
            <a:off x="6958504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centre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7CDF513-68E7-E6F4-2DDE-CD80881B2A26}"/>
              </a:ext>
            </a:extLst>
          </p:cNvPr>
          <p:cNvSpPr txBox="1">
            <a:spLocks/>
          </p:cNvSpPr>
          <p:nvPr/>
        </p:nvSpPr>
        <p:spPr>
          <a:xfrm>
            <a:off x="9548617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ate</a:t>
            </a: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5DD60ACD-03C0-FF48-D95C-DE7DA450CE3A}"/>
              </a:ext>
            </a:extLst>
          </p:cNvPr>
          <p:cNvSpPr/>
          <p:nvPr/>
        </p:nvSpPr>
        <p:spPr>
          <a:xfrm>
            <a:off x="9054476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3B00749-14A5-DBA2-84B3-AE82D00DCAA8}"/>
              </a:ext>
            </a:extLst>
          </p:cNvPr>
          <p:cNvSpPr txBox="1">
            <a:spLocks/>
          </p:cNvSpPr>
          <p:nvPr/>
        </p:nvSpPr>
        <p:spPr>
          <a:xfrm>
            <a:off x="9548617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make or become</a:t>
            </a:r>
          </a:p>
        </p:txBody>
      </p:sp>
    </p:spTree>
    <p:extLst>
      <p:ext uri="{BB962C8B-B14F-4D97-AF65-F5344CB8AC3E}">
        <p14:creationId xmlns:p14="http://schemas.microsoft.com/office/powerpoint/2010/main" val="15311515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4" grpId="0" animBg="1"/>
      <p:bldP spid="6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43048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BEA553-6B3D-6A1A-1662-B285FED329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5434E038-77D3-9EB0-021B-C39ADE9FAB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D2D599-0480-4E6C-312A-71D9EE7F58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D02D56B-80E7-88D8-9F91-43DDA561C7D4}"/>
              </a:ext>
            </a:extLst>
          </p:cNvPr>
          <p:cNvSpPr txBox="1"/>
          <p:nvPr/>
        </p:nvSpPr>
        <p:spPr>
          <a:xfrm>
            <a:off x="2196446" y="147067"/>
            <a:ext cx="84021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concentrate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ECD799-7D4D-1981-9726-79D5CC990813}"/>
              </a:ext>
            </a:extLst>
          </p:cNvPr>
          <p:cNvSpPr txBox="1">
            <a:spLocks/>
          </p:cNvSpPr>
          <p:nvPr/>
        </p:nvSpPr>
        <p:spPr>
          <a:xfrm>
            <a:off x="4604560" y="169170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093B80C-2783-83D5-5452-4FE24B3AA12B}"/>
              </a:ext>
            </a:extLst>
          </p:cNvPr>
          <p:cNvSpPr/>
          <p:nvPr/>
        </p:nvSpPr>
        <p:spPr>
          <a:xfrm>
            <a:off x="3134997" y="179291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A22625C-58BB-BB0A-7CD0-854B247EB0E1}"/>
              </a:ext>
            </a:extLst>
          </p:cNvPr>
          <p:cNvSpPr txBox="1">
            <a:spLocks/>
          </p:cNvSpPr>
          <p:nvPr/>
        </p:nvSpPr>
        <p:spPr>
          <a:xfrm>
            <a:off x="4604560" y="266030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0C74E84-543F-E25A-405D-690D0AAA4172}"/>
              </a:ext>
            </a:extLst>
          </p:cNvPr>
          <p:cNvSpPr txBox="1">
            <a:spLocks/>
          </p:cNvSpPr>
          <p:nvPr/>
        </p:nvSpPr>
        <p:spPr>
          <a:xfrm>
            <a:off x="672110" y="162667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concentrate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49FB396-68BB-3414-DB9C-CAE4AB564F80}"/>
              </a:ext>
            </a:extLst>
          </p:cNvPr>
          <p:cNvSpPr txBox="1">
            <a:spLocks/>
          </p:cNvSpPr>
          <p:nvPr/>
        </p:nvSpPr>
        <p:spPr>
          <a:xfrm>
            <a:off x="7145540" y="169170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centre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5381B1F3-B9EF-B7B0-BB55-7A9951771FA7}"/>
              </a:ext>
            </a:extLst>
          </p:cNvPr>
          <p:cNvSpPr/>
          <p:nvPr/>
        </p:nvSpPr>
        <p:spPr>
          <a:xfrm>
            <a:off x="6651399" y="183214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BF5956B-3301-5F39-0D35-323BEB466DD9}"/>
              </a:ext>
            </a:extLst>
          </p:cNvPr>
          <p:cNvSpPr txBox="1">
            <a:spLocks/>
          </p:cNvSpPr>
          <p:nvPr/>
        </p:nvSpPr>
        <p:spPr>
          <a:xfrm>
            <a:off x="7145540" y="264171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centre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5AFB36B-5CA4-FC52-B7AA-9BF72BE64ADB}"/>
              </a:ext>
            </a:extLst>
          </p:cNvPr>
          <p:cNvSpPr txBox="1">
            <a:spLocks/>
          </p:cNvSpPr>
          <p:nvPr/>
        </p:nvSpPr>
        <p:spPr>
          <a:xfrm>
            <a:off x="9735653" y="169170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ate</a:t>
            </a: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A5A307FC-A478-928D-DF7D-872CF6A97B52}"/>
              </a:ext>
            </a:extLst>
          </p:cNvPr>
          <p:cNvSpPr/>
          <p:nvPr/>
        </p:nvSpPr>
        <p:spPr>
          <a:xfrm>
            <a:off x="9241512" y="183214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784BA04-D3B4-DF7E-D47D-B0C58DD28F44}"/>
              </a:ext>
            </a:extLst>
          </p:cNvPr>
          <p:cNvSpPr txBox="1">
            <a:spLocks/>
          </p:cNvSpPr>
          <p:nvPr/>
        </p:nvSpPr>
        <p:spPr>
          <a:xfrm>
            <a:off x="9735653" y="264171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make or become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58102EF-BF49-E5E2-ED00-121916C6CA9A}"/>
              </a:ext>
            </a:extLst>
          </p:cNvPr>
          <p:cNvSpPr txBox="1"/>
          <p:nvPr/>
        </p:nvSpPr>
        <p:spPr>
          <a:xfrm>
            <a:off x="2829150" y="4269139"/>
            <a:ext cx="7082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DCBDFCE-57AD-6806-DD1F-92BF2FE99551}"/>
              </a:ext>
            </a:extLst>
          </p:cNvPr>
          <p:cNvSpPr txBox="1"/>
          <p:nvPr/>
        </p:nvSpPr>
        <p:spPr>
          <a:xfrm>
            <a:off x="616156" y="5190642"/>
            <a:ext cx="108927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Base ends with a silent E. Suffix ‑ate starts with a vowel.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Rule 3: drop the silent E</a:t>
            </a:r>
          </a:p>
        </p:txBody>
      </p:sp>
      <p:sp>
        <p:nvSpPr>
          <p:cNvPr id="18" name="Arrow: Up 17">
            <a:extLst>
              <a:ext uri="{FF2B5EF4-FFF2-40B4-BE49-F238E27FC236}">
                <a16:creationId xmlns:a16="http://schemas.microsoft.com/office/drawing/2014/main" id="{432B15FF-EA96-585B-D66B-3DD35C5224F5}"/>
              </a:ext>
            </a:extLst>
          </p:cNvPr>
          <p:cNvSpPr/>
          <p:nvPr/>
        </p:nvSpPr>
        <p:spPr>
          <a:xfrm rot="238164">
            <a:off x="8284864" y="2146146"/>
            <a:ext cx="426919" cy="2123946"/>
          </a:xfrm>
          <a:prstGeom prst="up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27201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1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42547C-F205-F409-11ED-55153E826CB6}"/>
              </a:ext>
            </a:extLst>
          </p:cNvPr>
          <p:cNvSpPr txBox="1"/>
          <p:nvPr/>
        </p:nvSpPr>
        <p:spPr>
          <a:xfrm>
            <a:off x="2918294" y="2129650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education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D330F7-66CB-6809-E8C7-BCC1E2A327CF}"/>
              </a:ext>
            </a:extLst>
          </p:cNvPr>
          <p:cNvSpPr txBox="1">
            <a:spLocks/>
          </p:cNvSpPr>
          <p:nvPr/>
        </p:nvSpPr>
        <p:spPr>
          <a:xfrm>
            <a:off x="4672933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educ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2036D21-7FA6-BFFB-B4BF-6D1C64B4AD5C}"/>
              </a:ext>
            </a:extLst>
          </p:cNvPr>
          <p:cNvSpPr/>
          <p:nvPr/>
        </p:nvSpPr>
        <p:spPr>
          <a:xfrm>
            <a:off x="3203370" y="425930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5C9ECE4-19A7-042D-B243-C63E24C66B5F}"/>
              </a:ext>
            </a:extLst>
          </p:cNvPr>
          <p:cNvSpPr txBox="1">
            <a:spLocks/>
          </p:cNvSpPr>
          <p:nvPr/>
        </p:nvSpPr>
        <p:spPr>
          <a:xfrm>
            <a:off x="4672933" y="51266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educate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85E1CC-0246-3B37-ACB6-9ADD7A1DDAE3}"/>
              </a:ext>
            </a:extLst>
          </p:cNvPr>
          <p:cNvSpPr txBox="1">
            <a:spLocks/>
          </p:cNvSpPr>
          <p:nvPr/>
        </p:nvSpPr>
        <p:spPr>
          <a:xfrm>
            <a:off x="740483" y="409306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education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4E5016-796D-9156-7FCA-893D4AFA48AF}"/>
              </a:ext>
            </a:extLst>
          </p:cNvPr>
          <p:cNvSpPr txBox="1">
            <a:spLocks/>
          </p:cNvSpPr>
          <p:nvPr/>
        </p:nvSpPr>
        <p:spPr>
          <a:xfrm>
            <a:off x="7213913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ate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3CCD397-C1A6-7D43-E2A8-1491113FE4F3}"/>
              </a:ext>
            </a:extLst>
          </p:cNvPr>
          <p:cNvSpPr/>
          <p:nvPr/>
        </p:nvSpPr>
        <p:spPr>
          <a:xfrm>
            <a:off x="6719772" y="42985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A08F792-A439-88C7-35FE-8A8BEEE3ECD3}"/>
              </a:ext>
            </a:extLst>
          </p:cNvPr>
          <p:cNvSpPr txBox="1">
            <a:spLocks/>
          </p:cNvSpPr>
          <p:nvPr/>
        </p:nvSpPr>
        <p:spPr>
          <a:xfrm>
            <a:off x="7213913" y="510811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make or become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89DF734-AA8B-A8F6-967A-E318095B39CA}"/>
              </a:ext>
            </a:extLst>
          </p:cNvPr>
          <p:cNvSpPr txBox="1">
            <a:spLocks/>
          </p:cNvSpPr>
          <p:nvPr/>
        </p:nvSpPr>
        <p:spPr>
          <a:xfrm>
            <a:off x="9771030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ion </a:t>
            </a: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5647C613-2B42-D9FB-BBD0-D46C5D6E992A}"/>
              </a:ext>
            </a:extLst>
          </p:cNvPr>
          <p:cNvSpPr/>
          <p:nvPr/>
        </p:nvSpPr>
        <p:spPr>
          <a:xfrm>
            <a:off x="9276889" y="42985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A01AE9F-2F79-D268-463F-328DDC7D2E7B}"/>
              </a:ext>
            </a:extLst>
          </p:cNvPr>
          <p:cNvSpPr txBox="1">
            <a:spLocks/>
          </p:cNvSpPr>
          <p:nvPr/>
        </p:nvSpPr>
        <p:spPr>
          <a:xfrm>
            <a:off x="9771030" y="510811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</a:t>
            </a:r>
          </a:p>
        </p:txBody>
      </p:sp>
    </p:spTree>
    <p:extLst>
      <p:ext uri="{BB962C8B-B14F-4D97-AF65-F5344CB8AC3E}">
        <p14:creationId xmlns:p14="http://schemas.microsoft.com/office/powerpoint/2010/main" val="40932450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4" grpId="0" animBg="1"/>
      <p:bldP spid="6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7DCA99-DB29-0ECE-E6B9-C124562A15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0568054-2B47-2E5F-4979-7FDC4CAF5C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B597ED-FEF5-B4E0-B0A8-7174318B48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85F0694-DA83-B890-D512-C4BE946BB226}"/>
              </a:ext>
            </a:extLst>
          </p:cNvPr>
          <p:cNvSpPr txBox="1"/>
          <p:nvPr/>
        </p:nvSpPr>
        <p:spPr>
          <a:xfrm>
            <a:off x="2643380" y="113549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education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B5A5969-E5B1-9006-A44F-CD634BAAA67A}"/>
              </a:ext>
            </a:extLst>
          </p:cNvPr>
          <p:cNvSpPr txBox="1">
            <a:spLocks/>
          </p:cNvSpPr>
          <p:nvPr/>
        </p:nvSpPr>
        <p:spPr>
          <a:xfrm>
            <a:off x="4398020" y="202845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educ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87FFD16B-586B-CA83-41DF-6BE6606C023D}"/>
              </a:ext>
            </a:extLst>
          </p:cNvPr>
          <p:cNvSpPr/>
          <p:nvPr/>
        </p:nvSpPr>
        <p:spPr>
          <a:xfrm>
            <a:off x="2928457" y="212965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41A0C7-A75E-8861-3A02-6CA5FFB058E4}"/>
              </a:ext>
            </a:extLst>
          </p:cNvPr>
          <p:cNvSpPr txBox="1">
            <a:spLocks/>
          </p:cNvSpPr>
          <p:nvPr/>
        </p:nvSpPr>
        <p:spPr>
          <a:xfrm>
            <a:off x="4398020" y="29970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educate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6512EAA-F3E4-90B6-4608-F19D0980C4CF}"/>
              </a:ext>
            </a:extLst>
          </p:cNvPr>
          <p:cNvSpPr txBox="1">
            <a:spLocks/>
          </p:cNvSpPr>
          <p:nvPr/>
        </p:nvSpPr>
        <p:spPr>
          <a:xfrm>
            <a:off x="465570" y="196341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education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8351F2-D212-4A01-782C-A18577CD0EC1}"/>
              </a:ext>
            </a:extLst>
          </p:cNvPr>
          <p:cNvSpPr txBox="1">
            <a:spLocks/>
          </p:cNvSpPr>
          <p:nvPr/>
        </p:nvSpPr>
        <p:spPr>
          <a:xfrm>
            <a:off x="6939000" y="202845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ate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DF9206C6-1CF7-A0EE-332D-FF901F907738}"/>
              </a:ext>
            </a:extLst>
          </p:cNvPr>
          <p:cNvSpPr/>
          <p:nvPr/>
        </p:nvSpPr>
        <p:spPr>
          <a:xfrm>
            <a:off x="6444859" y="21688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F2552A2-EA42-531A-7254-08AD20B16531}"/>
              </a:ext>
            </a:extLst>
          </p:cNvPr>
          <p:cNvSpPr txBox="1">
            <a:spLocks/>
          </p:cNvSpPr>
          <p:nvPr/>
        </p:nvSpPr>
        <p:spPr>
          <a:xfrm>
            <a:off x="6939000" y="297846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make or become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E0A0B25-6135-4EAA-EBA7-6FBF9DA18913}"/>
              </a:ext>
            </a:extLst>
          </p:cNvPr>
          <p:cNvSpPr txBox="1">
            <a:spLocks/>
          </p:cNvSpPr>
          <p:nvPr/>
        </p:nvSpPr>
        <p:spPr>
          <a:xfrm>
            <a:off x="9496117" y="202845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ion </a:t>
            </a: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6F1B9F9C-E712-FC5D-67A7-967EA8E6A5C5}"/>
              </a:ext>
            </a:extLst>
          </p:cNvPr>
          <p:cNvSpPr/>
          <p:nvPr/>
        </p:nvSpPr>
        <p:spPr>
          <a:xfrm>
            <a:off x="9001976" y="21688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9574546-FED3-C0B8-E8ED-945AA3840951}"/>
              </a:ext>
            </a:extLst>
          </p:cNvPr>
          <p:cNvSpPr txBox="1">
            <a:spLocks/>
          </p:cNvSpPr>
          <p:nvPr/>
        </p:nvSpPr>
        <p:spPr>
          <a:xfrm>
            <a:off x="9496117" y="297846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60E13C7-BFB5-C170-B169-0D7E19BC1A11}"/>
              </a:ext>
            </a:extLst>
          </p:cNvPr>
          <p:cNvSpPr txBox="1"/>
          <p:nvPr/>
        </p:nvSpPr>
        <p:spPr>
          <a:xfrm>
            <a:off x="2829150" y="4269139"/>
            <a:ext cx="7082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F8FBF85-A423-4664-5FB2-F855463A1FCD}"/>
              </a:ext>
            </a:extLst>
          </p:cNvPr>
          <p:cNvSpPr txBox="1"/>
          <p:nvPr/>
        </p:nvSpPr>
        <p:spPr>
          <a:xfrm>
            <a:off x="616156" y="5190642"/>
            <a:ext cx="108927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Base ends with a silent E. Suffix ‑ion starts with a vowel.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Rule 3: drop the silent E</a:t>
            </a:r>
          </a:p>
        </p:txBody>
      </p:sp>
      <p:sp>
        <p:nvSpPr>
          <p:cNvPr id="14" name="Arrow: Up 13">
            <a:extLst>
              <a:ext uri="{FF2B5EF4-FFF2-40B4-BE49-F238E27FC236}">
                <a16:creationId xmlns:a16="http://schemas.microsoft.com/office/drawing/2014/main" id="{B47EC9AB-17BD-858A-FBA5-A4F1C754C153}"/>
              </a:ext>
            </a:extLst>
          </p:cNvPr>
          <p:cNvSpPr/>
          <p:nvPr/>
        </p:nvSpPr>
        <p:spPr>
          <a:xfrm rot="238164">
            <a:off x="7837221" y="2487911"/>
            <a:ext cx="426919" cy="1780948"/>
          </a:xfrm>
          <a:prstGeom prst="up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1769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0CC37C-ED89-00B1-EED9-E404A88869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D1F9937-FB86-E0AD-0C4B-8C254B2DF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E632FD-C665-7972-EB27-315B4B769D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A14D9D-E705-5A0E-C3F9-8B1EAA7CCA23}"/>
              </a:ext>
            </a:extLst>
          </p:cNvPr>
          <p:cNvSpPr txBox="1"/>
          <p:nvPr/>
        </p:nvSpPr>
        <p:spPr>
          <a:xfrm>
            <a:off x="3271585" y="2263309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estimate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15A74B0-2B76-A6F9-51BE-3CE8ADE987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D100EA12-6C67-0DEF-B92B-690375433DC2}"/>
              </a:ext>
            </a:extLst>
          </p:cNvPr>
          <p:cNvSpPr txBox="1">
            <a:spLocks/>
          </p:cNvSpPr>
          <p:nvPr/>
        </p:nvSpPr>
        <p:spPr>
          <a:xfrm>
            <a:off x="5728223" y="4312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estim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9BF5AB9-62DC-0716-34B7-AAA4981AF077}"/>
              </a:ext>
            </a:extLst>
          </p:cNvPr>
          <p:cNvSpPr txBox="1">
            <a:spLocks/>
          </p:cNvSpPr>
          <p:nvPr/>
        </p:nvSpPr>
        <p:spPr>
          <a:xfrm>
            <a:off x="8285340" y="4312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ate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D943224-687A-46AD-A73D-82C7E6B1895C}"/>
              </a:ext>
            </a:extLst>
          </p:cNvPr>
          <p:cNvSpPr/>
          <p:nvPr/>
        </p:nvSpPr>
        <p:spPr>
          <a:xfrm>
            <a:off x="7791199" y="445260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EEFD906-CD90-3829-6CB3-4A358EDDEF1B}"/>
              </a:ext>
            </a:extLst>
          </p:cNvPr>
          <p:cNvSpPr/>
          <p:nvPr/>
        </p:nvSpPr>
        <p:spPr>
          <a:xfrm>
            <a:off x="4258660" y="441336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A0A3BD8-C5D6-AE5C-E0F8-D16DE479AF5A}"/>
              </a:ext>
            </a:extLst>
          </p:cNvPr>
          <p:cNvSpPr txBox="1">
            <a:spLocks/>
          </p:cNvSpPr>
          <p:nvPr/>
        </p:nvSpPr>
        <p:spPr>
          <a:xfrm>
            <a:off x="5728223" y="52807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judge / value / assess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D88A57D-30A0-F2FB-C1DC-A54997515A0D}"/>
              </a:ext>
            </a:extLst>
          </p:cNvPr>
          <p:cNvSpPr txBox="1">
            <a:spLocks/>
          </p:cNvSpPr>
          <p:nvPr/>
        </p:nvSpPr>
        <p:spPr>
          <a:xfrm>
            <a:off x="1795773" y="42471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estimate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83532E3-1ABF-2D1F-1291-D52B7E1724F7}"/>
              </a:ext>
            </a:extLst>
          </p:cNvPr>
          <p:cNvSpPr txBox="1">
            <a:spLocks/>
          </p:cNvSpPr>
          <p:nvPr/>
        </p:nvSpPr>
        <p:spPr>
          <a:xfrm>
            <a:off x="8285341" y="528076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make or become</a:t>
            </a:r>
          </a:p>
        </p:txBody>
      </p:sp>
    </p:spTree>
    <p:extLst>
      <p:ext uri="{BB962C8B-B14F-4D97-AF65-F5344CB8AC3E}">
        <p14:creationId xmlns:p14="http://schemas.microsoft.com/office/powerpoint/2010/main" val="21581072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2EDCA6-E6EA-B59D-BE52-B533C4E475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1D64749F-51D4-4158-E724-82557241E9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380CC4-4A28-CF90-C982-07E6D0A6BD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691A279-0F16-B870-D246-4DB68A2D1D08}"/>
              </a:ext>
            </a:extLst>
          </p:cNvPr>
          <p:cNvSpPr txBox="1"/>
          <p:nvPr/>
        </p:nvSpPr>
        <p:spPr>
          <a:xfrm>
            <a:off x="2643380" y="2037123"/>
            <a:ext cx="84021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relocate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6D11B97-D935-F1D1-6D3E-50D09717655F}"/>
              </a:ext>
            </a:extLst>
          </p:cNvPr>
          <p:cNvSpPr txBox="1">
            <a:spLocks/>
          </p:cNvSpPr>
          <p:nvPr/>
        </p:nvSpPr>
        <p:spPr>
          <a:xfrm>
            <a:off x="441752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43A73553-3CA2-F5F1-64DC-440204EE9471}"/>
              </a:ext>
            </a:extLst>
          </p:cNvPr>
          <p:cNvSpPr/>
          <p:nvPr/>
        </p:nvSpPr>
        <p:spPr>
          <a:xfrm>
            <a:off x="2947961" y="44074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3E6BC5C-31B1-87D1-C55A-EC0CC78B6D0C}"/>
              </a:ext>
            </a:extLst>
          </p:cNvPr>
          <p:cNvSpPr txBox="1">
            <a:spLocks/>
          </p:cNvSpPr>
          <p:nvPr/>
        </p:nvSpPr>
        <p:spPr>
          <a:xfrm>
            <a:off x="4417524" y="52748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again or redo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5B8FBC9-4ED9-47EB-8046-8880A722C76E}"/>
              </a:ext>
            </a:extLst>
          </p:cNvPr>
          <p:cNvSpPr txBox="1">
            <a:spLocks/>
          </p:cNvSpPr>
          <p:nvPr/>
        </p:nvSpPr>
        <p:spPr>
          <a:xfrm>
            <a:off x="485074" y="42412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relocate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8324CB50-6265-76DA-60FC-E62687C07551}"/>
              </a:ext>
            </a:extLst>
          </p:cNvPr>
          <p:cNvSpPr txBox="1">
            <a:spLocks/>
          </p:cNvSpPr>
          <p:nvPr/>
        </p:nvSpPr>
        <p:spPr>
          <a:xfrm>
            <a:off x="695850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loc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8B13E244-F01C-0ACA-477D-344650E5C258}"/>
              </a:ext>
            </a:extLst>
          </p:cNvPr>
          <p:cNvSpPr/>
          <p:nvPr/>
        </p:nvSpPr>
        <p:spPr>
          <a:xfrm>
            <a:off x="6464363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6D7FCF6-F78A-0C16-C386-0ACB3D6434C4}"/>
              </a:ext>
            </a:extLst>
          </p:cNvPr>
          <p:cNvSpPr txBox="1">
            <a:spLocks/>
          </p:cNvSpPr>
          <p:nvPr/>
        </p:nvSpPr>
        <p:spPr>
          <a:xfrm>
            <a:off x="6958504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place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7580807-929B-01A5-0971-D62AE243B38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A384175-3FDB-C59F-D0B2-D5EEAB0B3E0B}"/>
              </a:ext>
            </a:extLst>
          </p:cNvPr>
          <p:cNvSpPr txBox="1">
            <a:spLocks/>
          </p:cNvSpPr>
          <p:nvPr/>
        </p:nvSpPr>
        <p:spPr>
          <a:xfrm>
            <a:off x="9548617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ate</a:t>
            </a: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C2E28B7B-AA7E-0E79-3358-3D1384154852}"/>
              </a:ext>
            </a:extLst>
          </p:cNvPr>
          <p:cNvSpPr/>
          <p:nvPr/>
        </p:nvSpPr>
        <p:spPr>
          <a:xfrm>
            <a:off x="9054476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05FC6BB-1435-AEBF-CB5A-A55D0C343AB4}"/>
              </a:ext>
            </a:extLst>
          </p:cNvPr>
          <p:cNvSpPr txBox="1">
            <a:spLocks/>
          </p:cNvSpPr>
          <p:nvPr/>
        </p:nvSpPr>
        <p:spPr>
          <a:xfrm>
            <a:off x="9548617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make or become</a:t>
            </a:r>
          </a:p>
        </p:txBody>
      </p:sp>
    </p:spTree>
    <p:extLst>
      <p:ext uri="{BB962C8B-B14F-4D97-AF65-F5344CB8AC3E}">
        <p14:creationId xmlns:p14="http://schemas.microsoft.com/office/powerpoint/2010/main" val="19036818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4" grpId="0" animBg="1"/>
      <p:bldP spid="6" grpId="0" animBg="1"/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active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activate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42899" y="5353898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9D049B-E193-47FA-045C-A154707C15E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FD49EA8-7E30-7548-3118-A9B9825B087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C3CD8BE-590E-E2D2-BF1F-D969225A074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ate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90824E53-A3F8-B3B5-CC30-6597405F773A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BAB6A00-2755-2C49-6BE6-17A83B5CA09F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activate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41FA8C36-AE78-EF7C-FCA2-6018F4B7AEE4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2354" y="137815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6" grpId="0" animBg="1"/>
      <p:bldP spid="4" grpId="0" build="allAtOnce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loc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loceate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636835" y="1155680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100"/>
                            </p:stCondLst>
                            <p:childTnLst>
                              <p:par>
                                <p:cTn id="29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 animBg="1"/>
      <p:bldP spid="2" grpId="0" build="allAtOnce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99015A0-E9CC-E5D7-B925-9FF84F0B268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loc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DC73099-EF52-CB2B-A2D1-E523BEA587CC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ate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ACB267F5-8123-D3E9-AE9E-5832BAB6C62D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A704AE0-C4CA-4BFF-AAE3-51E30C6E2A7A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locate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607346C0-6265-0DB4-D367-41D491CE03F9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3960AE-D6BA-4EC7-B2D7-A82A27137C3E}"/>
              </a:ext>
            </a:extLst>
          </p:cNvPr>
          <p:cNvSpPr txBox="1"/>
          <p:nvPr/>
        </p:nvSpPr>
        <p:spPr>
          <a:xfrm>
            <a:off x="342900" y="5193506"/>
            <a:ext cx="115965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RULE 1: Just add the suffix</a:t>
            </a: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519E6-3A71-5AA0-0253-D22D98731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18BA183-A924-3575-206F-E08776398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4AD5D9-F4AA-0513-3772-100FD30F281F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0DC8EE-48BB-855B-425A-77FD6133E53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8529A31-DB2B-AE39-1142-6F65736A5C90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separ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B2F1B4-0016-6898-97E2-1A64C32F9AB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939BA3F-33AB-9C32-C4A8-68036738D37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2A7C1B1-2D8C-33A4-B74F-7C4D6DE1F69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separate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B946E4C-4322-7047-A727-4DF010B0C56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020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recoloured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colour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ed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4B800-4E1E-CEA8-9792-074EC9B94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D831A86-5693-07F7-4B50-CD23CB3BB8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CC320-DE85-E9B2-4EC7-5E5D9540B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042D889B-52C7-65A5-5557-1F60682304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1C4CE5F-816F-56B3-CE3F-A5595600622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459439-7EDC-197E-4047-ED3E418106C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separ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DE002A-D79E-F51C-60B5-77FDF9BB701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ate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0108315-A447-D7F4-9ACE-F5663F1063CB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0A0C693-CB0C-D384-5431-5AA42EA4A3C3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separate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7C3F468B-953A-5678-2BCD-C0514F1F8C17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5F1767-6820-9C08-6AF3-C9EFDF04117C}"/>
              </a:ext>
            </a:extLst>
          </p:cNvPr>
          <p:cNvSpPr txBox="1"/>
          <p:nvPr/>
        </p:nvSpPr>
        <p:spPr>
          <a:xfrm>
            <a:off x="624272" y="1240621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95A030-BFF0-A858-ADBC-19AA9F760E53}"/>
              </a:ext>
            </a:extLst>
          </p:cNvPr>
          <p:cNvSpPr txBox="1"/>
          <p:nvPr/>
        </p:nvSpPr>
        <p:spPr>
          <a:xfrm>
            <a:off x="291441" y="4252823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1: Just add the suffix.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67CDC57-02E9-466E-6B72-2F53978B4875}"/>
              </a:ext>
            </a:extLst>
          </p:cNvPr>
          <p:cNvSpPr txBox="1"/>
          <p:nvPr/>
        </p:nvSpPr>
        <p:spPr>
          <a:xfrm>
            <a:off x="469174" y="5743407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There’s A RAT in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sepARATe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7635565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2" grpId="0" animBg="1"/>
      <p:bldP spid="4" grpId="0" build="allAtOnce"/>
      <p:bldP spid="6" grpId="0"/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1D0410-7A7F-3190-51E1-5A882AC35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5A0C8B5-18B3-7197-A0D9-EE705818A0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4D642CC-9CE4-6BFE-ED8A-DAE7B0ED32CB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41F777-9F05-9BD2-C752-DB161BC1D87D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5583324-582E-9837-52A6-20F4E5428BB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motive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99D1DD-563B-4A0B-A346-5C6C42E1187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89930AE-A96E-FECB-608E-2932A47CF62F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967B60-B70E-BBDE-D4BC-697FF008A627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motivate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3801D6D-4BE1-87E6-928F-DBF72FB17B9B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93717677-1321-995E-9165-A356A2BB82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F8FFDD7-4206-DE5D-A49A-5D620459DFB5}"/>
              </a:ext>
            </a:extLst>
          </p:cNvPr>
          <p:cNvSpPr txBox="1"/>
          <p:nvPr/>
        </p:nvSpPr>
        <p:spPr>
          <a:xfrm>
            <a:off x="714373" y="1018163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</p:spTree>
    <p:extLst>
      <p:ext uri="{BB962C8B-B14F-4D97-AF65-F5344CB8AC3E}">
        <p14:creationId xmlns:p14="http://schemas.microsoft.com/office/powerpoint/2010/main" val="18632837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100"/>
                            </p:stCondLst>
                            <p:childTnLst>
                              <p:par>
                                <p:cTn id="29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 animBg="1"/>
      <p:bldP spid="2" grpId="0" build="allAtOnce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7AF89-3CA7-7029-C5A7-0985103D6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5282117-E6F7-2BCA-E48B-73FE932B98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9C60406-25BB-0A92-63C2-BA71780E693E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891CE1-DD3D-0044-23B7-0B7017741A79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042DF8B-B1A2-0674-9ED1-9904600AEE5D}"/>
              </a:ext>
            </a:extLst>
          </p:cNvPr>
          <p:cNvSpPr txBox="1">
            <a:spLocks/>
          </p:cNvSpPr>
          <p:nvPr/>
        </p:nvSpPr>
        <p:spPr>
          <a:xfrm>
            <a:off x="3868490" y="2088743"/>
            <a:ext cx="139563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0ECAB13-78F5-7A37-4D07-06CCFBDE5B35}"/>
              </a:ext>
            </a:extLst>
          </p:cNvPr>
          <p:cNvSpPr txBox="1">
            <a:spLocks/>
          </p:cNvSpPr>
          <p:nvPr/>
        </p:nvSpPr>
        <p:spPr>
          <a:xfrm>
            <a:off x="5972809" y="2088743"/>
            <a:ext cx="1395638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763757FC-7FBC-164F-52CF-392CF291FAE2}"/>
              </a:ext>
            </a:extLst>
          </p:cNvPr>
          <p:cNvSpPr/>
          <p:nvPr/>
        </p:nvSpPr>
        <p:spPr>
          <a:xfrm>
            <a:off x="7553413" y="223601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DEF6EA1-64DC-62FF-B81C-5C98777933BB}"/>
              </a:ext>
            </a:extLst>
          </p:cNvPr>
          <p:cNvSpPr txBox="1">
            <a:spLocks/>
          </p:cNvSpPr>
          <p:nvPr/>
        </p:nvSpPr>
        <p:spPr>
          <a:xfrm>
            <a:off x="8968643" y="208874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motivate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9BF9A255-4AB3-167F-CD8C-FB5D2F91DA07}"/>
              </a:ext>
            </a:extLst>
          </p:cNvPr>
          <p:cNvSpPr/>
          <p:nvPr/>
        </p:nvSpPr>
        <p:spPr>
          <a:xfrm>
            <a:off x="5376678" y="222501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8F6C89E-6186-B5B0-793E-8A72224CD495}"/>
              </a:ext>
            </a:extLst>
          </p:cNvPr>
          <p:cNvSpPr txBox="1"/>
          <p:nvPr/>
        </p:nvSpPr>
        <p:spPr>
          <a:xfrm>
            <a:off x="342899" y="5193506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-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ive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is </a:t>
            </a: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a suffix!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CBC0F01-372E-2C07-BD84-04BC70CE38B6}"/>
              </a:ext>
            </a:extLst>
          </p:cNvPr>
          <p:cNvSpPr txBox="1">
            <a:spLocks/>
          </p:cNvSpPr>
          <p:nvPr/>
        </p:nvSpPr>
        <p:spPr>
          <a:xfrm>
            <a:off x="1338019" y="2088743"/>
            <a:ext cx="186055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mot</a:t>
            </a: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A56084C3-39FD-0568-227E-A564BF75D752}"/>
              </a:ext>
            </a:extLst>
          </p:cNvPr>
          <p:cNvSpPr/>
          <p:nvPr/>
        </p:nvSpPr>
        <p:spPr>
          <a:xfrm>
            <a:off x="3344774" y="2246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16403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/>
      <p:bldP spid="1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 err="1">
                <a:solidFill>
                  <a:schemeClr val="bg1"/>
                </a:solidFill>
              </a:rPr>
              <a:t>Sientists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dirty="0" err="1">
                <a:solidFill>
                  <a:schemeClr val="bg1"/>
                </a:solidFill>
              </a:rPr>
              <a:t>estamate</a:t>
            </a:r>
            <a:r>
              <a:rPr lang="en-GB" sz="3400" dirty="0">
                <a:solidFill>
                  <a:schemeClr val="bg1"/>
                </a:solidFill>
              </a:rPr>
              <a:t> the distance and </a:t>
            </a:r>
            <a:r>
              <a:rPr lang="en-GB" sz="3400" dirty="0" err="1">
                <a:solidFill>
                  <a:schemeClr val="bg1"/>
                </a:solidFill>
              </a:rPr>
              <a:t>locayte</a:t>
            </a:r>
            <a:r>
              <a:rPr lang="en-GB" sz="3400" dirty="0">
                <a:solidFill>
                  <a:schemeClr val="bg1"/>
                </a:solidFill>
              </a:rPr>
              <a:t> the place before they begin to </a:t>
            </a:r>
            <a:r>
              <a:rPr lang="en-GB" sz="3400" dirty="0" err="1">
                <a:solidFill>
                  <a:schemeClr val="bg1"/>
                </a:solidFill>
              </a:rPr>
              <a:t>investagate</a:t>
            </a:r>
            <a:r>
              <a:rPr lang="en-GB" sz="3400" dirty="0">
                <a:solidFill>
                  <a:schemeClr val="bg1"/>
                </a:solidFill>
              </a:rPr>
              <a:t> further.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87927" y="5064714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Scientists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estimate</a:t>
            </a:r>
            <a:r>
              <a:rPr lang="en-GB" sz="3400" dirty="0">
                <a:solidFill>
                  <a:schemeClr val="bg1"/>
                </a:solidFill>
              </a:rPr>
              <a:t> the distance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locate</a:t>
            </a:r>
            <a:r>
              <a:rPr lang="en-GB" sz="3400" dirty="0">
                <a:solidFill>
                  <a:schemeClr val="bg1"/>
                </a:solidFill>
              </a:rPr>
              <a:t> the place before they begin to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investigate</a:t>
            </a:r>
            <a:r>
              <a:rPr lang="en-GB" sz="3400" dirty="0">
                <a:solidFill>
                  <a:schemeClr val="bg1"/>
                </a:solidFill>
              </a:rPr>
              <a:t> further.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Scientists estimate the distance and locate the place before they begin to investigate further.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71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3496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We had to </a:t>
            </a:r>
            <a:r>
              <a:rPr lang="en-GB" sz="3400" dirty="0" err="1">
                <a:solidFill>
                  <a:schemeClr val="bg1"/>
                </a:solidFill>
              </a:rPr>
              <a:t>seperate</a:t>
            </a:r>
            <a:r>
              <a:rPr lang="en-GB" sz="3400" dirty="0">
                <a:solidFill>
                  <a:schemeClr val="bg1"/>
                </a:solidFill>
              </a:rPr>
              <a:t> the </a:t>
            </a:r>
            <a:r>
              <a:rPr lang="en-GB" sz="3400" dirty="0" err="1">
                <a:solidFill>
                  <a:schemeClr val="bg1"/>
                </a:solidFill>
              </a:rPr>
              <a:t>informasion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 err="1">
                <a:solidFill>
                  <a:schemeClr val="bg1"/>
                </a:solidFill>
              </a:rPr>
              <a:t>translete</a:t>
            </a:r>
            <a:r>
              <a:rPr lang="en-GB" sz="3400" dirty="0">
                <a:solidFill>
                  <a:schemeClr val="bg1"/>
                </a:solidFill>
              </a:rPr>
              <a:t> it into </a:t>
            </a:r>
            <a:r>
              <a:rPr lang="en-GB" sz="3400" dirty="0" err="1">
                <a:solidFill>
                  <a:schemeClr val="bg1"/>
                </a:solidFill>
              </a:rPr>
              <a:t>simplar</a:t>
            </a:r>
            <a:r>
              <a:rPr lang="en-GB" sz="3400" dirty="0">
                <a:solidFill>
                  <a:schemeClr val="bg1"/>
                </a:solidFill>
              </a:rPr>
              <a:t> language.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08561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We had to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separate</a:t>
            </a:r>
            <a:r>
              <a:rPr lang="en-GB" sz="3400" dirty="0">
                <a:solidFill>
                  <a:schemeClr val="bg1"/>
                </a:solidFill>
              </a:rPr>
              <a:t>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information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translate</a:t>
            </a:r>
            <a:r>
              <a:rPr lang="en-GB" sz="3400" dirty="0">
                <a:solidFill>
                  <a:schemeClr val="bg1"/>
                </a:solidFill>
              </a:rPr>
              <a:t> it into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simpler</a:t>
            </a:r>
            <a:r>
              <a:rPr lang="en-GB" sz="3400" dirty="0">
                <a:solidFill>
                  <a:schemeClr val="bg1"/>
                </a:solidFill>
              </a:rPr>
              <a:t> language.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18654" y="356029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We had to separate the information and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translate it into simpler language.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5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51005091"/>
              </p:ext>
            </p:extLst>
          </p:nvPr>
        </p:nvGraphicFramePr>
        <p:xfrm>
          <a:off x="3009494" y="597746"/>
          <a:ext cx="6173010" cy="4982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Premium 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M5Sum060L</a:t>
                      </a:r>
                    </a:p>
                    <a:p>
                      <a:pPr algn="ctr"/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M5Sum060P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M5Sum060S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M5Sum060F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M5Sum060A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599977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M5Sum060Sa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M5Sum060Fe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03181" y="1675183"/>
            <a:ext cx="7459640" cy="4072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activate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celebrate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decorate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separate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desperate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translate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concentrate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educate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estimate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motivate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locate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investigate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9177606" y="5524105"/>
            <a:ext cx="2828872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831799-0FE3-BFFE-90F7-C9A1181C4C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AF53513B-BE21-22F2-AADC-3AB58616E2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F2EEDB3-E2C9-2609-4622-F7792D39BA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9348276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550D306-21AF-A061-C7DA-5E557E343A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2663720"/>
              </p:ext>
            </p:extLst>
          </p:nvPr>
        </p:nvGraphicFramePr>
        <p:xfrm>
          <a:off x="6095999" y="1707193"/>
          <a:ext cx="5798275" cy="50241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F79BCFB-B4D3-848A-3202-A82B8251D8EA}"/>
              </a:ext>
            </a:extLst>
          </p:cNvPr>
          <p:cNvSpPr txBox="1">
            <a:spLocks/>
          </p:cNvSpPr>
          <p:nvPr/>
        </p:nvSpPr>
        <p:spPr>
          <a:xfrm>
            <a:off x="6095999" y="210246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have met!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74EE98-91F8-A96B-A766-EB77B9F9E6DB}"/>
              </a:ext>
            </a:extLst>
          </p:cNvPr>
          <p:cNvSpPr txBox="1">
            <a:spLocks/>
          </p:cNvSpPr>
          <p:nvPr/>
        </p:nvSpPr>
        <p:spPr>
          <a:xfrm>
            <a:off x="6095999" y="963257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35058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364C87-2265-FFAB-F05B-6694F8DE35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3D40013F-D9B3-FC77-3D18-1E85F310D3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2AB38C5-154D-2568-9AC0-E8333C6DC2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0083466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5B2FBD46-C235-9B8C-0AAC-5AA30A62448D}"/>
              </a:ext>
            </a:extLst>
          </p:cNvPr>
          <p:cNvGraphicFramePr>
            <a:graphicFrameLocks noGrp="1"/>
          </p:cNvGraphicFramePr>
          <p:nvPr/>
        </p:nvGraphicFramePr>
        <p:xfrm>
          <a:off x="6095999" y="1707193"/>
          <a:ext cx="5798275" cy="50241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D432777B-F959-ACF8-48D7-CFBAD02F96FB}"/>
              </a:ext>
            </a:extLst>
          </p:cNvPr>
          <p:cNvSpPr txBox="1">
            <a:spLocks/>
          </p:cNvSpPr>
          <p:nvPr/>
        </p:nvSpPr>
        <p:spPr>
          <a:xfrm>
            <a:off x="6095999" y="210246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have met!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A96CFF3-34EC-6E32-B8B0-C0F65313AEA0}"/>
              </a:ext>
            </a:extLst>
          </p:cNvPr>
          <p:cNvSpPr txBox="1">
            <a:spLocks/>
          </p:cNvSpPr>
          <p:nvPr/>
        </p:nvSpPr>
        <p:spPr>
          <a:xfrm>
            <a:off x="6095999" y="963257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39100288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85AEBC-613E-04D8-FE50-CA11C4023C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9CEF3367-9C28-4FA5-EB86-23524EC920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F74580E-7097-FE04-959E-47FCEDE54E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0830869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58A72D5-9AC6-C28E-8336-113EE34C3E2F}"/>
              </a:ext>
            </a:extLst>
          </p:cNvPr>
          <p:cNvGraphicFramePr>
            <a:graphicFrameLocks noGrp="1"/>
          </p:cNvGraphicFramePr>
          <p:nvPr/>
        </p:nvGraphicFramePr>
        <p:xfrm>
          <a:off x="6095999" y="1707193"/>
          <a:ext cx="5798275" cy="50241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0790D416-F026-2B6C-BFC9-5F9775853731}"/>
              </a:ext>
            </a:extLst>
          </p:cNvPr>
          <p:cNvSpPr txBox="1">
            <a:spLocks/>
          </p:cNvSpPr>
          <p:nvPr/>
        </p:nvSpPr>
        <p:spPr>
          <a:xfrm>
            <a:off x="6095999" y="210246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have met!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1E216BE-F6AC-AAAE-1EF6-C4C913BFC0BC}"/>
              </a:ext>
            </a:extLst>
          </p:cNvPr>
          <p:cNvSpPr txBox="1">
            <a:spLocks/>
          </p:cNvSpPr>
          <p:nvPr/>
        </p:nvSpPr>
        <p:spPr>
          <a:xfrm>
            <a:off x="6095999" y="963257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1154558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52E390-FF7A-3054-79DF-98550D7C5E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015289CE-5F88-A5E9-80B2-2686D2A5C9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FEF2210-9453-1202-90FD-AA212D9115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5598706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C4EEA1D3-8D82-2EA8-C5C0-FB959D2C74A5}"/>
              </a:ext>
            </a:extLst>
          </p:cNvPr>
          <p:cNvGraphicFramePr>
            <a:graphicFrameLocks noGrp="1"/>
          </p:cNvGraphicFramePr>
          <p:nvPr/>
        </p:nvGraphicFramePr>
        <p:xfrm>
          <a:off x="6095999" y="1707193"/>
          <a:ext cx="5798275" cy="50241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71BBEA0-8629-0D9C-4408-1579FCFF6F60}"/>
              </a:ext>
            </a:extLst>
          </p:cNvPr>
          <p:cNvSpPr txBox="1">
            <a:spLocks/>
          </p:cNvSpPr>
          <p:nvPr/>
        </p:nvSpPr>
        <p:spPr>
          <a:xfrm>
            <a:off x="6095999" y="210246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have met!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CB36B9E-C550-049A-1929-CDF1D239B770}"/>
              </a:ext>
            </a:extLst>
          </p:cNvPr>
          <p:cNvSpPr txBox="1">
            <a:spLocks/>
          </p:cNvSpPr>
          <p:nvPr/>
        </p:nvSpPr>
        <p:spPr>
          <a:xfrm>
            <a:off x="6095999" y="963257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8416092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11A2AE-802B-09A6-9819-99DF14C0EF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6C9B2E7A-DA7B-F164-B2D1-3A2B8D493B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ACADD15-5892-65FB-D75F-A3D929D28A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1135083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BF556F2B-408C-7CDC-EDF0-D8B85F22E473}"/>
              </a:ext>
            </a:extLst>
          </p:cNvPr>
          <p:cNvGraphicFramePr>
            <a:graphicFrameLocks noGrp="1"/>
          </p:cNvGraphicFramePr>
          <p:nvPr/>
        </p:nvGraphicFramePr>
        <p:xfrm>
          <a:off x="6095999" y="1707193"/>
          <a:ext cx="5798275" cy="50241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BDAED224-AED1-7E81-9C8B-2C8BA5993908}"/>
              </a:ext>
            </a:extLst>
          </p:cNvPr>
          <p:cNvSpPr txBox="1">
            <a:spLocks/>
          </p:cNvSpPr>
          <p:nvPr/>
        </p:nvSpPr>
        <p:spPr>
          <a:xfrm>
            <a:off x="6095999" y="210246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have met!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795FD4C-44DB-D48F-B12B-A51F1533B3DB}"/>
              </a:ext>
            </a:extLst>
          </p:cNvPr>
          <p:cNvSpPr txBox="1">
            <a:spLocks/>
          </p:cNvSpPr>
          <p:nvPr/>
        </p:nvSpPr>
        <p:spPr>
          <a:xfrm>
            <a:off x="6095999" y="963257"/>
            <a:ext cx="4951324" cy="6000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38793516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3436</Words>
  <Application>Microsoft Office PowerPoint</Application>
  <PresentationFormat>Widescreen</PresentationFormat>
  <Paragraphs>1308</Paragraphs>
  <Slides>46</Slides>
  <Notes>34</Notes>
  <HiddenSlides>0</HiddenSlides>
  <MMClips>4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49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suffix -ate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63</cp:revision>
  <dcterms:created xsi:type="dcterms:W3CDTF">2022-05-31T09:42:07Z</dcterms:created>
  <dcterms:modified xsi:type="dcterms:W3CDTF">2026-07-23T13:28:24Z</dcterms:modified>
</cp:coreProperties>
</file>