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42"/>
  </p:notesMasterIdLst>
  <p:sldIdLst>
    <p:sldId id="390" r:id="rId2"/>
    <p:sldId id="419" r:id="rId3"/>
    <p:sldId id="527" r:id="rId4"/>
    <p:sldId id="606" r:id="rId5"/>
    <p:sldId id="609" r:id="rId6"/>
    <p:sldId id="610" r:id="rId7"/>
    <p:sldId id="611" r:id="rId8"/>
    <p:sldId id="612" r:id="rId9"/>
    <p:sldId id="613" r:id="rId10"/>
    <p:sldId id="614" r:id="rId11"/>
    <p:sldId id="615" r:id="rId12"/>
    <p:sldId id="528" r:id="rId13"/>
    <p:sldId id="433" r:id="rId14"/>
    <p:sldId id="525" r:id="rId15"/>
    <p:sldId id="519" r:id="rId16"/>
    <p:sldId id="578" r:id="rId17"/>
    <p:sldId id="520" r:id="rId18"/>
    <p:sldId id="435" r:id="rId19"/>
    <p:sldId id="521" r:id="rId20"/>
    <p:sldId id="522" r:id="rId21"/>
    <p:sldId id="274" r:id="rId22"/>
    <p:sldId id="375" r:id="rId23"/>
    <p:sldId id="616" r:id="rId24"/>
    <p:sldId id="281" r:id="rId25"/>
    <p:sldId id="405" r:id="rId26"/>
    <p:sldId id="407" r:id="rId27"/>
    <p:sldId id="406" r:id="rId28"/>
    <p:sldId id="408" r:id="rId29"/>
    <p:sldId id="576" r:id="rId30"/>
    <p:sldId id="617" r:id="rId31"/>
    <p:sldId id="618" r:id="rId32"/>
    <p:sldId id="486" r:id="rId33"/>
    <p:sldId id="487" r:id="rId34"/>
    <p:sldId id="511" r:id="rId35"/>
    <p:sldId id="512" r:id="rId36"/>
    <p:sldId id="513" r:id="rId37"/>
    <p:sldId id="514" r:id="rId38"/>
    <p:sldId id="523" r:id="rId39"/>
    <p:sldId id="363" r:id="rId40"/>
    <p:sldId id="277" r:id="rId41"/>
  </p:sldIdLst>
  <p:sldSz cx="12192000" cy="6858000"/>
  <p:notesSz cx="6858000" cy="9144000"/>
  <p:embeddedFontLst>
    <p:embeddedFont>
      <p:font typeface="Andika" panose="02000000000000000000" pitchFamily="2" charset="0"/>
      <p:regular r:id="rId43"/>
      <p:bold r:id="rId44"/>
      <p:italic r:id="rId45"/>
      <p:boldItalic r:id="rId46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  <a:srgbClr val="0B267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61E8892-CB30-4B67-A5CF-ECBE2459527D}" v="31" dt="2026-07-23T13:31:51.22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87" autoAdjust="0"/>
    <p:restoredTop sz="86441" autoAdjust="0"/>
  </p:normalViewPr>
  <p:slideViewPr>
    <p:cSldViewPr snapToGrid="0">
      <p:cViewPr varScale="1">
        <p:scale>
          <a:sx n="62" d="100"/>
          <a:sy n="62" d="100"/>
        </p:scale>
        <p:origin x="139" y="15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-776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font" Target="fonts/font3.fntdata"/><Relationship Id="rId53" Type="http://schemas.microsoft.com/office/2018/10/relationships/authors" Target="author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2.fntdata"/><Relationship Id="rId52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1.fntdata"/><Relationship Id="rId48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microsoft.com/office/2016/11/relationships/changesInfo" Target="changesInfos/changesInfo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font" Target="fonts/font4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undo custSel addSld delSld modSld sldOrd">
      <pc:chgData name="Glen Jones" userId="e846aaca-4b24-4b13-b0d0-f2308e16b284" providerId="ADAL" clId="{ED47ACC3-9597-4D89-A1DC-43CF280EF274}" dt="2026-07-23T13:31:51.226" v="5398" actId="1037"/>
      <pc:docMkLst>
        <pc:docMk/>
      </pc:docMkLst>
      <pc:sldChg chg="modTransition">
        <pc:chgData name="Glen Jones" userId="e846aaca-4b24-4b13-b0d0-f2308e16b284" providerId="ADAL" clId="{ED47ACC3-9597-4D89-A1DC-43CF280EF274}" dt="2026-07-23T13:29:31.529" v="5389"/>
        <pc:sldMkLst>
          <pc:docMk/>
          <pc:sldMk cId="4010327805" sldId="274"/>
        </pc:sldMkLst>
      </pc:sldChg>
      <pc:sldChg chg="modSp mod modTransition">
        <pc:chgData name="Glen Jones" userId="e846aaca-4b24-4b13-b0d0-f2308e16b284" providerId="ADAL" clId="{ED47ACC3-9597-4D89-A1DC-43CF280EF274}" dt="2026-07-23T13:31:51.226" v="5398" actId="1037"/>
        <pc:sldMkLst>
          <pc:docMk/>
          <pc:sldMk cId="0" sldId="277"/>
        </pc:sldMkLst>
        <pc:spChg chg="mod">
          <ac:chgData name="Glen Jones" userId="e846aaca-4b24-4b13-b0d0-f2308e16b284" providerId="ADAL" clId="{ED47ACC3-9597-4D89-A1DC-43CF280EF274}" dt="2026-07-23T13:31:51.226" v="5398" actId="1037"/>
          <ac:spMkLst>
            <pc:docMk/>
            <pc:sldMk cId="0" sldId="277"/>
            <ac:spMk id="3" creationId="{14A98FF5-4F3C-D9B6-7AF1-1894F0939983}"/>
          </ac:spMkLst>
        </pc:spChg>
      </pc:sldChg>
      <pc:sldChg chg="modTransition">
        <pc:chgData name="Glen Jones" userId="e846aaca-4b24-4b13-b0d0-f2308e16b284" providerId="ADAL" clId="{ED47ACC3-9597-4D89-A1DC-43CF280EF274}" dt="2026-07-23T13:29:31.529" v="5389"/>
        <pc:sldMkLst>
          <pc:docMk/>
          <pc:sldMk cId="418504607" sldId="281"/>
        </pc:sldMkLst>
      </pc:sldChg>
      <pc:sldChg chg="modSp add modTransition">
        <pc:chgData name="Glen Jones" userId="e846aaca-4b24-4b13-b0d0-f2308e16b284" providerId="ADAL" clId="{ED47ACC3-9597-4D89-A1DC-43CF280EF274}" dt="2026-07-23T13:29:31.529" v="5389"/>
        <pc:sldMkLst>
          <pc:docMk/>
          <pc:sldMk cId="2837964923" sldId="363"/>
        </pc:sldMkLst>
        <pc:graphicFrameChg chg="mod">
          <ac:chgData name="Glen Jones" userId="e846aaca-4b24-4b13-b0d0-f2308e16b284" providerId="ADAL" clId="{ED47ACC3-9597-4D89-A1DC-43CF280EF274}" dt="2026-07-21T09:59:41.981" v="5363"/>
          <ac:graphicFrameMkLst>
            <pc:docMk/>
            <pc:sldMk cId="2837964923" sldId="363"/>
            <ac:graphicFrameMk id="7" creationId="{F27B061C-BBB5-7253-90D7-E79123DB55D3}"/>
          </ac:graphicFrameMkLst>
        </pc:graphicFrameChg>
      </pc:sldChg>
      <pc:sldChg chg="modTransition">
        <pc:chgData name="Glen Jones" userId="e846aaca-4b24-4b13-b0d0-f2308e16b284" providerId="ADAL" clId="{ED47ACC3-9597-4D89-A1DC-43CF280EF274}" dt="2026-07-23T13:29:31.529" v="5389"/>
        <pc:sldMkLst>
          <pc:docMk/>
          <pc:sldMk cId="3458643152" sldId="375"/>
        </pc:sldMkLst>
      </pc:sldChg>
      <pc:sldChg chg="modTransition">
        <pc:chgData name="Glen Jones" userId="e846aaca-4b24-4b13-b0d0-f2308e16b284" providerId="ADAL" clId="{ED47ACC3-9597-4D89-A1DC-43CF280EF274}" dt="2026-07-23T13:29:31.529" v="5389"/>
        <pc:sldMkLst>
          <pc:docMk/>
          <pc:sldMk cId="461087981" sldId="390"/>
        </pc:sldMkLst>
      </pc:sldChg>
      <pc:sldChg chg="modTransition">
        <pc:chgData name="Glen Jones" userId="e846aaca-4b24-4b13-b0d0-f2308e16b284" providerId="ADAL" clId="{ED47ACC3-9597-4D89-A1DC-43CF280EF274}" dt="2026-07-23T13:29:31.529" v="5389"/>
        <pc:sldMkLst>
          <pc:docMk/>
          <pc:sldMk cId="78502529" sldId="405"/>
        </pc:sldMkLst>
      </pc:sldChg>
      <pc:sldChg chg="modTransition">
        <pc:chgData name="Glen Jones" userId="e846aaca-4b24-4b13-b0d0-f2308e16b284" providerId="ADAL" clId="{ED47ACC3-9597-4D89-A1DC-43CF280EF274}" dt="2026-07-23T13:29:31.529" v="5389"/>
        <pc:sldMkLst>
          <pc:docMk/>
          <pc:sldMk cId="4093245020" sldId="406"/>
        </pc:sldMkLst>
      </pc:sldChg>
      <pc:sldChg chg="modTransition">
        <pc:chgData name="Glen Jones" userId="e846aaca-4b24-4b13-b0d0-f2308e16b284" providerId="ADAL" clId="{ED47ACC3-9597-4D89-A1DC-43CF280EF274}" dt="2026-07-23T13:29:31.529" v="5389"/>
        <pc:sldMkLst>
          <pc:docMk/>
          <pc:sldMk cId="1531151529" sldId="407"/>
        </pc:sldMkLst>
      </pc:sldChg>
      <pc:sldChg chg="modTransition">
        <pc:chgData name="Glen Jones" userId="e846aaca-4b24-4b13-b0d0-f2308e16b284" providerId="ADAL" clId="{ED47ACC3-9597-4D89-A1DC-43CF280EF274}" dt="2026-07-23T13:29:31.529" v="5389"/>
        <pc:sldMkLst>
          <pc:docMk/>
          <pc:sldMk cId="2158107227" sldId="408"/>
        </pc:sldMkLst>
      </pc:sldChg>
      <pc:sldChg chg="modSp mod modTransition">
        <pc:chgData name="Glen Jones" userId="e846aaca-4b24-4b13-b0d0-f2308e16b284" providerId="ADAL" clId="{ED47ACC3-9597-4D89-A1DC-43CF280EF274}" dt="2026-07-23T13:29:31.529" v="5389"/>
        <pc:sldMkLst>
          <pc:docMk/>
          <pc:sldMk cId="3197748305" sldId="419"/>
        </pc:sldMkLst>
        <pc:spChg chg="mod">
          <ac:chgData name="Glen Jones" userId="e846aaca-4b24-4b13-b0d0-f2308e16b284" providerId="ADAL" clId="{ED47ACC3-9597-4D89-A1DC-43CF280EF274}" dt="2026-07-23T13:29:01.215" v="5378" actId="27636"/>
          <ac:spMkLst>
            <pc:docMk/>
            <pc:sldMk cId="3197748305" sldId="419"/>
            <ac:spMk id="4" creationId="{2CAEC61A-8A44-FF58-D38F-7B8B64156B6B}"/>
          </ac:spMkLst>
        </pc:spChg>
        <pc:spChg chg="mod">
          <ac:chgData name="Glen Jones" userId="e846aaca-4b24-4b13-b0d0-f2308e16b284" providerId="ADAL" clId="{ED47ACC3-9597-4D89-A1DC-43CF280EF274}" dt="2026-07-23T13:29:08.439" v="5388" actId="404"/>
          <ac:spMkLst>
            <pc:docMk/>
            <pc:sldMk cId="3197748305" sldId="419"/>
            <ac:spMk id="6" creationId="{3A35EC4B-1875-D7D1-43D4-997B8DE58C37}"/>
          </ac:spMkLst>
        </pc:spChg>
      </pc:sldChg>
      <pc:sldChg chg="modTransition">
        <pc:chgData name="Glen Jones" userId="e846aaca-4b24-4b13-b0d0-f2308e16b284" providerId="ADAL" clId="{ED47ACC3-9597-4D89-A1DC-43CF280EF274}" dt="2026-07-23T13:29:31.529" v="5389"/>
        <pc:sldMkLst>
          <pc:docMk/>
          <pc:sldMk cId="3749588094" sldId="433"/>
        </pc:sldMkLst>
      </pc:sldChg>
      <pc:sldChg chg="modTransition">
        <pc:chgData name="Glen Jones" userId="e846aaca-4b24-4b13-b0d0-f2308e16b284" providerId="ADAL" clId="{ED47ACC3-9597-4D89-A1DC-43CF280EF274}" dt="2026-07-23T13:29:31.529" v="5389"/>
        <pc:sldMkLst>
          <pc:docMk/>
          <pc:sldMk cId="4208941487" sldId="435"/>
        </pc:sldMkLst>
      </pc:sldChg>
      <pc:sldChg chg="modTransition">
        <pc:chgData name="Glen Jones" userId="e846aaca-4b24-4b13-b0d0-f2308e16b284" providerId="ADAL" clId="{ED47ACC3-9597-4D89-A1DC-43CF280EF274}" dt="2026-07-23T13:29:31.529" v="5389"/>
        <pc:sldMkLst>
          <pc:docMk/>
          <pc:sldMk cId="1188107512" sldId="486"/>
        </pc:sldMkLst>
      </pc:sldChg>
      <pc:sldChg chg="modTransition">
        <pc:chgData name="Glen Jones" userId="e846aaca-4b24-4b13-b0d0-f2308e16b284" providerId="ADAL" clId="{ED47ACC3-9597-4D89-A1DC-43CF280EF274}" dt="2026-07-23T13:29:31.529" v="5389"/>
        <pc:sldMkLst>
          <pc:docMk/>
          <pc:sldMk cId="2193475781" sldId="487"/>
        </pc:sldMkLst>
      </pc:sldChg>
      <pc:sldChg chg="addSp modSp modTransition modAnim">
        <pc:chgData name="Glen Jones" userId="e846aaca-4b24-4b13-b0d0-f2308e16b284" providerId="ADAL" clId="{ED47ACC3-9597-4D89-A1DC-43CF280EF274}" dt="2026-07-23T13:31:23.609" v="5392"/>
        <pc:sldMkLst>
          <pc:docMk/>
          <pc:sldMk cId="2039260386" sldId="511"/>
        </pc:sldMkLst>
        <pc:spChg chg="add mod">
          <ac:chgData name="Glen Jones" userId="e846aaca-4b24-4b13-b0d0-f2308e16b284" providerId="ADAL" clId="{ED47ACC3-9597-4D89-A1DC-43CF280EF274}" dt="2026-07-23T13:31:00.403" v="5391"/>
          <ac:spMkLst>
            <pc:docMk/>
            <pc:sldMk cId="2039260386" sldId="511"/>
            <ac:spMk id="13" creationId="{B2EE2A39-FF44-A752-B0B7-E1E53DA6E61C}"/>
          </ac:spMkLst>
        </pc:spChg>
        <pc:picChg chg="add mod">
          <ac:chgData name="Glen Jones" userId="e846aaca-4b24-4b13-b0d0-f2308e16b284" providerId="ADAL" clId="{ED47ACC3-9597-4D89-A1DC-43CF280EF274}" dt="2026-07-23T13:31:00.403" v="5391"/>
          <ac:picMkLst>
            <pc:docMk/>
            <pc:sldMk cId="2039260386" sldId="511"/>
            <ac:picMk id="12" creationId="{5967828D-3D7C-635C-C5F1-56E4408808E1}"/>
          </ac:picMkLst>
        </pc:picChg>
      </pc:sldChg>
      <pc:sldChg chg="delSp mod modTransition delAnim">
        <pc:chgData name="Glen Jones" userId="e846aaca-4b24-4b13-b0d0-f2308e16b284" providerId="ADAL" clId="{ED47ACC3-9597-4D89-A1DC-43CF280EF274}" dt="2026-07-23T13:30:58.919" v="5390" actId="21"/>
        <pc:sldMkLst>
          <pc:docMk/>
          <pc:sldMk cId="3920872163" sldId="512"/>
        </pc:sldMkLst>
        <pc:spChg chg="del">
          <ac:chgData name="Glen Jones" userId="e846aaca-4b24-4b13-b0d0-f2308e16b284" providerId="ADAL" clId="{ED47ACC3-9597-4D89-A1DC-43CF280EF274}" dt="2026-07-23T13:30:58.919" v="5390" actId="21"/>
          <ac:spMkLst>
            <pc:docMk/>
            <pc:sldMk cId="3920872163" sldId="512"/>
            <ac:spMk id="2" creationId="{B2EE2A39-FF44-A752-B0B7-E1E53DA6E61C}"/>
          </ac:spMkLst>
        </pc:spChg>
        <pc:picChg chg="del">
          <ac:chgData name="Glen Jones" userId="e846aaca-4b24-4b13-b0d0-f2308e16b284" providerId="ADAL" clId="{ED47ACC3-9597-4D89-A1DC-43CF280EF274}" dt="2026-07-23T13:30:58.919" v="5390" actId="21"/>
          <ac:picMkLst>
            <pc:docMk/>
            <pc:sldMk cId="3920872163" sldId="512"/>
            <ac:picMk id="7" creationId="{5967828D-3D7C-635C-C5F1-56E4408808E1}"/>
          </ac:picMkLst>
        </pc:picChg>
      </pc:sldChg>
      <pc:sldChg chg="modTransition">
        <pc:chgData name="Glen Jones" userId="e846aaca-4b24-4b13-b0d0-f2308e16b284" providerId="ADAL" clId="{ED47ACC3-9597-4D89-A1DC-43CF280EF274}" dt="2026-07-23T13:29:31.529" v="5389"/>
        <pc:sldMkLst>
          <pc:docMk/>
          <pc:sldMk cId="326002052" sldId="513"/>
        </pc:sldMkLst>
      </pc:sldChg>
      <pc:sldChg chg="modTransition">
        <pc:chgData name="Glen Jones" userId="e846aaca-4b24-4b13-b0d0-f2308e16b284" providerId="ADAL" clId="{ED47ACC3-9597-4D89-A1DC-43CF280EF274}" dt="2026-07-23T13:29:31.529" v="5389"/>
        <pc:sldMkLst>
          <pc:docMk/>
          <pc:sldMk cId="1763556576" sldId="514"/>
        </pc:sldMkLst>
      </pc:sldChg>
      <pc:sldChg chg="modTransition">
        <pc:chgData name="Glen Jones" userId="e846aaca-4b24-4b13-b0d0-f2308e16b284" providerId="ADAL" clId="{ED47ACC3-9597-4D89-A1DC-43CF280EF274}" dt="2026-07-23T13:29:31.529" v="5389"/>
        <pc:sldMkLst>
          <pc:docMk/>
          <pc:sldMk cId="1547046222" sldId="519"/>
        </pc:sldMkLst>
      </pc:sldChg>
      <pc:sldChg chg="modTransition">
        <pc:chgData name="Glen Jones" userId="e846aaca-4b24-4b13-b0d0-f2308e16b284" providerId="ADAL" clId="{ED47ACC3-9597-4D89-A1DC-43CF280EF274}" dt="2026-07-23T13:29:31.529" v="5389"/>
        <pc:sldMkLst>
          <pc:docMk/>
          <pc:sldMk cId="992683161" sldId="520"/>
        </pc:sldMkLst>
      </pc:sldChg>
      <pc:sldChg chg="modTransition">
        <pc:chgData name="Glen Jones" userId="e846aaca-4b24-4b13-b0d0-f2308e16b284" providerId="ADAL" clId="{ED47ACC3-9597-4D89-A1DC-43CF280EF274}" dt="2026-07-23T13:29:31.529" v="5389"/>
        <pc:sldMkLst>
          <pc:docMk/>
          <pc:sldMk cId="3578401971" sldId="521"/>
        </pc:sldMkLst>
      </pc:sldChg>
      <pc:sldChg chg="modTransition">
        <pc:chgData name="Glen Jones" userId="e846aaca-4b24-4b13-b0d0-f2308e16b284" providerId="ADAL" clId="{ED47ACC3-9597-4D89-A1DC-43CF280EF274}" dt="2026-07-23T13:29:31.529" v="5389"/>
        <pc:sldMkLst>
          <pc:docMk/>
          <pc:sldMk cId="1031564176" sldId="522"/>
        </pc:sldMkLst>
      </pc:sldChg>
      <pc:sldChg chg="modTransition">
        <pc:chgData name="Glen Jones" userId="e846aaca-4b24-4b13-b0d0-f2308e16b284" providerId="ADAL" clId="{ED47ACC3-9597-4D89-A1DC-43CF280EF274}" dt="2026-07-23T13:29:31.529" v="5389"/>
        <pc:sldMkLst>
          <pc:docMk/>
          <pc:sldMk cId="2773714083" sldId="523"/>
        </pc:sldMkLst>
      </pc:sldChg>
      <pc:sldChg chg="modTransition">
        <pc:chgData name="Glen Jones" userId="e846aaca-4b24-4b13-b0d0-f2308e16b284" providerId="ADAL" clId="{ED47ACC3-9597-4D89-A1DC-43CF280EF274}" dt="2026-07-23T13:29:31.529" v="5389"/>
        <pc:sldMkLst>
          <pc:docMk/>
          <pc:sldMk cId="4097595910" sldId="525"/>
        </pc:sldMkLst>
      </pc:sldChg>
      <pc:sldChg chg="modTransition">
        <pc:chgData name="Glen Jones" userId="e846aaca-4b24-4b13-b0d0-f2308e16b284" providerId="ADAL" clId="{ED47ACC3-9597-4D89-A1DC-43CF280EF274}" dt="2026-07-23T13:29:31.529" v="5389"/>
        <pc:sldMkLst>
          <pc:docMk/>
          <pc:sldMk cId="454304887" sldId="527"/>
        </pc:sldMkLst>
      </pc:sldChg>
      <pc:sldChg chg="modTransition">
        <pc:chgData name="Glen Jones" userId="e846aaca-4b24-4b13-b0d0-f2308e16b284" providerId="ADAL" clId="{ED47ACC3-9597-4D89-A1DC-43CF280EF274}" dt="2026-07-23T13:29:31.529" v="5389"/>
        <pc:sldMkLst>
          <pc:docMk/>
          <pc:sldMk cId="3742218889" sldId="528"/>
        </pc:sldMkLst>
      </pc:sldChg>
      <pc:sldChg chg="modTransition">
        <pc:chgData name="Glen Jones" userId="e846aaca-4b24-4b13-b0d0-f2308e16b284" providerId="ADAL" clId="{ED47ACC3-9597-4D89-A1DC-43CF280EF274}" dt="2026-07-23T13:29:31.529" v="5389"/>
        <pc:sldMkLst>
          <pc:docMk/>
          <pc:sldMk cId="1903681836" sldId="576"/>
        </pc:sldMkLst>
      </pc:sldChg>
      <pc:sldChg chg="modTransition">
        <pc:chgData name="Glen Jones" userId="e846aaca-4b24-4b13-b0d0-f2308e16b284" providerId="ADAL" clId="{ED47ACC3-9597-4D89-A1DC-43CF280EF274}" dt="2026-07-23T13:29:31.529" v="5389"/>
        <pc:sldMkLst>
          <pc:docMk/>
          <pc:sldMk cId="4101653724" sldId="578"/>
        </pc:sldMkLst>
      </pc:sldChg>
      <pc:sldChg chg="modTransition">
        <pc:chgData name="Glen Jones" userId="e846aaca-4b24-4b13-b0d0-f2308e16b284" providerId="ADAL" clId="{ED47ACC3-9597-4D89-A1DC-43CF280EF274}" dt="2026-07-23T13:29:31.529" v="5389"/>
        <pc:sldMkLst>
          <pc:docMk/>
          <pc:sldMk cId="3770686772" sldId="606"/>
        </pc:sldMkLst>
      </pc:sldChg>
      <pc:sldChg chg="modTransition">
        <pc:chgData name="Glen Jones" userId="e846aaca-4b24-4b13-b0d0-f2308e16b284" providerId="ADAL" clId="{ED47ACC3-9597-4D89-A1DC-43CF280EF274}" dt="2026-07-23T13:29:31.529" v="5389"/>
        <pc:sldMkLst>
          <pc:docMk/>
          <pc:sldMk cId="1679572166" sldId="609"/>
        </pc:sldMkLst>
      </pc:sldChg>
      <pc:sldChg chg="modTransition">
        <pc:chgData name="Glen Jones" userId="e846aaca-4b24-4b13-b0d0-f2308e16b284" providerId="ADAL" clId="{ED47ACC3-9597-4D89-A1DC-43CF280EF274}" dt="2026-07-23T13:29:31.529" v="5389"/>
        <pc:sldMkLst>
          <pc:docMk/>
          <pc:sldMk cId="2179173277" sldId="610"/>
        </pc:sldMkLst>
      </pc:sldChg>
      <pc:sldChg chg="modTransition">
        <pc:chgData name="Glen Jones" userId="e846aaca-4b24-4b13-b0d0-f2308e16b284" providerId="ADAL" clId="{ED47ACC3-9597-4D89-A1DC-43CF280EF274}" dt="2026-07-23T13:29:31.529" v="5389"/>
        <pc:sldMkLst>
          <pc:docMk/>
          <pc:sldMk cId="2044757324" sldId="611"/>
        </pc:sldMkLst>
      </pc:sldChg>
      <pc:sldChg chg="modTransition">
        <pc:chgData name="Glen Jones" userId="e846aaca-4b24-4b13-b0d0-f2308e16b284" providerId="ADAL" clId="{ED47ACC3-9597-4D89-A1DC-43CF280EF274}" dt="2026-07-23T13:29:31.529" v="5389"/>
        <pc:sldMkLst>
          <pc:docMk/>
          <pc:sldMk cId="2030607106" sldId="612"/>
        </pc:sldMkLst>
      </pc:sldChg>
      <pc:sldChg chg="modTransition">
        <pc:chgData name="Glen Jones" userId="e846aaca-4b24-4b13-b0d0-f2308e16b284" providerId="ADAL" clId="{ED47ACC3-9597-4D89-A1DC-43CF280EF274}" dt="2026-07-23T13:29:31.529" v="5389"/>
        <pc:sldMkLst>
          <pc:docMk/>
          <pc:sldMk cId="3477882604" sldId="613"/>
        </pc:sldMkLst>
      </pc:sldChg>
      <pc:sldChg chg="modTransition">
        <pc:chgData name="Glen Jones" userId="e846aaca-4b24-4b13-b0d0-f2308e16b284" providerId="ADAL" clId="{ED47ACC3-9597-4D89-A1DC-43CF280EF274}" dt="2026-07-23T13:29:31.529" v="5389"/>
        <pc:sldMkLst>
          <pc:docMk/>
          <pc:sldMk cId="1125398954" sldId="614"/>
        </pc:sldMkLst>
      </pc:sldChg>
      <pc:sldChg chg="modTransition">
        <pc:chgData name="Glen Jones" userId="e846aaca-4b24-4b13-b0d0-f2308e16b284" providerId="ADAL" clId="{ED47ACC3-9597-4D89-A1DC-43CF280EF274}" dt="2026-07-23T13:29:31.529" v="5389"/>
        <pc:sldMkLst>
          <pc:docMk/>
          <pc:sldMk cId="2416532183" sldId="615"/>
        </pc:sldMkLst>
      </pc:sldChg>
      <pc:sldChg chg="modTransition">
        <pc:chgData name="Glen Jones" userId="e846aaca-4b24-4b13-b0d0-f2308e16b284" providerId="ADAL" clId="{ED47ACC3-9597-4D89-A1DC-43CF280EF274}" dt="2026-07-23T13:29:31.529" v="5389"/>
        <pc:sldMkLst>
          <pc:docMk/>
          <pc:sldMk cId="214398207" sldId="616"/>
        </pc:sldMkLst>
      </pc:sldChg>
      <pc:sldChg chg="modTransition">
        <pc:chgData name="Glen Jones" userId="e846aaca-4b24-4b13-b0d0-f2308e16b284" providerId="ADAL" clId="{ED47ACC3-9597-4D89-A1DC-43CF280EF274}" dt="2026-07-23T13:29:31.529" v="5389"/>
        <pc:sldMkLst>
          <pc:docMk/>
          <pc:sldMk cId="2513984576" sldId="617"/>
        </pc:sldMkLst>
      </pc:sldChg>
      <pc:sldChg chg="modTransition">
        <pc:chgData name="Glen Jones" userId="e846aaca-4b24-4b13-b0d0-f2308e16b284" providerId="ADAL" clId="{ED47ACC3-9597-4D89-A1DC-43CF280EF274}" dt="2026-07-23T13:29:31.529" v="5389"/>
        <pc:sldMkLst>
          <pc:docMk/>
          <pc:sldMk cId="3132286318" sldId="618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8E0AE5DC-9B80-4EC3-A950-834898D219A3}" type="datetimeFigureOut">
              <a:rPr lang="en-GB" smtClean="0"/>
              <a:pPr/>
              <a:t>23/07/2026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6FC48057-9267-4CD0-B561-411611CBA57F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7106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44AB38-B333-57C8-E695-9B39F3791D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EE0CFC5-6621-E22B-43C0-A0BF31426D0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2544877-0EC3-DE54-0D36-4FC23703450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These words would be pronounced the same. So phonetically they are “correct”. But only one conveys the meaning of the word.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39667BB-7591-92CD-9100-3FB124E1EBA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2068676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6F7FE70-DA07-1987-F6F4-4729961E83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21ECBB4-FCC5-00D1-2F20-EED575EDFBF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6B4E8B4-4456-FA6E-7AB8-D63ADE16CEB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Year 5 &amp; 6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3C8555E-F9A6-BAB4-6B0C-F109AAF216B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1420603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9A57AF-6B6F-F5D4-B2C4-B55DEFD575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67CAF21-96A2-1CFF-E0AC-B71148E8E2E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A13AAF7-EF43-5D34-2E1C-8D80E032546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16004C6-A4B0-463D-129D-82D55ADFE87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07871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52D403-8865-C2F3-1712-1F5C02E3BF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B4BA2E3-6DAB-46CC-6E79-F9714663B4D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C29B6ED-234A-A9C4-7441-F312772358D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FB0927-2A60-4A04-5ACC-0240DD9F618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6393908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90BF9D-22E2-2B9D-5519-28498B2B25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47F7147-D51E-405A-6525-F3FF5C69CBD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3536F65-0A65-4B27-46AB-B3A3E4C8D2C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39ACD96-AA6A-432A-A6C4-292214951A5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0980352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8B2DE2-5FDD-3B22-6FC5-156236A03D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883097B-2D21-7742-F261-88548468960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72F4EED-4353-6F1C-4668-9E9469C768F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ED173AC-B679-DD10-7BA1-F30C14A763D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5163027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590DB3-8BE4-4ACF-576B-683B4ED50A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5DA7349-AA50-669B-7E65-03844675912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21D5190-75F8-17CB-A22F-00201C228D2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F069820-BB03-C1D9-89B1-3C5603EB124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9688114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9E1856-6DF8-8A66-B2B8-4A5E9725BF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1CD05DD-0AE8-2854-E524-9E923AA51DE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EBD52E1-8D4F-543A-C76B-FD291F73D1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9DEBD99-41AE-0F04-5C68-FAFAFA775F6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5817053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25AD56-CADD-212C-7226-2F64FE93BD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87DBA63-8279-7537-22AF-3D936B3C82D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FD7026C-4244-96FE-637F-34B8990023F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AD450DA-E839-F468-6AE7-8B9EC071E45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5115413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9E1856-6DF8-8A66-B2B8-4A5E9725BF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1CD05DD-0AE8-2854-E524-9E923AA51DE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EBD52E1-8D4F-543A-C76B-FD291F73D1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9DEBD99-41AE-0F04-5C68-FAFAFA775F6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5817053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9092096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87173E-6851-B1B4-B07E-CCF84F0D2E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6E8CAD4-1C8C-4D08-D938-6FF72F68ACE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D44D7FB-03BE-E469-8E01-91BDF63412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AA2B35-9471-E4AE-4698-1FD01FB56F7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1227235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Where has the E gone? 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613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57BBBE-5444-4C21-A88F-6E0CC6B0A7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BB49AD5-08C1-89A8-152B-AFD0B9FC588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4690857-609C-DA5D-2014-2D58EC96A0F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C03B117-CFC6-FF4E-E4E4-ADBDAB76918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9023688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05EA0D-52CC-975A-4B41-D58D5DC32D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8B300EB-D3A5-2958-69AB-94B215071EB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D6A5FC7-6E8F-684A-C204-79846E0CA65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38096D9-4EF6-AC5B-44FB-AA9D10B2279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272318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C1064F-702B-2F89-6339-DCBFDFD299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DDD0B08-BB5D-45AF-C258-2D158DACD3C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E8AE888-8D10-6FD9-60AE-B708DE65782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1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symbolism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 = the use of things put together to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represent ideas or meanings</a:t>
            </a:r>
            <a:endParaRPr lang="en-GB" sz="1200" b="0" i="0" kern="1200" dirty="0">
              <a:solidFill>
                <a:schemeClr val="tx1"/>
              </a:solidFill>
              <a:effectLst/>
              <a:latin typeface="Andika" panose="02000000000000000000" pitchFamily="2" charset="0"/>
              <a:ea typeface="+mn-ea"/>
              <a:cs typeface="+mn-cs"/>
            </a:endParaRPr>
          </a:p>
          <a:p>
            <a:endParaRPr lang="en-GB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The dove is a symbol of peace, so writers often use it to show symbolism.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EB00C38-144A-56FD-4A79-88B04B0564D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528320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2293BC-6A9D-0AC4-D782-F7C125BE8C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5D542AF-6DB8-9CE1-2CB3-707E5435C39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5F18BDB-0CA7-0DC8-C675-3349160BB44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1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Altruism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 means being kind and thinking about others, even when it doesn’t benefit you.</a:t>
            </a:r>
          </a:p>
          <a:p>
            <a:endParaRPr lang="en-GB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Helping someone without expecting a reward is an example of altruism.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09D25A3-80AB-2A4C-9439-562794AFF2A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3823308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025284-31C5-0392-11B3-CB3AFC0861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2821550-7110-DF8D-90F3-B25EC73AA45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5582801-FD39-7477-1B2D-74CF0F6B11E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D896D49-1C65-AA4E-FFE2-5CBA0B7D36B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6593554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51453B0-AF55-3DA1-5BB2-DEEDA05C00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F7ACA55-3EBB-5F16-C58B-D5C0FCFD998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22B784F-21CA-A88C-8D32-80928B7925A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8ED3CA2-89CB-F0CA-B735-95FDC66C605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0453053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6E59405-BF29-189D-A681-8B45B8E7E0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CDC89BB-E20D-9419-74C6-0B79D5E82D8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EE4EBC5-5A15-389D-3C9B-F2497B56F19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1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the act of stealing someone else’s work or ideas</a:t>
            </a:r>
            <a:endParaRPr lang="en-GB" dirty="0"/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4961513-DC68-AF8F-CFAB-8D23B565997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95650928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1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journalism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 = the practice or activity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relating to daily news and reporting</a:t>
            </a:r>
            <a:endParaRPr lang="en-GB" sz="1200" b="0" i="0" kern="1200" dirty="0">
              <a:solidFill>
                <a:schemeClr val="tx1"/>
              </a:solidFill>
              <a:effectLst/>
              <a:latin typeface="Andika" panose="02000000000000000000" pitchFamily="2" charset="0"/>
              <a:ea typeface="+mn-ea"/>
              <a:cs typeface="+mn-cs"/>
            </a:endParaRPr>
          </a:p>
          <a:p>
            <a:endParaRPr lang="en-GB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1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Journalism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 is the job or activity of finding out news and telling people about it.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10627290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0097895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8578808-E5EE-0196-3AC7-B7EED6E18C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DDE026B-626E-B5B1-EE48-56F7C10EA72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3D71086-6E64-DF56-E09B-8265B693E10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Year 5 &amp; 6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6BECB3D-5A83-60A3-AC26-FD9B07FA1FB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0686938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If I know what the parts mean, I can spell the whole word.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40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7362500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3017198-346D-4978-3E0A-97D3573DD9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B2D3535-2FF6-F3B8-9FAC-CACBD700C7D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A6F0F0B-DFAF-537B-0B4C-E273BEF527D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Year 5 &amp; 6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641D6F-569B-1DE3-627B-0D9FDADB1C9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2115204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2353F4-938A-0C87-D72B-FF30434EA9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A79E363-AA65-864F-4DC1-117C4195B66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641E8B4-AB6E-083F-02BC-0D3D6A3A387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Year 5 &amp; 6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1CC118D-36D5-B67E-327A-4C65DD9285A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3404437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5A705B9-1E5F-65F7-0A44-D427CBEC5C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C618067-BAEF-41C5-4868-4A185F46914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BDE861B-A621-7206-936F-11A9797B513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Year 5 &amp; 6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3E820B2-6403-0C13-60A1-84AF8EB8B7B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3303596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3912E7-4DDE-AA3A-95F9-B18094106E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A85E886-D667-16A3-0CDF-1764470E8AD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E3F5FC7-7F06-177F-034E-E4F46BDE05A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Year 5 &amp; 6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7B222CB-9689-3CDA-ACD4-741BB5ABA60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5806505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A6ADCC-3B1D-037B-D2B9-B0FC7C9001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03DF0B1-628A-1696-7086-B6A9AA71C03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82ACE78-458A-A111-4B3A-D272340D742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Year 5 &amp; 6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4B10EC7-B566-0A9D-ED5A-BB64BFE611F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3910487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7AED29-1293-AE3E-DE89-5E7EE889DD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B2C3192-145D-6892-D568-18832FD23ED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1F99487-1EE1-B64C-3E31-BB0439161FD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Year 5 &amp; 6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382D000-3712-8D67-1609-0EE1896879B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826768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14337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hyperlink" Target="https://forms.office.com/Pages/ResponsePage.aspx?id=KXI8YMEiwUOjgEvkVqYFjsqqRugkSxNLsNDyMI4WsoRUQzVCT1RSRFhKQ1lMWkxXSVVCQUUwOVY2MC4u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4.png"/><Relationship Id="rId7" Type="http://schemas.microsoft.com/office/2007/relationships/hdphoto" Target="../media/hdphoto2.wdp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microsoft.com/office/2007/relationships/hdphoto" Target="../media/hdphoto1.wdp"/><Relationship Id="rId4" Type="http://schemas.openxmlformats.org/officeDocument/2006/relationships/image" Target="../media/image6.png"/><Relationship Id="rId9" Type="http://schemas.microsoft.com/office/2007/relationships/hdphoto" Target="../media/hdphoto3.wdp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3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</a:t>
            </a:r>
            <a:r>
              <a:rPr lang="en-GB" i="1" dirty="0">
                <a:solidFill>
                  <a:schemeClr val="bg1"/>
                </a:solidFill>
              </a:rPr>
              <a:t>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</a:t>
            </a:r>
            <a:r>
              <a:rPr lang="en-GB" i="1" dirty="0">
                <a:solidFill>
                  <a:schemeClr val="bg1"/>
                </a:solidFill>
              </a:rPr>
              <a:t>, please click “</a:t>
            </a:r>
            <a:r>
              <a:rPr lang="en-GB" i="1" u="sng" dirty="0">
                <a:solidFill>
                  <a:schemeClr val="bg1"/>
                </a:solidFill>
              </a:rPr>
              <a:t>Slide Show</a:t>
            </a:r>
            <a:r>
              <a:rPr lang="en-GB" i="1" dirty="0">
                <a:solidFill>
                  <a:schemeClr val="bg1"/>
                </a:solidFill>
              </a:rPr>
              <a:t>” on the menu above and then “</a:t>
            </a:r>
            <a:r>
              <a:rPr lang="en-GB" i="1" u="sng" dirty="0">
                <a:solidFill>
                  <a:schemeClr val="bg1"/>
                </a:solidFill>
              </a:rPr>
              <a:t>From Beginning</a:t>
            </a:r>
            <a:r>
              <a:rPr lang="en-GB" i="1" dirty="0">
                <a:solidFill>
                  <a:schemeClr val="bg1"/>
                </a:solidFill>
              </a:rPr>
              <a:t>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sp>
        <p:nvSpPr>
          <p:cNvPr id="4" name="Rectangle: Rounded Corners 3">
            <a:hlinkClick r:id="rId4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108798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11C9D6-E08F-857C-58EC-7BFD5FC35C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4DF93F70-026B-77AE-2AA3-53D00DAB371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57EBB4A3-2291-2CA4-1CAC-6B31DC4D34AC}"/>
              </a:ext>
            </a:extLst>
          </p:cNvPr>
          <p:cNvGraphicFramePr>
            <a:graphicFrameLocks noGrp="1"/>
          </p:cNvGraphicFramePr>
          <p:nvPr/>
        </p:nvGraphicFramePr>
        <p:xfrm>
          <a:off x="297725" y="216825"/>
          <a:ext cx="5615868" cy="65263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8175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55893">
                  <a:extLst>
                    <a:ext uri="{9D8B030D-6E8A-4147-A177-3AD203B41FA5}">
                      <a16:colId xmlns:a16="http://schemas.microsoft.com/office/drawing/2014/main" val="3045675926"/>
                    </a:ext>
                  </a:extLst>
                </a:gridCol>
              </a:tblGrid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 or she/he/it does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cats/throws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8046241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foxes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71975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Happened in the past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580643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-ing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Happening now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jumping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279059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two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76794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3 or more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271998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kindness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031174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windy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883615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ly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In a particular way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quickly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92013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ment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Result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enjoyment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70860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ful</a:t>
                      </a:r>
                      <a:endParaRPr lang="en-GB" sz="1400" i="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Full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hopeful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266087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Without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careless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875631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action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51916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storage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12423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</a:t>
                      </a:r>
                      <a:r>
                        <a:rPr lang="en-GB" sz="1600" i="0" dirty="0" err="1"/>
                        <a:t>ure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failure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564594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ian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 </a:t>
                      </a: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does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musician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434038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-or &amp; -er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actor/teacher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3421467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</a:t>
                      </a:r>
                      <a:r>
                        <a:rPr lang="en-GB" sz="1600" i="0" dirty="0" err="1"/>
                        <a:t>ist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 believes or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artist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856061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-ant &amp; -</a:t>
                      </a:r>
                      <a:r>
                        <a:rPr lang="en-GB" sz="1600" i="0" dirty="0" err="1"/>
                        <a:t>ent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assistant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7008801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3B77EAAB-DA9C-FB6A-7C3B-BB27EDB4D1F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4792273"/>
              </p:ext>
            </p:extLst>
          </p:nvPr>
        </p:nvGraphicFramePr>
        <p:xfrm>
          <a:off x="6093835" y="789709"/>
          <a:ext cx="5907666" cy="595345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9236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3011398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47032">
                  <a:extLst>
                    <a:ext uri="{9D8B030D-6E8A-4147-A177-3AD203B41FA5}">
                      <a16:colId xmlns:a16="http://schemas.microsoft.com/office/drawing/2014/main" val="562131854"/>
                    </a:ext>
                  </a:extLst>
                </a:gridCol>
              </a:tblGrid>
              <a:tr h="350203">
                <a:tc>
                  <a:txBody>
                    <a:bodyPr/>
                    <a:lstStyle/>
                    <a:p>
                      <a:r>
                        <a:rPr lang="en-GB" sz="1400" i="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50203">
                <a:tc>
                  <a:txBody>
                    <a:bodyPr/>
                    <a:lstStyle/>
                    <a:p>
                      <a:r>
                        <a:rPr lang="en-GB" sz="1400" i="0" dirty="0"/>
                        <a:t>-hood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The state of being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childhood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0670799"/>
                  </a:ext>
                </a:extLst>
              </a:tr>
              <a:tr h="350203">
                <a:tc>
                  <a:txBody>
                    <a:bodyPr/>
                    <a:lstStyle/>
                    <a:p>
                      <a:r>
                        <a:rPr lang="en-GB" sz="1400" i="0" dirty="0"/>
                        <a:t>-ward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Direction or movement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forward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7418558"/>
                  </a:ext>
                </a:extLst>
              </a:tr>
              <a:tr h="350203">
                <a:tc>
                  <a:txBody>
                    <a:bodyPr/>
                    <a:lstStyle/>
                    <a:p>
                      <a:r>
                        <a:rPr lang="en-GB" sz="1400" i="0" dirty="0"/>
                        <a:t>-al &amp;-</a:t>
                      </a:r>
                      <a:r>
                        <a:rPr lang="en-GB" sz="1400" i="0" dirty="0" err="1"/>
                        <a:t>ial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Relating to 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natural/official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1939024"/>
                  </a:ext>
                </a:extLst>
              </a:tr>
              <a:tr h="35020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ary</a:t>
                      </a:r>
                      <a:r>
                        <a:rPr lang="en-GB" sz="1400" i="0" dirty="0"/>
                        <a:t>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Relating to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primary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2000507"/>
                  </a:ext>
                </a:extLst>
              </a:tr>
              <a:tr h="35020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ery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place or collection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bakery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8502627"/>
                  </a:ext>
                </a:extLst>
              </a:tr>
              <a:tr h="35020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ive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ts val="1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Having the nature of / tending to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9528608"/>
                  </a:ext>
                </a:extLst>
              </a:tr>
              <a:tr h="35020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ous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Full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dangerous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6378613"/>
                  </a:ext>
                </a:extLst>
              </a:tr>
              <a:tr h="350203">
                <a:tc>
                  <a:txBody>
                    <a:bodyPr/>
                    <a:lstStyle/>
                    <a:p>
                      <a:r>
                        <a:rPr lang="en-GB" sz="1400" i="0" dirty="0"/>
                        <a:t>-ship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friendship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8696866"/>
                  </a:ext>
                </a:extLst>
              </a:tr>
              <a:tr h="350203">
                <a:tc>
                  <a:txBody>
                    <a:bodyPr/>
                    <a:lstStyle/>
                    <a:p>
                      <a:r>
                        <a:rPr lang="en-GB" sz="1400" i="0" dirty="0"/>
                        <a:t>-ty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safety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6728503"/>
                  </a:ext>
                </a:extLst>
              </a:tr>
              <a:tr h="35020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ity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activity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5465903"/>
                  </a:ext>
                </a:extLst>
              </a:tr>
              <a:tr h="35020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ence</a:t>
                      </a:r>
                      <a:r>
                        <a:rPr lang="en-GB" sz="1400" i="0" dirty="0"/>
                        <a:t> &amp; -</a:t>
                      </a:r>
                      <a:r>
                        <a:rPr lang="en-GB" sz="1400" i="0" dirty="0" err="1"/>
                        <a:t>ance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difference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3900548"/>
                  </a:ext>
                </a:extLst>
              </a:tr>
              <a:tr h="35020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en</a:t>
                      </a:r>
                      <a:endParaRPr lang="en-GB" sz="1400" i="0" dirty="0"/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Make or become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soften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6460224"/>
                  </a:ext>
                </a:extLst>
              </a:tr>
              <a:tr h="350203">
                <a:tc>
                  <a:txBody>
                    <a:bodyPr/>
                    <a:lstStyle/>
                    <a:p>
                      <a:r>
                        <a:rPr lang="en-GB" sz="1400" i="0" dirty="0"/>
                        <a:t>-ate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Make or become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activate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18863"/>
                  </a:ext>
                </a:extLst>
              </a:tr>
              <a:tr h="35020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ise</a:t>
                      </a:r>
                      <a:endParaRPr lang="en-GB" sz="1400" i="0" dirty="0"/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Make or become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organise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7461367"/>
                  </a:ext>
                </a:extLst>
              </a:tr>
              <a:tr h="350203">
                <a:tc>
                  <a:txBody>
                    <a:bodyPr/>
                    <a:lstStyle/>
                    <a:p>
                      <a:r>
                        <a:rPr lang="en-GB" sz="1400" i="0" dirty="0"/>
                        <a:t>-able/-</a:t>
                      </a:r>
                      <a:r>
                        <a:rPr lang="en-GB" sz="1400" i="0" dirty="0" err="1"/>
                        <a:t>ible</a:t>
                      </a:r>
                      <a:endParaRPr lang="en-GB" sz="1400" i="0" dirty="0"/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breakable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09489860"/>
                  </a:ext>
                </a:extLst>
              </a:tr>
              <a:tr h="35020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ar</a:t>
                      </a:r>
                      <a:endParaRPr lang="en-GB" sz="1400" i="0" dirty="0"/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Relating to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solar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33997484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847E0B3D-4115-8421-AA9C-3F2C4C582159}"/>
              </a:ext>
            </a:extLst>
          </p:cNvPr>
          <p:cNvSpPr txBox="1">
            <a:spLocks/>
          </p:cNvSpPr>
          <p:nvPr/>
        </p:nvSpPr>
        <p:spPr>
          <a:xfrm>
            <a:off x="6093835" y="216825"/>
            <a:ext cx="3764974" cy="38017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fill in the blanks?</a:t>
            </a:r>
          </a:p>
        </p:txBody>
      </p:sp>
    </p:spTree>
    <p:extLst>
      <p:ext uri="{BB962C8B-B14F-4D97-AF65-F5344CB8AC3E}">
        <p14:creationId xmlns:p14="http://schemas.microsoft.com/office/powerpoint/2010/main" val="112539895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75A51C-1E0E-3213-C31C-051985FC55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F12C1A52-9DF2-196E-B54F-27479D5D419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FBDF77FC-B3E3-2F5E-28FF-3FBD2441F29D}"/>
              </a:ext>
            </a:extLst>
          </p:cNvPr>
          <p:cNvGraphicFramePr>
            <a:graphicFrameLocks noGrp="1"/>
          </p:cNvGraphicFramePr>
          <p:nvPr/>
        </p:nvGraphicFramePr>
        <p:xfrm>
          <a:off x="297725" y="216825"/>
          <a:ext cx="5615868" cy="65263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8175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55893">
                  <a:extLst>
                    <a:ext uri="{9D8B030D-6E8A-4147-A177-3AD203B41FA5}">
                      <a16:colId xmlns:a16="http://schemas.microsoft.com/office/drawing/2014/main" val="3045675926"/>
                    </a:ext>
                  </a:extLst>
                </a:gridCol>
              </a:tblGrid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 or she/he/it does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cats/throws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8046241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foxes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71975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Happened in the past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580643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-ing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Happening now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jumping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279059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two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76794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3 or more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271998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kindness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031174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windy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883615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ly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In a particular way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quickly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92013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ment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Result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enjoyment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70860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ful</a:t>
                      </a:r>
                      <a:endParaRPr lang="en-GB" sz="1400" i="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Full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hopeful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266087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Without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careless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875631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action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51916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storage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12423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</a:t>
                      </a:r>
                      <a:r>
                        <a:rPr lang="en-GB" sz="1600" i="0" dirty="0" err="1"/>
                        <a:t>ure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failure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564594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ian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 </a:t>
                      </a: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does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musician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434038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-or &amp; -er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actor/teacher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3421467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</a:t>
                      </a:r>
                      <a:r>
                        <a:rPr lang="en-GB" sz="1600" i="0" dirty="0" err="1"/>
                        <a:t>ist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 believes or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artist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856061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-ant &amp; -</a:t>
                      </a:r>
                      <a:r>
                        <a:rPr lang="en-GB" sz="1600" i="0" dirty="0" err="1"/>
                        <a:t>ent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assistant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7008801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0448B112-DCB0-78E5-1177-1E77BB4DFED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8007932"/>
              </p:ext>
            </p:extLst>
          </p:nvPr>
        </p:nvGraphicFramePr>
        <p:xfrm>
          <a:off x="6093835" y="789709"/>
          <a:ext cx="5907666" cy="595345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9236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3011398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47032">
                  <a:extLst>
                    <a:ext uri="{9D8B030D-6E8A-4147-A177-3AD203B41FA5}">
                      <a16:colId xmlns:a16="http://schemas.microsoft.com/office/drawing/2014/main" val="562131854"/>
                    </a:ext>
                  </a:extLst>
                </a:gridCol>
              </a:tblGrid>
              <a:tr h="350203">
                <a:tc>
                  <a:txBody>
                    <a:bodyPr/>
                    <a:lstStyle/>
                    <a:p>
                      <a:r>
                        <a:rPr lang="en-GB" sz="1400" i="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50203">
                <a:tc>
                  <a:txBody>
                    <a:bodyPr/>
                    <a:lstStyle/>
                    <a:p>
                      <a:r>
                        <a:rPr lang="en-GB" sz="1400" i="0" dirty="0"/>
                        <a:t>-hood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The state of being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childhood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0670799"/>
                  </a:ext>
                </a:extLst>
              </a:tr>
              <a:tr h="350203">
                <a:tc>
                  <a:txBody>
                    <a:bodyPr/>
                    <a:lstStyle/>
                    <a:p>
                      <a:r>
                        <a:rPr lang="en-GB" sz="1400" i="0" dirty="0"/>
                        <a:t>-ward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Direction or movement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forward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7418558"/>
                  </a:ext>
                </a:extLst>
              </a:tr>
              <a:tr h="350203">
                <a:tc>
                  <a:txBody>
                    <a:bodyPr/>
                    <a:lstStyle/>
                    <a:p>
                      <a:r>
                        <a:rPr lang="en-GB" sz="1400" i="0" dirty="0"/>
                        <a:t>-al &amp;-</a:t>
                      </a:r>
                      <a:r>
                        <a:rPr lang="en-GB" sz="1400" i="0" dirty="0" err="1"/>
                        <a:t>ial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Relating to 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natural/official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1939024"/>
                  </a:ext>
                </a:extLst>
              </a:tr>
              <a:tr h="35020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ary</a:t>
                      </a:r>
                      <a:r>
                        <a:rPr lang="en-GB" sz="1400" i="0" dirty="0"/>
                        <a:t>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Relating to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primary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2000507"/>
                  </a:ext>
                </a:extLst>
              </a:tr>
              <a:tr h="35020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ery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place or collection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bakery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8502627"/>
                  </a:ext>
                </a:extLst>
              </a:tr>
              <a:tr h="35020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ive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ts val="1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Having the nature of / tending to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9528608"/>
                  </a:ext>
                </a:extLst>
              </a:tr>
              <a:tr h="35020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ous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Full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dangerous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6378613"/>
                  </a:ext>
                </a:extLst>
              </a:tr>
              <a:tr h="350203">
                <a:tc>
                  <a:txBody>
                    <a:bodyPr/>
                    <a:lstStyle/>
                    <a:p>
                      <a:r>
                        <a:rPr lang="en-GB" sz="1400" i="0" dirty="0"/>
                        <a:t>-ship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friendship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8696866"/>
                  </a:ext>
                </a:extLst>
              </a:tr>
              <a:tr h="350203">
                <a:tc>
                  <a:txBody>
                    <a:bodyPr/>
                    <a:lstStyle/>
                    <a:p>
                      <a:r>
                        <a:rPr lang="en-GB" sz="1400" i="0" dirty="0"/>
                        <a:t>-ty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safety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6728503"/>
                  </a:ext>
                </a:extLst>
              </a:tr>
              <a:tr h="35020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ity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activity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5465903"/>
                  </a:ext>
                </a:extLst>
              </a:tr>
              <a:tr h="35020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ence</a:t>
                      </a:r>
                      <a:r>
                        <a:rPr lang="en-GB" sz="1400" i="0" dirty="0"/>
                        <a:t> &amp; -</a:t>
                      </a:r>
                      <a:r>
                        <a:rPr lang="en-GB" sz="1400" i="0" dirty="0" err="1"/>
                        <a:t>ance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difference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3900548"/>
                  </a:ext>
                </a:extLst>
              </a:tr>
              <a:tr h="35020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en</a:t>
                      </a:r>
                      <a:endParaRPr lang="en-GB" sz="1400" i="0" dirty="0"/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Make or become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soften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6460224"/>
                  </a:ext>
                </a:extLst>
              </a:tr>
              <a:tr h="350203">
                <a:tc>
                  <a:txBody>
                    <a:bodyPr/>
                    <a:lstStyle/>
                    <a:p>
                      <a:r>
                        <a:rPr lang="en-GB" sz="1400" i="0" dirty="0"/>
                        <a:t>-ate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Make or become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activate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18863"/>
                  </a:ext>
                </a:extLst>
              </a:tr>
              <a:tr h="35020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ise</a:t>
                      </a:r>
                      <a:endParaRPr lang="en-GB" sz="1400" i="0" dirty="0"/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Make or become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organise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7461367"/>
                  </a:ext>
                </a:extLst>
              </a:tr>
              <a:tr h="350203">
                <a:tc>
                  <a:txBody>
                    <a:bodyPr/>
                    <a:lstStyle/>
                    <a:p>
                      <a:r>
                        <a:rPr lang="en-GB" sz="1400" i="0" dirty="0"/>
                        <a:t>-able/-</a:t>
                      </a:r>
                      <a:r>
                        <a:rPr lang="en-GB" sz="1400" i="0" dirty="0" err="1"/>
                        <a:t>ible</a:t>
                      </a:r>
                      <a:endParaRPr lang="en-GB" sz="1400" i="0" dirty="0"/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Can be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breakable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09489860"/>
                  </a:ext>
                </a:extLst>
              </a:tr>
              <a:tr h="35020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ar</a:t>
                      </a:r>
                      <a:endParaRPr lang="en-GB" sz="1400" i="0" dirty="0"/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Relating to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solar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33997484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A21A1A7B-D714-9595-6F9E-52E441D0663A}"/>
              </a:ext>
            </a:extLst>
          </p:cNvPr>
          <p:cNvSpPr txBox="1">
            <a:spLocks/>
          </p:cNvSpPr>
          <p:nvPr/>
        </p:nvSpPr>
        <p:spPr>
          <a:xfrm>
            <a:off x="6093835" y="216825"/>
            <a:ext cx="3764974" cy="38017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fill in the blanks?</a:t>
            </a:r>
          </a:p>
        </p:txBody>
      </p:sp>
    </p:spTree>
    <p:extLst>
      <p:ext uri="{BB962C8B-B14F-4D97-AF65-F5344CB8AC3E}">
        <p14:creationId xmlns:p14="http://schemas.microsoft.com/office/powerpoint/2010/main" val="241653218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hape, background pattern&#10;&#10;Description automatically generated">
            <a:extLst>
              <a:ext uri="{FF2B5EF4-FFF2-40B4-BE49-F238E27FC236}">
                <a16:creationId xmlns:a16="http://schemas.microsoft.com/office/drawing/2014/main" id="{C10798E9-6A3C-26C6-506F-5B5CE41228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BE445365-092C-FA72-B246-1DE946BF3817}"/>
              </a:ext>
            </a:extLst>
          </p:cNvPr>
          <p:cNvSpPr txBox="1"/>
          <p:nvPr/>
        </p:nvSpPr>
        <p:spPr>
          <a:xfrm>
            <a:off x="333508" y="2165102"/>
            <a:ext cx="11534000" cy="783193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latin typeface="Andika" panose="02000000000000000000" pitchFamily="2" charset="0"/>
              </a:rPr>
              <a:t>a </a:t>
            </a:r>
            <a:r>
              <a:rPr lang="en-US" sz="4000" dirty="0">
                <a:solidFill>
                  <a:srgbClr val="FFB9BA"/>
                </a:solidFill>
                <a:latin typeface="Andika" panose="02000000000000000000" pitchFamily="2" charset="0"/>
              </a:rPr>
              <a:t>b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rgbClr val="92D050"/>
                </a:solidFill>
                <a:latin typeface="Andika" panose="02000000000000000000" pitchFamily="2" charset="0"/>
              </a:rPr>
              <a:t>c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rgbClr val="C00000"/>
                </a:solidFill>
                <a:latin typeface="Andika" panose="02000000000000000000" pitchFamily="2" charset="0"/>
              </a:rPr>
              <a:t>d</a:t>
            </a:r>
            <a:r>
              <a:rPr lang="en-US" sz="4000" dirty="0">
                <a:solidFill>
                  <a:schemeClr val="accent1">
                    <a:lumMod val="60000"/>
                    <a:lumOff val="40000"/>
                  </a:schemeClr>
                </a:solidFill>
                <a:latin typeface="Andika" panose="02000000000000000000" pitchFamily="2" charset="0"/>
              </a:rPr>
              <a:t> e f</a:t>
            </a:r>
            <a:r>
              <a:rPr lang="en-US" sz="4000" dirty="0">
                <a:solidFill>
                  <a:schemeClr val="bg2">
                    <a:lumMod val="25000"/>
                  </a:schemeClr>
                </a:solidFill>
                <a:latin typeface="Andika" panose="02000000000000000000" pitchFamily="2" charset="0"/>
              </a:rPr>
              <a:t> g </a:t>
            </a:r>
            <a:r>
              <a:rPr lang="en-US" sz="4000" dirty="0">
                <a:solidFill>
                  <a:srgbClr val="FFB9BA"/>
                </a:solidFill>
                <a:latin typeface="Andika" panose="02000000000000000000" pitchFamily="2" charset="0"/>
              </a:rPr>
              <a:t>h</a:t>
            </a:r>
            <a:r>
              <a:rPr lang="en-US" sz="4000" dirty="0">
                <a:latin typeface="Andika" panose="02000000000000000000" pitchFamily="2" charset="0"/>
              </a:rPr>
              <a:t> i </a:t>
            </a:r>
            <a:r>
              <a:rPr lang="en-US" sz="4000" dirty="0">
                <a:solidFill>
                  <a:schemeClr val="accent5"/>
                </a:solidFill>
                <a:latin typeface="Andika" panose="02000000000000000000" pitchFamily="2" charset="0"/>
              </a:rPr>
              <a:t>j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rgbClr val="7030A0"/>
                </a:solidFill>
                <a:latin typeface="Andika" panose="02000000000000000000" pitchFamily="2" charset="0"/>
              </a:rPr>
              <a:t>k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rgbClr val="002060"/>
                </a:solidFill>
                <a:latin typeface="Andika" panose="02000000000000000000" pitchFamily="2" charset="0"/>
              </a:rPr>
              <a:t>l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rgbClr val="92D050"/>
                </a:solidFill>
                <a:latin typeface="Andika" panose="02000000000000000000" pitchFamily="2" charset="0"/>
              </a:rPr>
              <a:t>m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chemeClr val="accent2">
                    <a:lumMod val="60000"/>
                    <a:lumOff val="40000"/>
                  </a:schemeClr>
                </a:solidFill>
                <a:latin typeface="Andika" panose="02000000000000000000" pitchFamily="2" charset="0"/>
              </a:rPr>
              <a:t>n</a:t>
            </a:r>
            <a:r>
              <a:rPr lang="en-US" sz="4000" dirty="0">
                <a:solidFill>
                  <a:srgbClr val="000000"/>
                </a:solidFill>
                <a:latin typeface="Andika" panose="02000000000000000000" pitchFamily="2" charset="0"/>
              </a:rPr>
              <a:t> o </a:t>
            </a:r>
            <a:r>
              <a:rPr lang="en-US" sz="4000" dirty="0">
                <a:solidFill>
                  <a:schemeClr val="bg2">
                    <a:lumMod val="50000"/>
                  </a:schemeClr>
                </a:solidFill>
                <a:latin typeface="Andika" panose="02000000000000000000" pitchFamily="2" charset="0"/>
              </a:rPr>
              <a:t>p </a:t>
            </a:r>
            <a:r>
              <a:rPr lang="en-US" sz="4000" dirty="0">
                <a:solidFill>
                  <a:schemeClr val="accent1"/>
                </a:solidFill>
                <a:latin typeface="Andika" panose="02000000000000000000" pitchFamily="2" charset="0"/>
              </a:rPr>
              <a:t>q </a:t>
            </a:r>
            <a:r>
              <a:rPr lang="en-US" sz="4000" dirty="0">
                <a:solidFill>
                  <a:srgbClr val="FF0000"/>
                </a:solidFill>
                <a:latin typeface="Andika" panose="02000000000000000000" pitchFamily="2" charset="0"/>
              </a:rPr>
              <a:t>r </a:t>
            </a:r>
            <a:r>
              <a:rPr lang="en-US" sz="4000" dirty="0">
                <a:solidFill>
                  <a:schemeClr val="accent6">
                    <a:lumMod val="75000"/>
                  </a:schemeClr>
                </a:solidFill>
                <a:latin typeface="Andika" panose="02000000000000000000" pitchFamily="2" charset="0"/>
              </a:rPr>
              <a:t>s </a:t>
            </a:r>
            <a:r>
              <a:rPr lang="en-US" sz="4000" dirty="0">
                <a:solidFill>
                  <a:srgbClr val="FFC000"/>
                </a:solidFill>
                <a:latin typeface="Andika" panose="02000000000000000000" pitchFamily="2" charset="0"/>
              </a:rPr>
              <a:t>t u </a:t>
            </a:r>
            <a:r>
              <a:rPr lang="en-US" sz="4000" dirty="0">
                <a:solidFill>
                  <a:srgbClr val="5940B7"/>
                </a:solidFill>
                <a:latin typeface="Andika" panose="02000000000000000000" pitchFamily="2" charset="0"/>
              </a:rPr>
              <a:t>v </a:t>
            </a:r>
            <a:r>
              <a:rPr lang="en-US" sz="4000" dirty="0">
                <a:solidFill>
                  <a:schemeClr val="accent5"/>
                </a:solidFill>
                <a:latin typeface="Andika" panose="02000000000000000000" pitchFamily="2" charset="0"/>
              </a:rPr>
              <a:t>w </a:t>
            </a:r>
            <a:r>
              <a:rPr lang="en-US" sz="4000" dirty="0">
                <a:solidFill>
                  <a:schemeClr val="accent3"/>
                </a:solidFill>
                <a:latin typeface="Andika" panose="02000000000000000000" pitchFamily="2" charset="0"/>
              </a:rPr>
              <a:t>x </a:t>
            </a:r>
            <a:r>
              <a:rPr lang="en-US" sz="4000" dirty="0">
                <a:solidFill>
                  <a:schemeClr val="accent2"/>
                </a:solidFill>
                <a:latin typeface="Andika" panose="02000000000000000000" pitchFamily="2" charset="0"/>
              </a:rPr>
              <a:t>y </a:t>
            </a:r>
            <a:r>
              <a:rPr lang="en-US" sz="4000" dirty="0">
                <a:solidFill>
                  <a:schemeClr val="tx2">
                    <a:lumMod val="50000"/>
                    <a:lumOff val="50000"/>
                  </a:schemeClr>
                </a:solidFill>
                <a:latin typeface="Andika" panose="02000000000000000000" pitchFamily="2" charset="0"/>
              </a:rPr>
              <a:t>z</a:t>
            </a:r>
            <a:endParaRPr lang="en-US" sz="3200" dirty="0">
              <a:solidFill>
                <a:schemeClr val="tx2">
                  <a:lumMod val="50000"/>
                  <a:lumOff val="50000"/>
                </a:schemeClr>
              </a:solidFill>
              <a:latin typeface="Andika" panose="02000000000000000000" pitchFamily="2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07216C11-90CD-984F-00C3-C7434A0720FA}"/>
              </a:ext>
            </a:extLst>
          </p:cNvPr>
          <p:cNvSpPr txBox="1"/>
          <p:nvPr/>
        </p:nvSpPr>
        <p:spPr>
          <a:xfrm>
            <a:off x="2279803" y="648155"/>
            <a:ext cx="7670894" cy="1191816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Andika" panose="02000000000000000000" pitchFamily="2" charset="0"/>
              </a:rPr>
              <a:t>Which letters are vowels </a:t>
            </a:r>
            <a:br>
              <a:rPr lang="en-US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US" sz="3200" dirty="0">
                <a:solidFill>
                  <a:schemeClr val="bg1"/>
                </a:solidFill>
                <a:latin typeface="Andika" panose="02000000000000000000" pitchFamily="2" charset="0"/>
              </a:rPr>
              <a:t>when it comes to suffixes?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C51CE24C-2D67-41A4-FE5F-48856C0F5E4D}"/>
              </a:ext>
            </a:extLst>
          </p:cNvPr>
          <p:cNvSpPr txBox="1">
            <a:spLocks/>
          </p:cNvSpPr>
          <p:nvPr/>
        </p:nvSpPr>
        <p:spPr>
          <a:xfrm>
            <a:off x="333508" y="3169066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C0D2C20-B77A-4B00-3E12-4AD575E5EC16}"/>
              </a:ext>
            </a:extLst>
          </p:cNvPr>
          <p:cNvSpPr txBox="1">
            <a:spLocks/>
          </p:cNvSpPr>
          <p:nvPr/>
        </p:nvSpPr>
        <p:spPr>
          <a:xfrm>
            <a:off x="2430181" y="3169066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2B2AE243-091D-AB4A-49BB-FAC363D45ECE}"/>
              </a:ext>
            </a:extLst>
          </p:cNvPr>
          <p:cNvSpPr txBox="1">
            <a:spLocks/>
          </p:cNvSpPr>
          <p:nvPr/>
        </p:nvSpPr>
        <p:spPr>
          <a:xfrm>
            <a:off x="4526854" y="3169066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866D7361-D175-0F25-8519-FEB39BFBAD9F}"/>
              </a:ext>
            </a:extLst>
          </p:cNvPr>
          <p:cNvSpPr txBox="1">
            <a:spLocks/>
          </p:cNvSpPr>
          <p:nvPr/>
        </p:nvSpPr>
        <p:spPr>
          <a:xfrm>
            <a:off x="6623527" y="3169066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3EA4EB1E-91A7-4502-6E4B-0EBCD495DAA3}"/>
              </a:ext>
            </a:extLst>
          </p:cNvPr>
          <p:cNvSpPr txBox="1">
            <a:spLocks/>
          </p:cNvSpPr>
          <p:nvPr/>
        </p:nvSpPr>
        <p:spPr>
          <a:xfrm>
            <a:off x="8720200" y="3169066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u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5E08EEA-EF59-386E-B15E-4A8039A4DABB}"/>
              </a:ext>
            </a:extLst>
          </p:cNvPr>
          <p:cNvSpPr txBox="1"/>
          <p:nvPr/>
        </p:nvSpPr>
        <p:spPr>
          <a:xfrm>
            <a:off x="3137736" y="4273075"/>
            <a:ext cx="7438630" cy="646986"/>
          </a:xfrm>
          <a:prstGeom prst="round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Andika" panose="02000000000000000000" pitchFamily="2" charset="0"/>
              </a:rPr>
              <a:t>Y also acts like a vowel for suffixes!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DF5F133-3FA2-6409-C9B2-33169BA3073B}"/>
              </a:ext>
            </a:extLst>
          </p:cNvPr>
          <p:cNvSpPr txBox="1">
            <a:spLocks/>
          </p:cNvSpPr>
          <p:nvPr/>
        </p:nvSpPr>
        <p:spPr>
          <a:xfrm>
            <a:off x="10816871" y="3169066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y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656419DB-59A5-04B7-1BF2-0DB205244DD6}"/>
              </a:ext>
            </a:extLst>
          </p:cNvPr>
          <p:cNvSpPr/>
          <p:nvPr/>
        </p:nvSpPr>
        <p:spPr>
          <a:xfrm rot="19507305">
            <a:off x="10231291" y="3925191"/>
            <a:ext cx="974979" cy="320817"/>
          </a:xfrm>
          <a:prstGeom prst="rightArrow">
            <a:avLst/>
          </a:prstGeom>
          <a:solidFill>
            <a:srgbClr val="00B0F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4221888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3" grpId="0" animBg="1"/>
      <p:bldP spid="9" grpId="0" animBg="1"/>
      <p:bldP spid="10" grpId="0" animBg="1"/>
      <p:bldP spid="11" grpId="0" animBg="1"/>
      <p:bldP spid="28" grpId="0" animBg="1"/>
      <p:bldP spid="4" grpId="0" animBg="1"/>
      <p:bldP spid="5" grpId="0" animBg="1"/>
      <p:bldP spid="1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11C8A3-3A01-D99D-EC9E-1BD3CF1D1E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C5C4DAC8-BB0E-7BB0-72C6-405B7CC305C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51387D-06CC-09BB-47DC-56953F589E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B247CEC0-29EE-CEA2-F551-FFE301B7BDD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57547AE0-C586-569C-FEA9-C1AC975F00D0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C44837A-7E27-101A-A8B9-C535D86573EB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F38E782-1068-B649-99BB-A8A7E15DAC79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B914679-4B53-9041-52B7-01785BEBC4EB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374958809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3D5A20-2954-EF7E-B2FA-64205DE1A3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3193C090-F83B-188A-9D5F-95474E83EC3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F92113-AFBF-3E22-2DDE-CA6F710A0A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E1FAA59F-B960-FA89-CA3A-4553685AB72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18" name="Title 1">
            <a:extLst>
              <a:ext uri="{FF2B5EF4-FFF2-40B4-BE49-F238E27FC236}">
                <a16:creationId xmlns:a16="http://schemas.microsoft.com/office/drawing/2014/main" id="{5E878B10-2D46-A21C-AA8E-03DA7839B683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67B67B4-58DF-3EC3-4D86-57CF0DF8C6EA}"/>
              </a:ext>
            </a:extLst>
          </p:cNvPr>
          <p:cNvSpPr txBox="1">
            <a:spLocks/>
          </p:cNvSpPr>
          <p:nvPr/>
        </p:nvSpPr>
        <p:spPr>
          <a:xfrm>
            <a:off x="2646218" y="2513001"/>
            <a:ext cx="8600902" cy="927802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have seen and use Rule 1 many times: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5CDFB5F-3DDB-7FCD-0CBA-2973FB30B12D}"/>
              </a:ext>
            </a:extLst>
          </p:cNvPr>
          <p:cNvSpPr txBox="1">
            <a:spLocks/>
          </p:cNvSpPr>
          <p:nvPr/>
        </p:nvSpPr>
        <p:spPr>
          <a:xfrm>
            <a:off x="2646218" y="375816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jump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7B5E2C3-F4A3-8079-3B8A-9F4EEA0DA990}"/>
              </a:ext>
            </a:extLst>
          </p:cNvPr>
          <p:cNvSpPr txBox="1">
            <a:spLocks/>
          </p:cNvSpPr>
          <p:nvPr/>
        </p:nvSpPr>
        <p:spPr>
          <a:xfrm>
            <a:off x="5203335" y="375816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C6F48522-9F6A-E13D-9747-E7CDF62C1E5B}"/>
              </a:ext>
            </a:extLst>
          </p:cNvPr>
          <p:cNvSpPr/>
          <p:nvPr/>
        </p:nvSpPr>
        <p:spPr>
          <a:xfrm>
            <a:off x="4709194" y="3898599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BAD84E01-09A8-C1B2-B42B-A53868524D3A}"/>
              </a:ext>
            </a:extLst>
          </p:cNvPr>
          <p:cNvSpPr/>
          <p:nvPr/>
        </p:nvSpPr>
        <p:spPr>
          <a:xfrm>
            <a:off x="7400963" y="384877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2DE4ED2F-6317-D258-9D41-846EFEEFCCDB}"/>
              </a:ext>
            </a:extLst>
          </p:cNvPr>
          <p:cNvSpPr txBox="1">
            <a:spLocks/>
          </p:cNvSpPr>
          <p:nvPr/>
        </p:nvSpPr>
        <p:spPr>
          <a:xfrm>
            <a:off x="8821267" y="3722702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jumping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BE3AC66A-0191-4F7D-3BED-1F7A747E1F88}"/>
              </a:ext>
            </a:extLst>
          </p:cNvPr>
          <p:cNvSpPr txBox="1">
            <a:spLocks/>
          </p:cNvSpPr>
          <p:nvPr/>
        </p:nvSpPr>
        <p:spPr>
          <a:xfrm>
            <a:off x="2646218" y="462349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help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08941495-8FE9-4B6F-55B8-7B60A7A318D9}"/>
              </a:ext>
            </a:extLst>
          </p:cNvPr>
          <p:cNvSpPr txBox="1">
            <a:spLocks/>
          </p:cNvSpPr>
          <p:nvPr/>
        </p:nvSpPr>
        <p:spPr>
          <a:xfrm>
            <a:off x="5203335" y="462227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17" name="Cross 16">
            <a:extLst>
              <a:ext uri="{FF2B5EF4-FFF2-40B4-BE49-F238E27FC236}">
                <a16:creationId xmlns:a16="http://schemas.microsoft.com/office/drawing/2014/main" id="{5C8D4580-0705-1DA5-8EC8-300BE3326D39}"/>
              </a:ext>
            </a:extLst>
          </p:cNvPr>
          <p:cNvSpPr/>
          <p:nvPr/>
        </p:nvSpPr>
        <p:spPr>
          <a:xfrm>
            <a:off x="4709194" y="477954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AE6A875D-FBCC-A55C-8DD0-A11434E80D4A}"/>
              </a:ext>
            </a:extLst>
          </p:cNvPr>
          <p:cNvSpPr/>
          <p:nvPr/>
        </p:nvSpPr>
        <p:spPr>
          <a:xfrm>
            <a:off x="7400963" y="4729720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F66A6EB7-C306-F9ED-1777-756D8F9F362A}"/>
              </a:ext>
            </a:extLst>
          </p:cNvPr>
          <p:cNvSpPr txBox="1">
            <a:spLocks/>
          </p:cNvSpPr>
          <p:nvPr/>
        </p:nvSpPr>
        <p:spPr>
          <a:xfrm>
            <a:off x="8821267" y="465306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helped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958A98D9-97EB-5272-7F26-672A6B3A576B}"/>
              </a:ext>
            </a:extLst>
          </p:cNvPr>
          <p:cNvSpPr txBox="1">
            <a:spLocks/>
          </p:cNvSpPr>
          <p:nvPr/>
        </p:nvSpPr>
        <p:spPr>
          <a:xfrm>
            <a:off x="2646218" y="558343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cat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14DEE76B-9C21-A05C-DC5E-392FF8C55B88}"/>
              </a:ext>
            </a:extLst>
          </p:cNvPr>
          <p:cNvSpPr txBox="1">
            <a:spLocks/>
          </p:cNvSpPr>
          <p:nvPr/>
        </p:nvSpPr>
        <p:spPr>
          <a:xfrm>
            <a:off x="5219109" y="555385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FB44975C-1D75-53E9-577D-AE32F6E348E2}"/>
              </a:ext>
            </a:extLst>
          </p:cNvPr>
          <p:cNvSpPr txBox="1">
            <a:spLocks/>
          </p:cNvSpPr>
          <p:nvPr/>
        </p:nvSpPr>
        <p:spPr>
          <a:xfrm>
            <a:off x="8821267" y="558343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cats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7" name="Arrow: Right 26">
            <a:extLst>
              <a:ext uri="{FF2B5EF4-FFF2-40B4-BE49-F238E27FC236}">
                <a16:creationId xmlns:a16="http://schemas.microsoft.com/office/drawing/2014/main" id="{4AC31CB4-56A3-2283-AC70-E86B3AE9809F}"/>
              </a:ext>
            </a:extLst>
          </p:cNvPr>
          <p:cNvSpPr/>
          <p:nvPr/>
        </p:nvSpPr>
        <p:spPr>
          <a:xfrm>
            <a:off x="7400963" y="5770399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Cross 27">
            <a:extLst>
              <a:ext uri="{FF2B5EF4-FFF2-40B4-BE49-F238E27FC236}">
                <a16:creationId xmlns:a16="http://schemas.microsoft.com/office/drawing/2014/main" id="{558E5BCD-44F3-A762-EC91-264E2B160D76}"/>
              </a:ext>
            </a:extLst>
          </p:cNvPr>
          <p:cNvSpPr/>
          <p:nvPr/>
        </p:nvSpPr>
        <p:spPr>
          <a:xfrm>
            <a:off x="4712566" y="573767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9759591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5" grpId="0" animBg="1"/>
      <p:bldP spid="16" grpId="0" animBg="1"/>
      <p:bldP spid="17" grpId="0" animBg="1"/>
      <p:bldP spid="20" grpId="0" animBg="1"/>
      <p:bldP spid="22" grpId="0" animBg="1"/>
      <p:bldP spid="24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16EAA3-5423-BD2B-DE8C-9E16490F4B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322D79DB-6B41-203A-A08E-8E3FC448FF5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9CD91-FF45-5611-C81D-4486F8023F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62A41965-31BA-750D-5D16-49948AC654A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31F9CA53-164C-9A5E-C93F-E9548EBCACA1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50CF450-E83F-8801-5E86-C5A3C6393349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A3BD9F6D-AE18-5E58-68F0-24004FE6FB86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26C434AE-68AD-187D-92AD-27EC5B5CD380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154704622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E5FC70-A283-14CF-14FF-44ED8D2CF6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8CD965E2-BAB6-7C60-9C6C-2E2C1FC0C7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162FA8-64B7-DDDE-C702-CC10432045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870C188-DE1D-7E5C-B1E3-3858FB350B00}"/>
              </a:ext>
            </a:extLst>
          </p:cNvPr>
          <p:cNvSpPr txBox="1">
            <a:spLocks/>
          </p:cNvSpPr>
          <p:nvPr/>
        </p:nvSpPr>
        <p:spPr>
          <a:xfrm>
            <a:off x="2646217" y="13291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47C7702-7C98-6A16-8F2F-79CEC131F81E}"/>
              </a:ext>
            </a:extLst>
          </p:cNvPr>
          <p:cNvSpPr txBox="1">
            <a:spLocks/>
          </p:cNvSpPr>
          <p:nvPr/>
        </p:nvSpPr>
        <p:spPr>
          <a:xfrm>
            <a:off x="1185510" y="3061901"/>
            <a:ext cx="3262086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hop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D18E0BDE-0D0B-D775-8763-F601D9AF3B98}"/>
              </a:ext>
            </a:extLst>
          </p:cNvPr>
          <p:cNvSpPr txBox="1">
            <a:spLocks/>
          </p:cNvSpPr>
          <p:nvPr/>
        </p:nvSpPr>
        <p:spPr>
          <a:xfrm>
            <a:off x="5258190" y="306190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28" name="Cross 27">
            <a:extLst>
              <a:ext uri="{FF2B5EF4-FFF2-40B4-BE49-F238E27FC236}">
                <a16:creationId xmlns:a16="http://schemas.microsoft.com/office/drawing/2014/main" id="{22CF351B-C33F-AA1B-DF46-753C175CDA41}"/>
              </a:ext>
            </a:extLst>
          </p:cNvPr>
          <p:cNvSpPr/>
          <p:nvPr/>
        </p:nvSpPr>
        <p:spPr>
          <a:xfrm>
            <a:off x="4638551" y="410084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29" name="Arrow: Right 28">
            <a:extLst>
              <a:ext uri="{FF2B5EF4-FFF2-40B4-BE49-F238E27FC236}">
                <a16:creationId xmlns:a16="http://schemas.microsoft.com/office/drawing/2014/main" id="{C809E952-9B1C-C56C-E185-B4D5B8DDE65F}"/>
              </a:ext>
            </a:extLst>
          </p:cNvPr>
          <p:cNvSpPr/>
          <p:nvPr/>
        </p:nvSpPr>
        <p:spPr>
          <a:xfrm>
            <a:off x="7395261" y="3244009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20B96086-3843-4467-F205-0738438810E2}"/>
              </a:ext>
            </a:extLst>
          </p:cNvPr>
          <p:cNvSpPr txBox="1">
            <a:spLocks/>
          </p:cNvSpPr>
          <p:nvPr/>
        </p:nvSpPr>
        <p:spPr>
          <a:xfrm>
            <a:off x="8810491" y="307893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ho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pp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652A0FB8-B2FE-FC1C-DAC5-83F3E985CBFB}"/>
              </a:ext>
            </a:extLst>
          </p:cNvPr>
          <p:cNvSpPr txBox="1">
            <a:spLocks/>
          </p:cNvSpPr>
          <p:nvPr/>
        </p:nvSpPr>
        <p:spPr>
          <a:xfrm>
            <a:off x="1174611" y="3977234"/>
            <a:ext cx="3262086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big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D105CAB7-B01E-4EA3-8414-94DD59F4D5D1}"/>
              </a:ext>
            </a:extLst>
          </p:cNvPr>
          <p:cNvSpPr txBox="1">
            <a:spLocks/>
          </p:cNvSpPr>
          <p:nvPr/>
        </p:nvSpPr>
        <p:spPr>
          <a:xfrm>
            <a:off x="5258190" y="396040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33" name="Cross 32">
            <a:extLst>
              <a:ext uri="{FF2B5EF4-FFF2-40B4-BE49-F238E27FC236}">
                <a16:creationId xmlns:a16="http://schemas.microsoft.com/office/drawing/2014/main" id="{7A20CCAB-13A5-8E21-7EB9-75EA84C47B3D}"/>
              </a:ext>
            </a:extLst>
          </p:cNvPr>
          <p:cNvSpPr/>
          <p:nvPr/>
        </p:nvSpPr>
        <p:spPr>
          <a:xfrm>
            <a:off x="4669041" y="500541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34" name="Arrow: Right 33">
            <a:extLst>
              <a:ext uri="{FF2B5EF4-FFF2-40B4-BE49-F238E27FC236}">
                <a16:creationId xmlns:a16="http://schemas.microsoft.com/office/drawing/2014/main" id="{8708A22E-7E77-B597-9FBB-956981964BEC}"/>
              </a:ext>
            </a:extLst>
          </p:cNvPr>
          <p:cNvSpPr/>
          <p:nvPr/>
        </p:nvSpPr>
        <p:spPr>
          <a:xfrm>
            <a:off x="7395261" y="411013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0241B12F-DD3A-B2AB-7409-3BD0BEA06730}"/>
              </a:ext>
            </a:extLst>
          </p:cNvPr>
          <p:cNvSpPr txBox="1">
            <a:spLocks/>
          </p:cNvSpPr>
          <p:nvPr/>
        </p:nvSpPr>
        <p:spPr>
          <a:xfrm>
            <a:off x="8810491" y="397559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bi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gg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id="{FEF8F356-13FE-1A51-076C-9049F7FD1E0B}"/>
              </a:ext>
            </a:extLst>
          </p:cNvPr>
          <p:cNvSpPr txBox="1">
            <a:spLocks/>
          </p:cNvSpPr>
          <p:nvPr/>
        </p:nvSpPr>
        <p:spPr>
          <a:xfrm>
            <a:off x="1222286" y="4872264"/>
            <a:ext cx="3262086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flat</a:t>
            </a:r>
          </a:p>
        </p:txBody>
      </p:sp>
      <p:sp>
        <p:nvSpPr>
          <p:cNvPr id="37" name="Title 1">
            <a:extLst>
              <a:ext uri="{FF2B5EF4-FFF2-40B4-BE49-F238E27FC236}">
                <a16:creationId xmlns:a16="http://schemas.microsoft.com/office/drawing/2014/main" id="{19CADC4A-74FD-C97B-9139-0C428CDE34E8}"/>
              </a:ext>
            </a:extLst>
          </p:cNvPr>
          <p:cNvSpPr txBox="1">
            <a:spLocks/>
          </p:cNvSpPr>
          <p:nvPr/>
        </p:nvSpPr>
        <p:spPr>
          <a:xfrm>
            <a:off x="5258190" y="485632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AAA5C193-7223-5F3A-1454-A7709C5B1615}"/>
              </a:ext>
            </a:extLst>
          </p:cNvPr>
          <p:cNvSpPr txBox="1">
            <a:spLocks/>
          </p:cNvSpPr>
          <p:nvPr/>
        </p:nvSpPr>
        <p:spPr>
          <a:xfrm>
            <a:off x="8810491" y="487226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fla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tt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est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39" name="Arrow: Right 38">
            <a:extLst>
              <a:ext uri="{FF2B5EF4-FFF2-40B4-BE49-F238E27FC236}">
                <a16:creationId xmlns:a16="http://schemas.microsoft.com/office/drawing/2014/main" id="{E04BD835-FCDC-E944-9F8D-8F8BCB5170D1}"/>
              </a:ext>
            </a:extLst>
          </p:cNvPr>
          <p:cNvSpPr/>
          <p:nvPr/>
        </p:nvSpPr>
        <p:spPr>
          <a:xfrm>
            <a:off x="7395261" y="5150813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0" name="Cross 39">
            <a:extLst>
              <a:ext uri="{FF2B5EF4-FFF2-40B4-BE49-F238E27FC236}">
                <a16:creationId xmlns:a16="http://schemas.microsoft.com/office/drawing/2014/main" id="{F33B5184-6772-252A-20FB-4137AA146A79}"/>
              </a:ext>
            </a:extLst>
          </p:cNvPr>
          <p:cNvSpPr/>
          <p:nvPr/>
        </p:nvSpPr>
        <p:spPr>
          <a:xfrm>
            <a:off x="4652154" y="320233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1" name="Title 1">
            <a:extLst>
              <a:ext uri="{FF2B5EF4-FFF2-40B4-BE49-F238E27FC236}">
                <a16:creationId xmlns:a16="http://schemas.microsoft.com/office/drawing/2014/main" id="{77E87D30-B3D7-848E-67A8-C864380ACBB3}"/>
              </a:ext>
            </a:extLst>
          </p:cNvPr>
          <p:cNvSpPr txBox="1">
            <a:spLocks/>
          </p:cNvSpPr>
          <p:nvPr/>
        </p:nvSpPr>
        <p:spPr>
          <a:xfrm>
            <a:off x="1185509" y="2192549"/>
            <a:ext cx="328168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 lnSpcReduction="10000"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CVC end </a:t>
            </a: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(not x, y or w) &amp; last syllable stressed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42" name="Title 1">
            <a:extLst>
              <a:ext uri="{FF2B5EF4-FFF2-40B4-BE49-F238E27FC236}">
                <a16:creationId xmlns:a16="http://schemas.microsoft.com/office/drawing/2014/main" id="{FA754106-009F-0BD8-7C0C-0D55039BBE13}"/>
              </a:ext>
            </a:extLst>
          </p:cNvPr>
          <p:cNvSpPr txBox="1">
            <a:spLocks/>
          </p:cNvSpPr>
          <p:nvPr/>
        </p:nvSpPr>
        <p:spPr>
          <a:xfrm>
            <a:off x="5258190" y="218226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 fontScale="55000" lnSpcReduction="20000"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 starts with a vowel (or y)</a:t>
            </a:r>
          </a:p>
        </p:txBody>
      </p:sp>
      <p:sp>
        <p:nvSpPr>
          <p:cNvPr id="43" name="Cross 42">
            <a:extLst>
              <a:ext uri="{FF2B5EF4-FFF2-40B4-BE49-F238E27FC236}">
                <a16:creationId xmlns:a16="http://schemas.microsoft.com/office/drawing/2014/main" id="{CD5DCA11-E798-64C6-A154-990EFE6FF79D}"/>
              </a:ext>
            </a:extLst>
          </p:cNvPr>
          <p:cNvSpPr/>
          <p:nvPr/>
        </p:nvSpPr>
        <p:spPr>
          <a:xfrm>
            <a:off x="4669043" y="2322706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4" name="Arrow: Right 43">
            <a:extLst>
              <a:ext uri="{FF2B5EF4-FFF2-40B4-BE49-F238E27FC236}">
                <a16:creationId xmlns:a16="http://schemas.microsoft.com/office/drawing/2014/main" id="{4AE88693-3334-CD50-9D60-CC7F641738F7}"/>
              </a:ext>
            </a:extLst>
          </p:cNvPr>
          <p:cNvSpPr/>
          <p:nvPr/>
        </p:nvSpPr>
        <p:spPr>
          <a:xfrm>
            <a:off x="7368129" y="2309097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5" name="Title 1">
            <a:extLst>
              <a:ext uri="{FF2B5EF4-FFF2-40B4-BE49-F238E27FC236}">
                <a16:creationId xmlns:a16="http://schemas.microsoft.com/office/drawing/2014/main" id="{BA057897-1EF3-F0E0-992D-D989307D67BF}"/>
              </a:ext>
            </a:extLst>
          </p:cNvPr>
          <p:cNvSpPr txBox="1">
            <a:spLocks/>
          </p:cNvSpPr>
          <p:nvPr/>
        </p:nvSpPr>
        <p:spPr>
          <a:xfrm>
            <a:off x="8810491" y="218226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 fontScale="70000" lnSpcReduction="20000"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Double the consonant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46" name="Cross 45">
            <a:extLst>
              <a:ext uri="{FF2B5EF4-FFF2-40B4-BE49-F238E27FC236}">
                <a16:creationId xmlns:a16="http://schemas.microsoft.com/office/drawing/2014/main" id="{0DD1CAE7-EEF7-A650-16E7-264730FFCBB4}"/>
              </a:ext>
            </a:extLst>
          </p:cNvPr>
          <p:cNvSpPr/>
          <p:nvPr/>
        </p:nvSpPr>
        <p:spPr>
          <a:xfrm>
            <a:off x="4679255" y="5925727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7" name="Title 1">
            <a:extLst>
              <a:ext uri="{FF2B5EF4-FFF2-40B4-BE49-F238E27FC236}">
                <a16:creationId xmlns:a16="http://schemas.microsoft.com/office/drawing/2014/main" id="{696B736A-D430-38BB-B69E-404B37875692}"/>
              </a:ext>
            </a:extLst>
          </p:cNvPr>
          <p:cNvSpPr txBox="1">
            <a:spLocks/>
          </p:cNvSpPr>
          <p:nvPr/>
        </p:nvSpPr>
        <p:spPr>
          <a:xfrm>
            <a:off x="1222286" y="5785290"/>
            <a:ext cx="3262086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sun</a:t>
            </a:r>
          </a:p>
        </p:txBody>
      </p:sp>
      <p:sp>
        <p:nvSpPr>
          <p:cNvPr id="48" name="Title 1">
            <a:extLst>
              <a:ext uri="{FF2B5EF4-FFF2-40B4-BE49-F238E27FC236}">
                <a16:creationId xmlns:a16="http://schemas.microsoft.com/office/drawing/2014/main" id="{BBE2EC68-6DE5-7413-7742-00E280CEEB92}"/>
              </a:ext>
            </a:extLst>
          </p:cNvPr>
          <p:cNvSpPr txBox="1">
            <a:spLocks/>
          </p:cNvSpPr>
          <p:nvPr/>
        </p:nvSpPr>
        <p:spPr>
          <a:xfrm>
            <a:off x="5258190" y="575709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</a:t>
            </a:r>
          </a:p>
        </p:txBody>
      </p:sp>
      <p:sp>
        <p:nvSpPr>
          <p:cNvPr id="49" name="Title 1">
            <a:extLst>
              <a:ext uri="{FF2B5EF4-FFF2-40B4-BE49-F238E27FC236}">
                <a16:creationId xmlns:a16="http://schemas.microsoft.com/office/drawing/2014/main" id="{1DEFFE00-1396-9AE6-4C95-99DE8B1CA1C4}"/>
              </a:ext>
            </a:extLst>
          </p:cNvPr>
          <p:cNvSpPr txBox="1">
            <a:spLocks/>
          </p:cNvSpPr>
          <p:nvPr/>
        </p:nvSpPr>
        <p:spPr>
          <a:xfrm>
            <a:off x="8810491" y="576892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su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nn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y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50" name="Arrow: Right 49">
            <a:extLst>
              <a:ext uri="{FF2B5EF4-FFF2-40B4-BE49-F238E27FC236}">
                <a16:creationId xmlns:a16="http://schemas.microsoft.com/office/drawing/2014/main" id="{91DDCD10-731A-AF6E-CABB-0C01166161C1}"/>
              </a:ext>
            </a:extLst>
          </p:cNvPr>
          <p:cNvSpPr/>
          <p:nvPr/>
        </p:nvSpPr>
        <p:spPr>
          <a:xfrm>
            <a:off x="7395261" y="597709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0165372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000"/>
                            </p:stCondLst>
                            <p:childTnLst>
                              <p:par>
                                <p:cTn id="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50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000"/>
                            </p:stCondLst>
                            <p:childTnLst>
                              <p:par>
                                <p:cTn id="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EEA444-8188-2B9F-1D60-CAB64E6D54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7D05A917-3653-4DC8-1262-C7CBC38A2B0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D3A922-8A6C-FDF1-5AD3-B0977831C2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4BA7B94-AA60-AA20-2890-372AE9BEB6D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670F434B-8548-EBE3-FFA8-D8FEC1D05E54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0537B97-B8F1-0CD2-6C9A-DD732C55F5E6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A3734257-A6F1-7FD1-90D3-033920C3108C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FF22D163-C10C-90D8-8213-D1A90F47BB72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99268316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8FF801-A1F4-001D-2EF8-F321E51873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C55D51FF-959C-9949-62EB-341E373F50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BE34ED-FB21-95E1-F48B-B9E1983E64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09D79EC-AE14-6C0A-F2AD-27DEECFE48C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1153D253-0935-C97D-DA7B-32D8D83B59E6}"/>
              </a:ext>
            </a:extLst>
          </p:cNvPr>
          <p:cNvSpPr txBox="1">
            <a:spLocks/>
          </p:cNvSpPr>
          <p:nvPr/>
        </p:nvSpPr>
        <p:spPr>
          <a:xfrm>
            <a:off x="2413001" y="1329126"/>
            <a:ext cx="713278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50D70FB-4695-F82D-F4EC-D273067D4894}"/>
              </a:ext>
            </a:extLst>
          </p:cNvPr>
          <p:cNvSpPr txBox="1">
            <a:spLocks/>
          </p:cNvSpPr>
          <p:nvPr/>
        </p:nvSpPr>
        <p:spPr>
          <a:xfrm>
            <a:off x="2413000" y="3146052"/>
            <a:ext cx="25361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make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5277836-86F5-C1CB-416A-6C642F99D907}"/>
              </a:ext>
            </a:extLst>
          </p:cNvPr>
          <p:cNvSpPr txBox="1">
            <a:spLocks/>
          </p:cNvSpPr>
          <p:nvPr/>
        </p:nvSpPr>
        <p:spPr>
          <a:xfrm>
            <a:off x="5695596" y="314605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D010575D-48D3-118D-648F-FCE4D85C9D83}"/>
              </a:ext>
            </a:extLst>
          </p:cNvPr>
          <p:cNvSpPr/>
          <p:nvPr/>
        </p:nvSpPr>
        <p:spPr>
          <a:xfrm>
            <a:off x="5201455" y="3286489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26951B7-D5DE-D2B2-B30A-95DF1A930C25}"/>
              </a:ext>
            </a:extLst>
          </p:cNvPr>
          <p:cNvSpPr/>
          <p:nvPr/>
        </p:nvSpPr>
        <p:spPr>
          <a:xfrm>
            <a:off x="7893224" y="3256193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EDFF6E7C-5ED1-6C7E-8CB2-8F141F922355}"/>
              </a:ext>
            </a:extLst>
          </p:cNvPr>
          <p:cNvSpPr txBox="1">
            <a:spLocks/>
          </p:cNvSpPr>
          <p:nvPr/>
        </p:nvSpPr>
        <p:spPr>
          <a:xfrm>
            <a:off x="9313528" y="308101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making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E79639F1-CDAA-2ED5-E8D5-2D5ED96774D8}"/>
              </a:ext>
            </a:extLst>
          </p:cNvPr>
          <p:cNvSpPr txBox="1">
            <a:spLocks/>
          </p:cNvSpPr>
          <p:nvPr/>
        </p:nvSpPr>
        <p:spPr>
          <a:xfrm>
            <a:off x="2413000" y="4011380"/>
            <a:ext cx="25361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brave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F1F8437-D301-A625-E3BD-BD4508A35A82}"/>
              </a:ext>
            </a:extLst>
          </p:cNvPr>
          <p:cNvSpPr txBox="1">
            <a:spLocks/>
          </p:cNvSpPr>
          <p:nvPr/>
        </p:nvSpPr>
        <p:spPr>
          <a:xfrm>
            <a:off x="5695596" y="401016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15" name="Cross 14">
            <a:extLst>
              <a:ext uri="{FF2B5EF4-FFF2-40B4-BE49-F238E27FC236}">
                <a16:creationId xmlns:a16="http://schemas.microsoft.com/office/drawing/2014/main" id="{74EC3E4B-BFA6-E15A-DFBF-B8EED5ADFE11}"/>
              </a:ext>
            </a:extLst>
          </p:cNvPr>
          <p:cNvSpPr/>
          <p:nvPr/>
        </p:nvSpPr>
        <p:spPr>
          <a:xfrm>
            <a:off x="5201455" y="416743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2493763D-7402-3BAF-3673-FD6264D1784D}"/>
              </a:ext>
            </a:extLst>
          </p:cNvPr>
          <p:cNvSpPr/>
          <p:nvPr/>
        </p:nvSpPr>
        <p:spPr>
          <a:xfrm>
            <a:off x="7893224" y="413713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58C8A154-CF16-766D-7F88-07AD10D78856}"/>
              </a:ext>
            </a:extLst>
          </p:cNvPr>
          <p:cNvSpPr txBox="1">
            <a:spLocks/>
          </p:cNvSpPr>
          <p:nvPr/>
        </p:nvSpPr>
        <p:spPr>
          <a:xfrm>
            <a:off x="9313528" y="401138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braver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0D2597AA-03B7-DDB2-A91F-508E2EB370A3}"/>
              </a:ext>
            </a:extLst>
          </p:cNvPr>
          <p:cNvSpPr txBox="1">
            <a:spLocks/>
          </p:cNvSpPr>
          <p:nvPr/>
        </p:nvSpPr>
        <p:spPr>
          <a:xfrm>
            <a:off x="2413000" y="4971324"/>
            <a:ext cx="25361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large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E84006B8-211A-E75F-56FC-2C5CF699F709}"/>
              </a:ext>
            </a:extLst>
          </p:cNvPr>
          <p:cNvSpPr txBox="1">
            <a:spLocks/>
          </p:cNvSpPr>
          <p:nvPr/>
        </p:nvSpPr>
        <p:spPr>
          <a:xfrm>
            <a:off x="5711370" y="494174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BF0F248B-A2F9-5DC4-5398-B09A1FE44D9D}"/>
              </a:ext>
            </a:extLst>
          </p:cNvPr>
          <p:cNvSpPr txBox="1">
            <a:spLocks/>
          </p:cNvSpPr>
          <p:nvPr/>
        </p:nvSpPr>
        <p:spPr>
          <a:xfrm>
            <a:off x="9313528" y="494174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largest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A6B9FE35-80D1-0D06-7BAC-2597EEEBEB6C}"/>
              </a:ext>
            </a:extLst>
          </p:cNvPr>
          <p:cNvSpPr/>
          <p:nvPr/>
        </p:nvSpPr>
        <p:spPr>
          <a:xfrm>
            <a:off x="7893224" y="5177817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Cross 23">
            <a:extLst>
              <a:ext uri="{FF2B5EF4-FFF2-40B4-BE49-F238E27FC236}">
                <a16:creationId xmlns:a16="http://schemas.microsoft.com/office/drawing/2014/main" id="{D37B7E61-D19A-7C38-BF6F-C7BECDD55288}"/>
              </a:ext>
            </a:extLst>
          </p:cNvPr>
          <p:cNvSpPr/>
          <p:nvPr/>
        </p:nvSpPr>
        <p:spPr>
          <a:xfrm>
            <a:off x="5204827" y="512556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Multiplication Sign 26">
            <a:extLst>
              <a:ext uri="{FF2B5EF4-FFF2-40B4-BE49-F238E27FC236}">
                <a16:creationId xmlns:a16="http://schemas.microsoft.com/office/drawing/2014/main" id="{50A5D34A-F442-F320-333D-AA301CBCCD96}"/>
              </a:ext>
            </a:extLst>
          </p:cNvPr>
          <p:cNvSpPr/>
          <p:nvPr/>
        </p:nvSpPr>
        <p:spPr>
          <a:xfrm>
            <a:off x="3824550" y="3064375"/>
            <a:ext cx="455800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Multiplication Sign 27">
            <a:extLst>
              <a:ext uri="{FF2B5EF4-FFF2-40B4-BE49-F238E27FC236}">
                <a16:creationId xmlns:a16="http://schemas.microsoft.com/office/drawing/2014/main" id="{37863377-2D66-C1F7-82B4-F3D8DE2BDE8A}"/>
              </a:ext>
            </a:extLst>
          </p:cNvPr>
          <p:cNvSpPr/>
          <p:nvPr/>
        </p:nvSpPr>
        <p:spPr>
          <a:xfrm>
            <a:off x="3867047" y="3963902"/>
            <a:ext cx="455800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Multiplication Sign 28">
            <a:extLst>
              <a:ext uri="{FF2B5EF4-FFF2-40B4-BE49-F238E27FC236}">
                <a16:creationId xmlns:a16="http://schemas.microsoft.com/office/drawing/2014/main" id="{99F4595F-49CC-5F96-0170-67716ABBF9B0}"/>
              </a:ext>
            </a:extLst>
          </p:cNvPr>
          <p:cNvSpPr/>
          <p:nvPr/>
        </p:nvSpPr>
        <p:spPr>
          <a:xfrm>
            <a:off x="3850875" y="4895382"/>
            <a:ext cx="455800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0C126560-E742-F76C-FA66-8BA8E1A1269C}"/>
              </a:ext>
            </a:extLst>
          </p:cNvPr>
          <p:cNvSpPr txBox="1">
            <a:spLocks/>
          </p:cNvSpPr>
          <p:nvPr/>
        </p:nvSpPr>
        <p:spPr>
          <a:xfrm>
            <a:off x="2413000" y="2219038"/>
            <a:ext cx="2536191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Base ends in a silent E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05F531C2-7942-9099-F32F-6CCAF5AB05A3}"/>
              </a:ext>
            </a:extLst>
          </p:cNvPr>
          <p:cNvSpPr txBox="1">
            <a:spLocks/>
          </p:cNvSpPr>
          <p:nvPr/>
        </p:nvSpPr>
        <p:spPr>
          <a:xfrm>
            <a:off x="5716170" y="220875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Suffix starts with a vowel (or y)</a:t>
            </a:r>
          </a:p>
        </p:txBody>
      </p:sp>
      <p:sp>
        <p:nvSpPr>
          <p:cNvPr id="30" name="Cross 29">
            <a:extLst>
              <a:ext uri="{FF2B5EF4-FFF2-40B4-BE49-F238E27FC236}">
                <a16:creationId xmlns:a16="http://schemas.microsoft.com/office/drawing/2014/main" id="{4C670D54-B1F5-7170-5A01-A3BD2985C51F}"/>
              </a:ext>
            </a:extLst>
          </p:cNvPr>
          <p:cNvSpPr/>
          <p:nvPr/>
        </p:nvSpPr>
        <p:spPr>
          <a:xfrm>
            <a:off x="5151045" y="234919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Arrow: Right 30">
            <a:extLst>
              <a:ext uri="{FF2B5EF4-FFF2-40B4-BE49-F238E27FC236}">
                <a16:creationId xmlns:a16="http://schemas.microsoft.com/office/drawing/2014/main" id="{918E3388-63A4-5AC3-80A6-EE764B0DF1D6}"/>
              </a:ext>
            </a:extLst>
          </p:cNvPr>
          <p:cNvSpPr/>
          <p:nvPr/>
        </p:nvSpPr>
        <p:spPr>
          <a:xfrm>
            <a:off x="7850131" y="2335586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467D4ECA-5FE5-6E64-2F43-3BFE9C698785}"/>
              </a:ext>
            </a:extLst>
          </p:cNvPr>
          <p:cNvSpPr txBox="1">
            <a:spLocks/>
          </p:cNvSpPr>
          <p:nvPr/>
        </p:nvSpPr>
        <p:spPr>
          <a:xfrm>
            <a:off x="9292493" y="224011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Drop the silent 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420894148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7" grpId="0" animBg="1"/>
      <p:bldP spid="28" grpId="0" animBg="1"/>
      <p:bldP spid="29" grpId="0" animBg="1"/>
      <p:bldP spid="18" grpId="0" animBg="1"/>
      <p:bldP spid="19" grpId="0" animBg="1"/>
      <p:bldP spid="30" grpId="0" animBg="1"/>
      <p:bldP spid="31" grpId="0" animBg="1"/>
      <p:bldP spid="3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AE0F4D-83C4-3EBD-B953-69603C1916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B3D9C614-63AE-3C93-6D18-F555B8AA7D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EF4ECA-4C83-9C8D-2878-5E5DD02ABA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9ABD5056-B06B-1EC7-2553-09269BA7AC8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334AC016-0B8D-3C85-67ED-1CFBD3E7AEA0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F652E08-AFAE-1035-4078-F16E57F24AEB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01BF55A1-9FA1-783F-DBBD-22FEDD4AFFB1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7D793B9B-EC73-3149-0D16-58A91DADB4A3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357840197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F21B42-5016-8391-A2B5-BDEFDD7C70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F5D2E0E3-0B73-9F22-48BE-5028F2E566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D21B34-8EF5-14C0-66F0-2053323160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D3DAAD5C-5F12-3188-AC7C-989CAD201FA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2CAEC61A-8A44-FF58-D38F-7B8B64156B6B}"/>
              </a:ext>
            </a:extLst>
          </p:cNvPr>
          <p:cNvSpPr txBox="1">
            <a:spLocks/>
          </p:cNvSpPr>
          <p:nvPr/>
        </p:nvSpPr>
        <p:spPr>
          <a:xfrm>
            <a:off x="3078032" y="2722557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nuwzpaypur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A35EC4B-1875-D7D1-43D4-997B8DE58C37}"/>
              </a:ext>
            </a:extLst>
          </p:cNvPr>
          <p:cNvSpPr txBox="1">
            <a:spLocks/>
          </p:cNvSpPr>
          <p:nvPr/>
        </p:nvSpPr>
        <p:spPr>
          <a:xfrm>
            <a:off x="6791029" y="2722556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newspaper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802D5F2-1FA8-E6E9-C45E-9A25E79924E1}"/>
              </a:ext>
            </a:extLst>
          </p:cNvPr>
          <p:cNvSpPr txBox="1">
            <a:spLocks/>
          </p:cNvSpPr>
          <p:nvPr/>
        </p:nvSpPr>
        <p:spPr>
          <a:xfrm>
            <a:off x="370704" y="383060"/>
            <a:ext cx="11454712" cy="2088292"/>
          </a:xfrm>
          <a:prstGeom prst="roundRect">
            <a:avLst>
              <a:gd name="adj" fmla="val 31674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spelling of a word relates to: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the word is pronounced (phonics) and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the word means (morphology).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DCA5E2B-DD4C-F47E-ADB6-D9A902FC06A8}"/>
              </a:ext>
            </a:extLst>
          </p:cNvPr>
          <p:cNvSpPr txBox="1">
            <a:spLocks/>
          </p:cNvSpPr>
          <p:nvPr/>
        </p:nvSpPr>
        <p:spPr>
          <a:xfrm>
            <a:off x="2338281" y="3933341"/>
            <a:ext cx="8905497" cy="2541599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words would be pronounced the same. Phonetically they are “correct”. </a:t>
            </a: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 only one conveys the meaning of the word. </a:t>
            </a:r>
          </a:p>
        </p:txBody>
      </p:sp>
    </p:spTree>
    <p:extLst>
      <p:ext uri="{BB962C8B-B14F-4D97-AF65-F5344CB8AC3E}">
        <p14:creationId xmlns:p14="http://schemas.microsoft.com/office/powerpoint/2010/main" val="319774830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8FF801-A1F4-001D-2EF8-F321E51873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C55D51FF-959C-9949-62EB-341E373F50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BE34ED-FB21-95E1-F48B-B9E1983E64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09D79EC-AE14-6C0A-F2AD-27DEECFE48C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250D70FB-4695-F82D-F4EC-D273067D4894}"/>
              </a:ext>
            </a:extLst>
          </p:cNvPr>
          <p:cNvSpPr txBox="1">
            <a:spLocks/>
          </p:cNvSpPr>
          <p:nvPr/>
        </p:nvSpPr>
        <p:spPr>
          <a:xfrm>
            <a:off x="2136426" y="3149238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angry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5277836-86F5-C1CB-416A-6C642F99D907}"/>
              </a:ext>
            </a:extLst>
          </p:cNvPr>
          <p:cNvSpPr txBox="1">
            <a:spLocks/>
          </p:cNvSpPr>
          <p:nvPr/>
        </p:nvSpPr>
        <p:spPr>
          <a:xfrm>
            <a:off x="5203333" y="314923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D010575D-48D3-118D-648F-FCE4D85C9D83}"/>
              </a:ext>
            </a:extLst>
          </p:cNvPr>
          <p:cNvSpPr/>
          <p:nvPr/>
        </p:nvSpPr>
        <p:spPr>
          <a:xfrm>
            <a:off x="4709192" y="328967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26951B7-D5DE-D2B2-B30A-95DF1A930C25}"/>
              </a:ext>
            </a:extLst>
          </p:cNvPr>
          <p:cNvSpPr/>
          <p:nvPr/>
        </p:nvSpPr>
        <p:spPr>
          <a:xfrm>
            <a:off x="7385187" y="3253852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EDFF6E7C-5ED1-6C7E-8CB2-8F141F922355}"/>
              </a:ext>
            </a:extLst>
          </p:cNvPr>
          <p:cNvSpPr txBox="1">
            <a:spLocks/>
          </p:cNvSpPr>
          <p:nvPr/>
        </p:nvSpPr>
        <p:spPr>
          <a:xfrm>
            <a:off x="8773943" y="314923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angrier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E79639F1-CDAA-2ED5-E8D5-2D5ED96774D8}"/>
              </a:ext>
            </a:extLst>
          </p:cNvPr>
          <p:cNvSpPr txBox="1">
            <a:spLocks/>
          </p:cNvSpPr>
          <p:nvPr/>
        </p:nvSpPr>
        <p:spPr>
          <a:xfrm>
            <a:off x="2136426" y="4072154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funny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F1F8437-D301-A625-E3BD-BD4508A35A82}"/>
              </a:ext>
            </a:extLst>
          </p:cNvPr>
          <p:cNvSpPr txBox="1">
            <a:spLocks/>
          </p:cNvSpPr>
          <p:nvPr/>
        </p:nvSpPr>
        <p:spPr>
          <a:xfrm>
            <a:off x="5203333" y="407094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</a:p>
        </p:txBody>
      </p:sp>
      <p:sp>
        <p:nvSpPr>
          <p:cNvPr id="15" name="Cross 14">
            <a:extLst>
              <a:ext uri="{FF2B5EF4-FFF2-40B4-BE49-F238E27FC236}">
                <a16:creationId xmlns:a16="http://schemas.microsoft.com/office/drawing/2014/main" id="{74EC3E4B-BFA6-E15A-DFBF-B8EED5ADFE11}"/>
              </a:ext>
            </a:extLst>
          </p:cNvPr>
          <p:cNvSpPr/>
          <p:nvPr/>
        </p:nvSpPr>
        <p:spPr>
          <a:xfrm>
            <a:off x="4709192" y="422820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2493763D-7402-3BAF-3673-FD6264D1784D}"/>
              </a:ext>
            </a:extLst>
          </p:cNvPr>
          <p:cNvSpPr/>
          <p:nvPr/>
        </p:nvSpPr>
        <p:spPr>
          <a:xfrm>
            <a:off x="7385187" y="419238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58C8A154-CF16-766D-7F88-07AD10D78856}"/>
              </a:ext>
            </a:extLst>
          </p:cNvPr>
          <p:cNvSpPr txBox="1">
            <a:spLocks/>
          </p:cNvSpPr>
          <p:nvPr/>
        </p:nvSpPr>
        <p:spPr>
          <a:xfrm>
            <a:off x="8773943" y="4137192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funniest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0D2597AA-03B7-DDB2-A91F-508E2EB370A3}"/>
              </a:ext>
            </a:extLst>
          </p:cNvPr>
          <p:cNvSpPr txBox="1">
            <a:spLocks/>
          </p:cNvSpPr>
          <p:nvPr/>
        </p:nvSpPr>
        <p:spPr>
          <a:xfrm>
            <a:off x="2136426" y="5032098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happy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E84006B8-211A-E75F-56FC-2C5CF699F709}"/>
              </a:ext>
            </a:extLst>
          </p:cNvPr>
          <p:cNvSpPr txBox="1">
            <a:spLocks/>
          </p:cNvSpPr>
          <p:nvPr/>
        </p:nvSpPr>
        <p:spPr>
          <a:xfrm>
            <a:off x="5219107" y="500252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ness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BF0F248B-A2F9-5DC4-5398-B09A1FE44D9D}"/>
              </a:ext>
            </a:extLst>
          </p:cNvPr>
          <p:cNvSpPr txBox="1">
            <a:spLocks/>
          </p:cNvSpPr>
          <p:nvPr/>
        </p:nvSpPr>
        <p:spPr>
          <a:xfrm>
            <a:off x="8773943" y="506755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happiness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A6B9FE35-80D1-0D06-7BAC-2597EEEBEB6C}"/>
              </a:ext>
            </a:extLst>
          </p:cNvPr>
          <p:cNvSpPr/>
          <p:nvPr/>
        </p:nvSpPr>
        <p:spPr>
          <a:xfrm>
            <a:off x="7385187" y="523306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Cross 23">
            <a:extLst>
              <a:ext uri="{FF2B5EF4-FFF2-40B4-BE49-F238E27FC236}">
                <a16:creationId xmlns:a16="http://schemas.microsoft.com/office/drawing/2014/main" id="{D37B7E61-D19A-7C38-BF6F-C7BECDD55288}"/>
              </a:ext>
            </a:extLst>
          </p:cNvPr>
          <p:cNvSpPr/>
          <p:nvPr/>
        </p:nvSpPr>
        <p:spPr>
          <a:xfrm>
            <a:off x="4712564" y="5186337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0102040-AAFE-993F-3AB7-243168BA9441}"/>
              </a:ext>
            </a:extLst>
          </p:cNvPr>
          <p:cNvSpPr txBox="1">
            <a:spLocks/>
          </p:cNvSpPr>
          <p:nvPr/>
        </p:nvSpPr>
        <p:spPr>
          <a:xfrm>
            <a:off x="2136427" y="2204302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 ends in a y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C9919422-9F3A-B5F2-2DB1-F88740A3D525}"/>
              </a:ext>
            </a:extLst>
          </p:cNvPr>
          <p:cNvSpPr txBox="1">
            <a:spLocks/>
          </p:cNvSpPr>
          <p:nvPr/>
        </p:nvSpPr>
        <p:spPr>
          <a:xfrm>
            <a:off x="2646219" y="1279322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47EC908-47A8-F044-6391-1A4E1553C54D}"/>
              </a:ext>
            </a:extLst>
          </p:cNvPr>
          <p:cNvSpPr txBox="1">
            <a:spLocks/>
          </p:cNvSpPr>
          <p:nvPr/>
        </p:nvSpPr>
        <p:spPr>
          <a:xfrm>
            <a:off x="5219107" y="218544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 does not start with an i</a:t>
            </a:r>
          </a:p>
        </p:txBody>
      </p:sp>
      <p:sp>
        <p:nvSpPr>
          <p:cNvPr id="19" name="Cross 18">
            <a:extLst>
              <a:ext uri="{FF2B5EF4-FFF2-40B4-BE49-F238E27FC236}">
                <a16:creationId xmlns:a16="http://schemas.microsoft.com/office/drawing/2014/main" id="{78B9C7A9-C63A-361C-139D-BFCBCAD5FFF6}"/>
              </a:ext>
            </a:extLst>
          </p:cNvPr>
          <p:cNvSpPr/>
          <p:nvPr/>
        </p:nvSpPr>
        <p:spPr>
          <a:xfrm>
            <a:off x="4724966" y="232588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Arrow: Right 26">
            <a:extLst>
              <a:ext uri="{FF2B5EF4-FFF2-40B4-BE49-F238E27FC236}">
                <a16:creationId xmlns:a16="http://schemas.microsoft.com/office/drawing/2014/main" id="{AA2E0300-6BF2-5375-1AEF-4DCD2D30208C}"/>
              </a:ext>
            </a:extLst>
          </p:cNvPr>
          <p:cNvSpPr/>
          <p:nvPr/>
        </p:nvSpPr>
        <p:spPr>
          <a:xfrm>
            <a:off x="7400961" y="229005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026790B1-7218-15B7-CF99-B08892F4A34E}"/>
              </a:ext>
            </a:extLst>
          </p:cNvPr>
          <p:cNvSpPr txBox="1">
            <a:spLocks/>
          </p:cNvSpPr>
          <p:nvPr/>
        </p:nvSpPr>
        <p:spPr>
          <a:xfrm>
            <a:off x="8789717" y="218544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y -&gt; i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03156417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6" grpId="0" animBg="1"/>
      <p:bldP spid="4" grpId="0" animBg="1"/>
      <p:bldP spid="19" grpId="0" animBg="1"/>
      <p:bldP spid="27" grpId="0" animBg="1"/>
      <p:bldP spid="2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C51B7AE-EAEE-6594-4FCF-EF8AF70CC4B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27104" y="1963668"/>
            <a:ext cx="9144000" cy="1293338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suffix -ism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01C6609C-3BE2-B0DA-7453-364149A1795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272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DEAAB03A-E35E-EC91-EFFD-E281E0F2F3D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144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BB5931B9-8640-EB72-8245-B378A533FEC2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793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4.44444E-6 L 0.11055 0.487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21" y="2439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2.22222E-6 L -0.23008 -0.05556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510" y="-27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lag of Greece | Britannica">
            <a:extLst>
              <a:ext uri="{FF2B5EF4-FFF2-40B4-BE49-F238E27FC236}">
                <a16:creationId xmlns:a16="http://schemas.microsoft.com/office/drawing/2014/main" id="{AFF80DB8-F7CF-65B0-0168-9865F0B738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496389" y="-278817"/>
            <a:ext cx="12688389" cy="7126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1323975"/>
            <a:ext cx="11338560" cy="3990976"/>
          </a:xfrm>
          <a:prstGeom prst="roundRect">
            <a:avLst/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6" name="Picture 5" descr="The Parthenon">
            <a:extLst>
              <a:ext uri="{FF2B5EF4-FFF2-40B4-BE49-F238E27FC236}">
                <a16:creationId xmlns:a16="http://schemas.microsoft.com/office/drawing/2014/main" id="{5B5DF22B-32E9-E737-EF6B-18CFCDBB75D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55857" y="1778636"/>
            <a:ext cx="2429467" cy="323928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E4AE5D9-55E4-6C1F-D103-3A437FDA86F0}"/>
              </a:ext>
            </a:extLst>
          </p:cNvPr>
          <p:cNvSpPr txBox="1"/>
          <p:nvPr/>
        </p:nvSpPr>
        <p:spPr>
          <a:xfrm>
            <a:off x="1658381" y="1412580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Parthenon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CA678F9-FB90-F46C-10B0-0AE76CF5586F}"/>
              </a:ext>
            </a:extLst>
          </p:cNvPr>
          <p:cNvSpPr txBox="1"/>
          <p:nvPr/>
        </p:nvSpPr>
        <p:spPr>
          <a:xfrm>
            <a:off x="3962757" y="1778636"/>
            <a:ext cx="7514200" cy="267765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The suffix ‑ism comes from Ancient Greek, then passed through Latin and French before entering English.</a:t>
            </a:r>
          </a:p>
          <a:p>
            <a:endParaRPr lang="en-GB" sz="2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It comes from the Greek suffix  </a:t>
            </a:r>
            <a:r>
              <a:rPr lang="en-GB" sz="2400" i="1" dirty="0">
                <a:solidFill>
                  <a:schemeClr val="bg1"/>
                </a:solidFill>
                <a:latin typeface="Andika" panose="02000000000000000000" pitchFamily="2" charset="0"/>
              </a:rPr>
              <a:t>‑</a:t>
            </a:r>
            <a:r>
              <a:rPr lang="en-GB" sz="2400" i="1" dirty="0" err="1">
                <a:solidFill>
                  <a:schemeClr val="bg1"/>
                </a:solidFill>
                <a:latin typeface="Andika" panose="02000000000000000000" pitchFamily="2" charset="0"/>
              </a:rPr>
              <a:t>ismos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 which means a way of doing something, a practice, or a way of thinking</a:t>
            </a:r>
          </a:p>
        </p:txBody>
      </p:sp>
      <p:pic>
        <p:nvPicPr>
          <p:cNvPr id="2" name="Picture 1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5BC66E80-D6BD-D68A-BF3F-4DC4BA3A0A5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4203" y="4211433"/>
            <a:ext cx="2865254" cy="2501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864315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AC7114-F83F-5282-BDA1-B37A3D3231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lag of Greece | Britannica">
            <a:extLst>
              <a:ext uri="{FF2B5EF4-FFF2-40B4-BE49-F238E27FC236}">
                <a16:creationId xmlns:a16="http://schemas.microsoft.com/office/drawing/2014/main" id="{5BBBDCCE-814E-B916-19B0-495C1DEAFC3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496389" y="-278817"/>
            <a:ext cx="12688389" cy="7126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383A26B-4528-D2CF-9CE3-B9065F0082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1323975"/>
            <a:ext cx="11338560" cy="3990976"/>
          </a:xfrm>
          <a:prstGeom prst="roundRect">
            <a:avLst/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6" name="Picture 5" descr="The Parthenon">
            <a:extLst>
              <a:ext uri="{FF2B5EF4-FFF2-40B4-BE49-F238E27FC236}">
                <a16:creationId xmlns:a16="http://schemas.microsoft.com/office/drawing/2014/main" id="{197B0BD9-FC33-6754-D68B-14D18505C50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55857" y="1778636"/>
            <a:ext cx="2429467" cy="323928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7AEFC63-0EC2-59DC-F3BF-1A9355829CD9}"/>
              </a:ext>
            </a:extLst>
          </p:cNvPr>
          <p:cNvSpPr txBox="1"/>
          <p:nvPr/>
        </p:nvSpPr>
        <p:spPr>
          <a:xfrm>
            <a:off x="1658381" y="1412580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Parthenon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7FC1450-BBE7-EC89-C673-205C1BF09D26}"/>
              </a:ext>
            </a:extLst>
          </p:cNvPr>
          <p:cNvSpPr txBox="1"/>
          <p:nvPr/>
        </p:nvSpPr>
        <p:spPr>
          <a:xfrm>
            <a:off x="3962757" y="1593970"/>
            <a:ext cx="7514200" cy="304698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The suffix ‑ism in English means a way of thinking,  believing or doing. For example:</a:t>
            </a:r>
          </a:p>
          <a:p>
            <a:endParaRPr lang="en-GB" sz="2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457200" indent="-457200">
              <a:buFont typeface="+mj-lt"/>
              <a:buAutoNum type="arabicPeriod"/>
            </a:pP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realism = thinking of things as they really are</a:t>
            </a:r>
          </a:p>
          <a:p>
            <a:pPr marL="457200" indent="-457200">
              <a:buFont typeface="+mj-lt"/>
              <a:buAutoNum type="arabicPeriod"/>
            </a:pPr>
            <a:endParaRPr lang="en-GB" sz="2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457200" indent="-457200">
              <a:buFont typeface="+mj-lt"/>
              <a:buAutoNum type="arabicPeriod"/>
            </a:pP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optimism = believing that things will go well</a:t>
            </a:r>
          </a:p>
          <a:p>
            <a:pPr marL="457200" indent="-457200">
              <a:buFont typeface="+mj-lt"/>
              <a:buAutoNum type="arabicPeriod"/>
            </a:pPr>
            <a:endParaRPr lang="en-GB" sz="2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457200" indent="-457200">
              <a:buFont typeface="+mj-lt"/>
              <a:buAutoNum type="arabicPeriod"/>
            </a:pP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tourism = doing by traveling for pleasure</a:t>
            </a:r>
          </a:p>
        </p:txBody>
      </p:sp>
      <p:pic>
        <p:nvPicPr>
          <p:cNvPr id="2" name="Picture 1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9CF13D01-1FF0-C87A-662E-458792DF1AD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4203" y="4211433"/>
            <a:ext cx="2865254" cy="2501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39820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A7B2DF37-5583-914A-4569-0DC0E842C35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091671" y="2239015"/>
            <a:ext cx="69052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realism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4585" y="1242335"/>
            <a:ext cx="3140056" cy="2475757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BE1798FA-D194-2AAF-8A29-1B179CE19214}"/>
              </a:ext>
            </a:extLst>
          </p:cNvPr>
          <p:cNvSpPr txBox="1">
            <a:spLocks/>
          </p:cNvSpPr>
          <p:nvPr/>
        </p:nvSpPr>
        <p:spPr>
          <a:xfrm>
            <a:off x="5624314" y="406631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real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34F7B208-B7AB-341A-B72C-13951B9B845A}"/>
              </a:ext>
            </a:extLst>
          </p:cNvPr>
          <p:cNvSpPr txBox="1">
            <a:spLocks/>
          </p:cNvSpPr>
          <p:nvPr/>
        </p:nvSpPr>
        <p:spPr>
          <a:xfrm>
            <a:off x="8181431" y="406631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ism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15FBA86C-60F7-0488-B446-176C7EB7B69C}"/>
              </a:ext>
            </a:extLst>
          </p:cNvPr>
          <p:cNvSpPr/>
          <p:nvPr/>
        </p:nvSpPr>
        <p:spPr>
          <a:xfrm>
            <a:off x="7687290" y="4206747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A9F537B-1A3A-4552-77B3-94E01F4CC7C8}"/>
              </a:ext>
            </a:extLst>
          </p:cNvPr>
          <p:cNvSpPr/>
          <p:nvPr/>
        </p:nvSpPr>
        <p:spPr>
          <a:xfrm>
            <a:off x="4154751" y="4167513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026DB9E2-494D-7855-FEC4-8740F3880D3A}"/>
              </a:ext>
            </a:extLst>
          </p:cNvPr>
          <p:cNvSpPr txBox="1">
            <a:spLocks/>
          </p:cNvSpPr>
          <p:nvPr/>
        </p:nvSpPr>
        <p:spPr>
          <a:xfrm>
            <a:off x="5624314" y="503490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reality / true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1D32BD2E-641F-DE44-A869-60D69E0CEE30}"/>
              </a:ext>
            </a:extLst>
          </p:cNvPr>
          <p:cNvSpPr txBox="1">
            <a:spLocks/>
          </p:cNvSpPr>
          <p:nvPr/>
        </p:nvSpPr>
        <p:spPr>
          <a:xfrm>
            <a:off x="1691864" y="4001272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realism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99CB0EB-973A-37A1-1A6E-70F1576968AC}"/>
              </a:ext>
            </a:extLst>
          </p:cNvPr>
          <p:cNvSpPr txBox="1">
            <a:spLocks/>
          </p:cNvSpPr>
          <p:nvPr/>
        </p:nvSpPr>
        <p:spPr>
          <a:xfrm>
            <a:off x="8181432" y="503490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belief or system</a:t>
            </a:r>
          </a:p>
        </p:txBody>
      </p:sp>
    </p:spTree>
    <p:extLst>
      <p:ext uri="{BB962C8B-B14F-4D97-AF65-F5344CB8AC3E}">
        <p14:creationId xmlns:p14="http://schemas.microsoft.com/office/powerpoint/2010/main" val="41850460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2F3050-E05F-018A-C9E3-9B04A255AF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CE7188FE-1626-2AA0-F2F7-E7ABC7CAD1D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7CA9E1-4F92-1F6D-46AF-EA42BBC020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4258DC2-2870-8FE9-4366-C3ADAF3E1C4D}"/>
              </a:ext>
            </a:extLst>
          </p:cNvPr>
          <p:cNvSpPr txBox="1"/>
          <p:nvPr/>
        </p:nvSpPr>
        <p:spPr>
          <a:xfrm>
            <a:off x="2643380" y="1816254"/>
            <a:ext cx="69052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heroism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453D184-D870-7EB0-3642-8FA7FC61FFF7}"/>
              </a:ext>
            </a:extLst>
          </p:cNvPr>
          <p:cNvSpPr txBox="1">
            <a:spLocks/>
          </p:cNvSpPr>
          <p:nvPr/>
        </p:nvSpPr>
        <p:spPr>
          <a:xfrm>
            <a:off x="5977605" y="4073150"/>
            <a:ext cx="1980000" cy="669804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hero</a:t>
            </a: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1D6E6183-9C00-B3F1-6FC0-54A76D261E84}"/>
              </a:ext>
            </a:extLst>
          </p:cNvPr>
          <p:cNvSpPr/>
          <p:nvPr/>
        </p:nvSpPr>
        <p:spPr>
          <a:xfrm>
            <a:off x="4479019" y="4239391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1C12C7CF-0395-6AE3-8F1F-4EB172ECF931}"/>
              </a:ext>
            </a:extLst>
          </p:cNvPr>
          <p:cNvSpPr txBox="1">
            <a:spLocks/>
          </p:cNvSpPr>
          <p:nvPr/>
        </p:nvSpPr>
        <p:spPr>
          <a:xfrm>
            <a:off x="5977605" y="504174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hero / brave person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9A46665E-3408-AED9-B021-59F8CBE677AC}"/>
              </a:ext>
            </a:extLst>
          </p:cNvPr>
          <p:cNvSpPr txBox="1">
            <a:spLocks/>
          </p:cNvSpPr>
          <p:nvPr/>
        </p:nvSpPr>
        <p:spPr>
          <a:xfrm>
            <a:off x="2016132" y="407315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heroism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0A00C850-19E9-6E91-F08D-F0EDB759415F}"/>
              </a:ext>
            </a:extLst>
          </p:cNvPr>
          <p:cNvSpPr txBox="1">
            <a:spLocks/>
          </p:cNvSpPr>
          <p:nvPr/>
        </p:nvSpPr>
        <p:spPr>
          <a:xfrm>
            <a:off x="8518585" y="407315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ism</a:t>
            </a:r>
          </a:p>
        </p:txBody>
      </p:sp>
      <p:sp>
        <p:nvSpPr>
          <p:cNvPr id="16" name="Cross 15">
            <a:extLst>
              <a:ext uri="{FF2B5EF4-FFF2-40B4-BE49-F238E27FC236}">
                <a16:creationId xmlns:a16="http://schemas.microsoft.com/office/drawing/2014/main" id="{A10ABA87-E79C-B97C-E44B-623F8E542265}"/>
              </a:ext>
            </a:extLst>
          </p:cNvPr>
          <p:cNvSpPr/>
          <p:nvPr/>
        </p:nvSpPr>
        <p:spPr>
          <a:xfrm>
            <a:off x="8024444" y="4213587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418935D5-F6C0-FABA-57D5-C3688AB0DB0F}"/>
              </a:ext>
            </a:extLst>
          </p:cNvPr>
          <p:cNvSpPr txBox="1">
            <a:spLocks/>
          </p:cNvSpPr>
          <p:nvPr/>
        </p:nvSpPr>
        <p:spPr>
          <a:xfrm>
            <a:off x="8518585" y="5023160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belief or system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5A2DB55C-87B6-429A-4EEE-6388A1AF812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0237" y="1231923"/>
            <a:ext cx="2464627" cy="22994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50252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1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9283F4-541C-FCFA-5F4D-E37FB0C729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, background pattern&#10;&#10;Description automatically generated">
            <a:extLst>
              <a:ext uri="{FF2B5EF4-FFF2-40B4-BE49-F238E27FC236}">
                <a16:creationId xmlns:a16="http://schemas.microsoft.com/office/drawing/2014/main" id="{A6F0EB55-42BE-A782-202E-6E53C9F9C54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79652A-93AE-3AF4-7FDE-8D9AF4FF9A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DC5DEA9-7006-CF67-5C53-815996D0BC53}"/>
              </a:ext>
            </a:extLst>
          </p:cNvPr>
          <p:cNvSpPr txBox="1"/>
          <p:nvPr/>
        </p:nvSpPr>
        <p:spPr>
          <a:xfrm>
            <a:off x="2209040" y="1747195"/>
            <a:ext cx="840215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criticism</a:t>
            </a:r>
            <a:endParaRPr lang="en-GB" sz="9600" u="sng" dirty="0">
              <a:solidFill>
                <a:schemeClr val="bg1"/>
              </a:solidFill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DCBBE23-B097-39CD-6EEC-AC5546CB1209}"/>
              </a:ext>
            </a:extLst>
          </p:cNvPr>
          <p:cNvSpPr txBox="1">
            <a:spLocks/>
          </p:cNvSpPr>
          <p:nvPr/>
        </p:nvSpPr>
        <p:spPr>
          <a:xfrm>
            <a:off x="5994864" y="422477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critic</a:t>
            </a: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701AA0EE-C97A-519D-D2DC-39B983351D8E}"/>
              </a:ext>
            </a:extLst>
          </p:cNvPr>
          <p:cNvSpPr/>
          <p:nvPr/>
        </p:nvSpPr>
        <p:spPr>
          <a:xfrm>
            <a:off x="4525301" y="432597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94878D6-762A-C33F-D6C0-FF434BDB4456}"/>
              </a:ext>
            </a:extLst>
          </p:cNvPr>
          <p:cNvSpPr txBox="1">
            <a:spLocks/>
          </p:cNvSpPr>
          <p:nvPr/>
        </p:nvSpPr>
        <p:spPr>
          <a:xfrm>
            <a:off x="5994864" y="519336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judge / critic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4EDC950A-FFB9-B835-ABAA-B8F1ECC1A562}"/>
              </a:ext>
            </a:extLst>
          </p:cNvPr>
          <p:cNvSpPr txBox="1">
            <a:spLocks/>
          </p:cNvSpPr>
          <p:nvPr/>
        </p:nvSpPr>
        <p:spPr>
          <a:xfrm>
            <a:off x="2062414" y="415973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criticism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E7114B07-D613-7A99-386E-425EAE04EAD1}"/>
              </a:ext>
            </a:extLst>
          </p:cNvPr>
          <p:cNvSpPr txBox="1">
            <a:spLocks/>
          </p:cNvSpPr>
          <p:nvPr/>
        </p:nvSpPr>
        <p:spPr>
          <a:xfrm>
            <a:off x="8535844" y="422477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ism</a:t>
            </a:r>
          </a:p>
        </p:txBody>
      </p:sp>
      <p:sp>
        <p:nvSpPr>
          <p:cNvPr id="16" name="Cross 15">
            <a:extLst>
              <a:ext uri="{FF2B5EF4-FFF2-40B4-BE49-F238E27FC236}">
                <a16:creationId xmlns:a16="http://schemas.microsoft.com/office/drawing/2014/main" id="{BF8C502B-18B1-662D-4533-826502B50DFE}"/>
              </a:ext>
            </a:extLst>
          </p:cNvPr>
          <p:cNvSpPr/>
          <p:nvPr/>
        </p:nvSpPr>
        <p:spPr>
          <a:xfrm>
            <a:off x="8041703" y="4365209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487F357D-9197-D051-1A7F-6E844E87CB6A}"/>
              </a:ext>
            </a:extLst>
          </p:cNvPr>
          <p:cNvSpPr txBox="1">
            <a:spLocks/>
          </p:cNvSpPr>
          <p:nvPr/>
        </p:nvSpPr>
        <p:spPr>
          <a:xfrm>
            <a:off x="8535844" y="5174782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belief or system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02A48B91-EAAE-0AB9-59BB-2B8BC4C02E0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385" y="1273824"/>
            <a:ext cx="3219461" cy="2538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115152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1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523208-E978-F085-A0F5-1048C11DC8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563374C4-8817-5C6A-8DE5-840A3BB635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2B17FB-5511-59D0-3310-E25E2BEAE4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442547C-F205-F409-11ED-55153E826CB6}"/>
              </a:ext>
            </a:extLst>
          </p:cNvPr>
          <p:cNvSpPr txBox="1"/>
          <p:nvPr/>
        </p:nvSpPr>
        <p:spPr>
          <a:xfrm>
            <a:off x="2369654" y="2087453"/>
            <a:ext cx="69052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symbolism</a:t>
            </a:r>
            <a:endParaRPr lang="en-GB" sz="9600" u="sng" dirty="0">
              <a:solidFill>
                <a:schemeClr val="bg1"/>
              </a:solidFill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C2036D21-7FA6-BFFB-B4BF-6D1C64B4AD5C}"/>
              </a:ext>
            </a:extLst>
          </p:cNvPr>
          <p:cNvSpPr/>
          <p:nvPr/>
        </p:nvSpPr>
        <p:spPr>
          <a:xfrm>
            <a:off x="2863312" y="4205060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685E1CC-0246-3B37-ACB6-9ADD7A1DDAE3}"/>
              </a:ext>
            </a:extLst>
          </p:cNvPr>
          <p:cNvSpPr txBox="1">
            <a:spLocks/>
          </p:cNvSpPr>
          <p:nvPr/>
        </p:nvSpPr>
        <p:spPr>
          <a:xfrm>
            <a:off x="400425" y="403881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symbolism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DE4E5016-796D-9156-7FCA-893D4AFA48AF}"/>
              </a:ext>
            </a:extLst>
          </p:cNvPr>
          <p:cNvSpPr txBox="1">
            <a:spLocks/>
          </p:cNvSpPr>
          <p:nvPr/>
        </p:nvSpPr>
        <p:spPr>
          <a:xfrm>
            <a:off x="7021114" y="402130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bol</a:t>
            </a:r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2A08F792-A439-88C7-35FE-8A8BEEE3ECD3}"/>
              </a:ext>
            </a:extLst>
          </p:cNvPr>
          <p:cNvSpPr txBox="1">
            <a:spLocks/>
          </p:cNvSpPr>
          <p:nvPr/>
        </p:nvSpPr>
        <p:spPr>
          <a:xfrm>
            <a:off x="7021114" y="4971317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throw / put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89DF734-AA8B-A8F6-967A-E318095B39CA}"/>
              </a:ext>
            </a:extLst>
          </p:cNvPr>
          <p:cNvSpPr txBox="1">
            <a:spLocks/>
          </p:cNvSpPr>
          <p:nvPr/>
        </p:nvSpPr>
        <p:spPr>
          <a:xfrm>
            <a:off x="9578231" y="402130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ism </a:t>
            </a:r>
          </a:p>
        </p:txBody>
      </p:sp>
      <p:sp>
        <p:nvSpPr>
          <p:cNvPr id="6" name="Cross 5">
            <a:extLst>
              <a:ext uri="{FF2B5EF4-FFF2-40B4-BE49-F238E27FC236}">
                <a16:creationId xmlns:a16="http://schemas.microsoft.com/office/drawing/2014/main" id="{5647C613-2B42-D9FB-BBD0-D46C5D6E992A}"/>
              </a:ext>
            </a:extLst>
          </p:cNvPr>
          <p:cNvSpPr/>
          <p:nvPr/>
        </p:nvSpPr>
        <p:spPr>
          <a:xfrm>
            <a:off x="9084090" y="416174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FA01AE9F-2F79-D268-463F-328DDC7D2E7B}"/>
              </a:ext>
            </a:extLst>
          </p:cNvPr>
          <p:cNvSpPr txBox="1">
            <a:spLocks/>
          </p:cNvSpPr>
          <p:nvPr/>
        </p:nvSpPr>
        <p:spPr>
          <a:xfrm>
            <a:off x="9578231" y="4971317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belief or system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29A356D-A17E-5722-4CF4-B55FFA972428}"/>
              </a:ext>
            </a:extLst>
          </p:cNvPr>
          <p:cNvSpPr txBox="1">
            <a:spLocks/>
          </p:cNvSpPr>
          <p:nvPr/>
        </p:nvSpPr>
        <p:spPr>
          <a:xfrm>
            <a:off x="4345119" y="401505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sym</a:t>
            </a:r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92C032B-595F-BF85-58C6-21A4B7931368}"/>
              </a:ext>
            </a:extLst>
          </p:cNvPr>
          <p:cNvSpPr txBox="1">
            <a:spLocks/>
          </p:cNvSpPr>
          <p:nvPr/>
        </p:nvSpPr>
        <p:spPr>
          <a:xfrm>
            <a:off x="4345119" y="4965065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together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284AF421-075E-7D79-CC45-6424CDF3BDEA}"/>
              </a:ext>
            </a:extLst>
          </p:cNvPr>
          <p:cNvSpPr/>
          <p:nvPr/>
        </p:nvSpPr>
        <p:spPr>
          <a:xfrm>
            <a:off x="6408095" y="4155492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9324502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3" grpId="0" animBg="1"/>
      <p:bldP spid="15" grpId="0" animBg="1"/>
      <p:bldP spid="17" grpId="0" animBg="1"/>
      <p:bldP spid="4" grpId="0" animBg="1"/>
      <p:bldP spid="6" grpId="0" animBg="1"/>
      <p:bldP spid="9" grpId="0" animBg="1"/>
      <p:bldP spid="7" grpId="0" animBg="1"/>
      <p:bldP spid="8" grpId="0" animBg="1"/>
      <p:bldP spid="10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0CC37C-ED89-00B1-EED9-E404A88869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4D1F9937-FB86-E0AD-0C4B-8C254B2DFD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E632FD-C665-7972-EB27-315B4B769D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8A14D9D-E705-5A0E-C3F9-8B1EAA7CCA23}"/>
              </a:ext>
            </a:extLst>
          </p:cNvPr>
          <p:cNvSpPr txBox="1"/>
          <p:nvPr/>
        </p:nvSpPr>
        <p:spPr>
          <a:xfrm>
            <a:off x="3271585" y="2263309"/>
            <a:ext cx="69052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  <a:ea typeface="Andika"/>
                <a:cs typeface="Andika"/>
              </a:rPr>
              <a:t>altruism</a:t>
            </a:r>
            <a:endParaRPr lang="en-GB" sz="9600" dirty="0">
              <a:solidFill>
                <a:schemeClr val="bg1"/>
              </a:solidFill>
            </a:endParaRP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415A74B0-2B76-A6F9-51BE-3CE8ADE987B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4585" y="1242335"/>
            <a:ext cx="3140056" cy="2475757"/>
          </a:xfrm>
          <a:prstGeom prst="rect">
            <a:avLst/>
          </a:prstGeom>
        </p:spPr>
      </p:pic>
      <p:sp>
        <p:nvSpPr>
          <p:cNvPr id="4" name="Arrow: Right 3">
            <a:extLst>
              <a:ext uri="{FF2B5EF4-FFF2-40B4-BE49-F238E27FC236}">
                <a16:creationId xmlns:a16="http://schemas.microsoft.com/office/drawing/2014/main" id="{7CEF8889-4024-2520-B5AC-A45FDFE2D4FF}"/>
              </a:ext>
            </a:extLst>
          </p:cNvPr>
          <p:cNvSpPr/>
          <p:nvPr/>
        </p:nvSpPr>
        <p:spPr>
          <a:xfrm>
            <a:off x="2863312" y="4205060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A52F1FC-540F-4529-7714-5B82D1C00C48}"/>
              </a:ext>
            </a:extLst>
          </p:cNvPr>
          <p:cNvSpPr txBox="1">
            <a:spLocks/>
          </p:cNvSpPr>
          <p:nvPr/>
        </p:nvSpPr>
        <p:spPr>
          <a:xfrm>
            <a:off x="400425" y="403881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altruism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716E681E-1DD7-5A1F-2A43-F6F6AEEAABCC}"/>
              </a:ext>
            </a:extLst>
          </p:cNvPr>
          <p:cNvSpPr txBox="1">
            <a:spLocks/>
          </p:cNvSpPr>
          <p:nvPr/>
        </p:nvSpPr>
        <p:spPr>
          <a:xfrm>
            <a:off x="7021114" y="402130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ru</a:t>
            </a:r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FBD0A6F-1994-1F94-6DBB-6314608CDAF0}"/>
              </a:ext>
            </a:extLst>
          </p:cNvPr>
          <p:cNvSpPr txBox="1">
            <a:spLocks/>
          </p:cNvSpPr>
          <p:nvPr/>
        </p:nvSpPr>
        <p:spPr>
          <a:xfrm>
            <a:off x="7021114" y="4971317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self 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5B7DDA8A-6BA1-AC38-ABB2-D5678E400680}"/>
              </a:ext>
            </a:extLst>
          </p:cNvPr>
          <p:cNvSpPr txBox="1">
            <a:spLocks/>
          </p:cNvSpPr>
          <p:nvPr/>
        </p:nvSpPr>
        <p:spPr>
          <a:xfrm>
            <a:off x="9578231" y="402130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ism </a:t>
            </a:r>
          </a:p>
        </p:txBody>
      </p:sp>
      <p:sp>
        <p:nvSpPr>
          <p:cNvPr id="12" name="Cross 11">
            <a:extLst>
              <a:ext uri="{FF2B5EF4-FFF2-40B4-BE49-F238E27FC236}">
                <a16:creationId xmlns:a16="http://schemas.microsoft.com/office/drawing/2014/main" id="{42E7B454-B3EE-DAE2-9F6C-E6A2DB05784D}"/>
              </a:ext>
            </a:extLst>
          </p:cNvPr>
          <p:cNvSpPr/>
          <p:nvPr/>
        </p:nvSpPr>
        <p:spPr>
          <a:xfrm>
            <a:off x="9084090" y="416174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B031E619-E3D3-9759-40CD-321B717AEEA2}"/>
              </a:ext>
            </a:extLst>
          </p:cNvPr>
          <p:cNvSpPr txBox="1">
            <a:spLocks/>
          </p:cNvSpPr>
          <p:nvPr/>
        </p:nvSpPr>
        <p:spPr>
          <a:xfrm>
            <a:off x="9578231" y="4971317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belief or system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E73DB06-7D37-6AB3-3AC6-23C9BBB0FB9B}"/>
              </a:ext>
            </a:extLst>
          </p:cNvPr>
          <p:cNvSpPr txBox="1">
            <a:spLocks/>
          </p:cNvSpPr>
          <p:nvPr/>
        </p:nvSpPr>
        <p:spPr>
          <a:xfrm>
            <a:off x="4345119" y="401505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alt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5D41D179-1F7A-CEC3-457C-E34DFF322E72}"/>
              </a:ext>
            </a:extLst>
          </p:cNvPr>
          <p:cNvSpPr txBox="1">
            <a:spLocks/>
          </p:cNvSpPr>
          <p:nvPr/>
        </p:nvSpPr>
        <p:spPr>
          <a:xfrm>
            <a:off x="4345119" y="4965065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other</a:t>
            </a:r>
          </a:p>
        </p:txBody>
      </p:sp>
      <p:sp>
        <p:nvSpPr>
          <p:cNvPr id="18" name="Cross 17">
            <a:extLst>
              <a:ext uri="{FF2B5EF4-FFF2-40B4-BE49-F238E27FC236}">
                <a16:creationId xmlns:a16="http://schemas.microsoft.com/office/drawing/2014/main" id="{ABC256DB-464B-63D5-31FC-C885D6BE1E9D}"/>
              </a:ext>
            </a:extLst>
          </p:cNvPr>
          <p:cNvSpPr/>
          <p:nvPr/>
        </p:nvSpPr>
        <p:spPr>
          <a:xfrm>
            <a:off x="6408095" y="4155492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5810722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8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72EDCA6-E6EA-B59D-BE52-B533C4E475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, background pattern&#10;&#10;Description automatically generated">
            <a:extLst>
              <a:ext uri="{FF2B5EF4-FFF2-40B4-BE49-F238E27FC236}">
                <a16:creationId xmlns:a16="http://schemas.microsoft.com/office/drawing/2014/main" id="{1D64749F-51D4-4158-E724-82557241E99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380CC4-4A28-CF90-C982-07E6D0A6BD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691A279-0F16-B870-D246-4DB68A2D1D08}"/>
              </a:ext>
            </a:extLst>
          </p:cNvPr>
          <p:cNvSpPr txBox="1"/>
          <p:nvPr/>
        </p:nvSpPr>
        <p:spPr>
          <a:xfrm>
            <a:off x="2643380" y="2037123"/>
            <a:ext cx="840215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racism</a:t>
            </a: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43A73553-3CA2-F5F1-64DC-440204EE9471}"/>
              </a:ext>
            </a:extLst>
          </p:cNvPr>
          <p:cNvSpPr/>
          <p:nvPr/>
        </p:nvSpPr>
        <p:spPr>
          <a:xfrm>
            <a:off x="4271652" y="4483016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85B8FBC9-4ED9-47EB-8046-8880A722C76E}"/>
              </a:ext>
            </a:extLst>
          </p:cNvPr>
          <p:cNvSpPr txBox="1">
            <a:spLocks/>
          </p:cNvSpPr>
          <p:nvPr/>
        </p:nvSpPr>
        <p:spPr>
          <a:xfrm>
            <a:off x="1808765" y="4316775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racism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8324CB50-6265-76DA-60FC-E62687C07551}"/>
              </a:ext>
            </a:extLst>
          </p:cNvPr>
          <p:cNvSpPr txBox="1">
            <a:spLocks/>
          </p:cNvSpPr>
          <p:nvPr/>
        </p:nvSpPr>
        <p:spPr>
          <a:xfrm>
            <a:off x="5735494" y="429926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race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06D7FCF6-F78A-0C16-C386-0ACB3D6434C4}"/>
              </a:ext>
            </a:extLst>
          </p:cNvPr>
          <p:cNvSpPr txBox="1">
            <a:spLocks/>
          </p:cNvSpPr>
          <p:nvPr/>
        </p:nvSpPr>
        <p:spPr>
          <a:xfrm>
            <a:off x="5735494" y="5249273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race / group of people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C7580807-929B-01A5-0971-D62AE243B38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385" y="1273824"/>
            <a:ext cx="3219461" cy="2538363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1A384175-3FDB-C59F-D0B2-D5EEAB0B3E0B}"/>
              </a:ext>
            </a:extLst>
          </p:cNvPr>
          <p:cNvSpPr txBox="1">
            <a:spLocks/>
          </p:cNvSpPr>
          <p:nvPr/>
        </p:nvSpPr>
        <p:spPr>
          <a:xfrm>
            <a:off x="8325607" y="429926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ism</a:t>
            </a:r>
          </a:p>
        </p:txBody>
      </p:sp>
      <p:sp>
        <p:nvSpPr>
          <p:cNvPr id="6" name="Cross 5">
            <a:extLst>
              <a:ext uri="{FF2B5EF4-FFF2-40B4-BE49-F238E27FC236}">
                <a16:creationId xmlns:a16="http://schemas.microsoft.com/office/drawing/2014/main" id="{C2E28B7B-AA7E-0E79-3358-3D1384154852}"/>
              </a:ext>
            </a:extLst>
          </p:cNvPr>
          <p:cNvSpPr/>
          <p:nvPr/>
        </p:nvSpPr>
        <p:spPr>
          <a:xfrm>
            <a:off x="7831466" y="443970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A05FC6BB-1435-AEBF-CB5A-A55D0C343AB4}"/>
              </a:ext>
            </a:extLst>
          </p:cNvPr>
          <p:cNvSpPr txBox="1">
            <a:spLocks/>
          </p:cNvSpPr>
          <p:nvPr/>
        </p:nvSpPr>
        <p:spPr>
          <a:xfrm>
            <a:off x="8325607" y="5249273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belief or system</a:t>
            </a:r>
          </a:p>
        </p:txBody>
      </p:sp>
    </p:spTree>
    <p:extLst>
      <p:ext uri="{BB962C8B-B14F-4D97-AF65-F5344CB8AC3E}">
        <p14:creationId xmlns:p14="http://schemas.microsoft.com/office/powerpoint/2010/main" val="190368183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3" grpId="0" animBg="1"/>
      <p:bldP spid="15" grpId="0" animBg="1"/>
      <p:bldP spid="17" grpId="0" animBg="1"/>
      <p:bldP spid="4" grpId="0" animBg="1"/>
      <p:bldP spid="6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0D838A-F7F3-3D2B-DE35-212419005F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88CEF67C-F412-C62C-ED8A-5DEFA18267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2E3C5D-C18B-5820-922B-DF7F9712BF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Types of Morphemes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D1ED5C0D-F6C2-6E31-8CC0-916240773B06}"/>
              </a:ext>
            </a:extLst>
          </p:cNvPr>
          <p:cNvSpPr txBox="1">
            <a:spLocks/>
          </p:cNvSpPr>
          <p:nvPr/>
        </p:nvSpPr>
        <p:spPr>
          <a:xfrm>
            <a:off x="825843" y="1612050"/>
            <a:ext cx="1054031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Morphemes can be divided into….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936192E-0FC4-20B2-5114-BE6333289175}"/>
              </a:ext>
            </a:extLst>
          </p:cNvPr>
          <p:cNvSpPr txBox="1"/>
          <p:nvPr/>
        </p:nvSpPr>
        <p:spPr>
          <a:xfrm>
            <a:off x="4749999" y="2713911"/>
            <a:ext cx="2380649" cy="715089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Base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CEFECFC0-A917-1C16-D234-6852A257D410}"/>
              </a:ext>
            </a:extLst>
          </p:cNvPr>
          <p:cNvGrpSpPr/>
          <p:nvPr/>
        </p:nvGrpSpPr>
        <p:grpSpPr>
          <a:xfrm>
            <a:off x="353858" y="2682404"/>
            <a:ext cx="3363159" cy="1315624"/>
            <a:chOff x="614037" y="3478318"/>
            <a:chExt cx="3363159" cy="1315624"/>
          </a:xfrm>
          <a:solidFill>
            <a:srgbClr val="002060"/>
          </a:solidFill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A7E5E910-C9B6-3E6A-695E-2331CF738C7E}"/>
                </a:ext>
              </a:extLst>
            </p:cNvPr>
            <p:cNvSpPr txBox="1"/>
            <p:nvPr/>
          </p:nvSpPr>
          <p:spPr>
            <a:xfrm>
              <a:off x="614037" y="3478318"/>
              <a:ext cx="1828800" cy="715089"/>
            </a:xfrm>
            <a:prstGeom prst="round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Prefix</a:t>
              </a:r>
            </a:p>
          </p:txBody>
        </p:sp>
        <p:cxnSp>
          <p:nvCxnSpPr>
            <p:cNvPr id="27" name="Straight Arrow Connector 26">
              <a:extLst>
                <a:ext uri="{FF2B5EF4-FFF2-40B4-BE49-F238E27FC236}">
                  <a16:creationId xmlns:a16="http://schemas.microsoft.com/office/drawing/2014/main" id="{DAAAD507-A2BA-F0B8-2123-28C433EDEDC3}"/>
                </a:ext>
              </a:extLst>
            </p:cNvPr>
            <p:cNvCxnSpPr/>
            <p:nvPr/>
          </p:nvCxnSpPr>
          <p:spPr>
            <a:xfrm>
              <a:off x="2442837" y="4224914"/>
              <a:ext cx="1534359" cy="569028"/>
            </a:xfrm>
            <a:prstGeom prst="straightConnector1">
              <a:avLst/>
            </a:prstGeom>
            <a:grpFill/>
            <a:ln w="57150">
              <a:solidFill>
                <a:srgbClr val="0B267C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61A7D9F0-18CA-33B1-3625-88473EDC7276}"/>
              </a:ext>
            </a:extLst>
          </p:cNvPr>
          <p:cNvGrpSpPr/>
          <p:nvPr/>
        </p:nvGrpSpPr>
        <p:grpSpPr>
          <a:xfrm>
            <a:off x="8271262" y="2731498"/>
            <a:ext cx="3413170" cy="1204386"/>
            <a:chOff x="8531441" y="3527412"/>
            <a:chExt cx="3413170" cy="1204386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C3EB3E1E-1C6D-381B-854C-D71B64ADE210}"/>
                </a:ext>
              </a:extLst>
            </p:cNvPr>
            <p:cNvSpPr txBox="1"/>
            <p:nvPr/>
          </p:nvSpPr>
          <p:spPr>
            <a:xfrm>
              <a:off x="9563962" y="3527412"/>
              <a:ext cx="2380649" cy="715089"/>
            </a:xfrm>
            <a:prstGeom prst="roundRect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Suffix</a:t>
              </a:r>
            </a:p>
          </p:txBody>
        </p:sp>
        <p:cxnSp>
          <p:nvCxnSpPr>
            <p:cNvPr id="30" name="Straight Arrow Connector 29">
              <a:extLst>
                <a:ext uri="{FF2B5EF4-FFF2-40B4-BE49-F238E27FC236}">
                  <a16:creationId xmlns:a16="http://schemas.microsoft.com/office/drawing/2014/main" id="{9F1C76CA-2A4F-DCA0-E35E-458886BE0A21}"/>
                </a:ext>
              </a:extLst>
            </p:cNvPr>
            <p:cNvCxnSpPr/>
            <p:nvPr/>
          </p:nvCxnSpPr>
          <p:spPr>
            <a:xfrm flipH="1">
              <a:off x="8531441" y="4193407"/>
              <a:ext cx="932155" cy="538391"/>
            </a:xfrm>
            <a:prstGeom prst="straightConnector1">
              <a:avLst/>
            </a:prstGeom>
            <a:ln w="57150">
              <a:solidFill>
                <a:srgbClr val="00B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5DF79738-BC4B-4D85-C024-7B3985D06BF4}"/>
              </a:ext>
            </a:extLst>
          </p:cNvPr>
          <p:cNvCxnSpPr>
            <a:cxnSpLocks/>
          </p:cNvCxnSpPr>
          <p:nvPr/>
        </p:nvCxnSpPr>
        <p:spPr>
          <a:xfrm>
            <a:off x="5848789" y="3331221"/>
            <a:ext cx="0" cy="666810"/>
          </a:xfrm>
          <a:prstGeom prst="straightConnector1">
            <a:avLst/>
          </a:prstGeom>
          <a:solidFill>
            <a:srgbClr val="002060"/>
          </a:solidFill>
          <a:ln w="57150">
            <a:solidFill>
              <a:srgbClr val="EF802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FB3D439-559F-1E4D-5DC6-439FEC483626}"/>
              </a:ext>
            </a:extLst>
          </p:cNvPr>
          <p:cNvGrpSpPr/>
          <p:nvPr/>
        </p:nvGrpSpPr>
        <p:grpSpPr>
          <a:xfrm>
            <a:off x="1241219" y="4014494"/>
            <a:ext cx="2192560" cy="2109107"/>
            <a:chOff x="1241219" y="4014494"/>
            <a:chExt cx="2192560" cy="2109107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F89FD8E2-B8E2-59AD-55BD-A9268719EAC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481" b="97284" l="2113" r="98357">
                          <a14:foregroundMark x1="17371" y1="19012" x2="28404" y2="12099"/>
                          <a14:foregroundMark x1="77950" y1="28889" x2="84507" y2="31111"/>
                          <a14:foregroundMark x1="77221" y1="28642" x2="77950" y2="28889"/>
                          <a14:foregroundMark x1="76492" y1="28395" x2="77221" y2="28642"/>
                          <a14:foregroundMark x1="28404" y1="12099" x2="76492" y2="28395"/>
                          <a14:foregroundMark x1="84507" y1="31111" x2="36385" y2="54815"/>
                          <a14:foregroundMark x1="36385" y1="54815" x2="21831" y2="68148"/>
                          <a14:foregroundMark x1="21831" y1="68148" x2="20892" y2="89383"/>
                          <a14:foregroundMark x1="20892" y1="89383" x2="10798" y2="74568"/>
                          <a14:foregroundMark x1="10798" y1="74568" x2="2582" y2="34074"/>
                          <a14:foregroundMark x1="2582" y1="34074" x2="4930" y2="18765"/>
                          <a14:foregroundMark x1="4930" y1="18765" x2="18779" y2="9383"/>
                          <a14:foregroundMark x1="18779" y1="9383" x2="40376" y2="8642"/>
                          <a14:foregroundMark x1="40376" y1="8642" x2="22300" y2="25926"/>
                          <a14:foregroundMark x1="22300" y1="25926" x2="21831" y2="36543"/>
                          <a14:foregroundMark x1="21831" y1="36543" x2="26056" y2="47901"/>
                          <a14:foregroundMark x1="26056" y1="47901" x2="35211" y2="59753"/>
                          <a14:foregroundMark x1="35211" y1="59753" x2="47418" y2="61235"/>
                          <a14:foregroundMark x1="47418" y1="61235" x2="53286" y2="50123"/>
                          <a14:foregroundMark x1="53286" y1="50123" x2="53521" y2="36790"/>
                          <a14:foregroundMark x1="53521" y1="36790" x2="56808" y2="25432"/>
                          <a14:foregroundMark x1="56808" y1="25432" x2="56808" y2="13827"/>
                          <a14:foregroundMark x1="56808" y1="13827" x2="56573" y2="13827"/>
                          <a14:foregroundMark x1="36150" y1="3951" x2="14085" y2="6914"/>
                          <a14:foregroundMark x1="14085" y1="6914" x2="5399" y2="20988"/>
                          <a14:foregroundMark x1="5399" y1="20988" x2="6808" y2="93827"/>
                          <a14:foregroundMark x1="6808" y1="93827" x2="18779" y2="94074"/>
                          <a14:foregroundMark x1="18779" y1="94074" x2="13850" y2="86420"/>
                          <a14:foregroundMark x1="2817" y1="21728" x2="2347" y2="54321"/>
                          <a14:foregroundMark x1="2347" y1="54321" x2="2347" y2="54321"/>
                          <a14:foregroundMark x1="16432" y1="2469" x2="26995" y2="2222"/>
                          <a14:foregroundMark x1="93192" y1="32099" x2="93192" y2="32099"/>
                          <a14:foregroundMark x1="98357" y1="34815" x2="98357" y2="34815"/>
                          <a14:foregroundMark x1="10094" y1="97284" x2="10094" y2="97284"/>
                          <a14:backgroundMark x1="77700" y1="28642" x2="77700" y2="28642"/>
                          <a14:backgroundMark x1="78404" y1="28642" x2="78404" y2="28642"/>
                          <a14:backgroundMark x1="79108" y1="28889" x2="79108" y2="28889"/>
                          <a14:backgroundMark x1="76995" y1="28395" x2="76995" y2="28395"/>
                          <a14:backgroundMark x1="77465" y1="28395" x2="77465" y2="2839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68"/>
            <a:stretch>
              <a:fillRect/>
            </a:stretch>
          </p:blipFill>
          <p:spPr>
            <a:xfrm>
              <a:off x="1241219" y="4014494"/>
              <a:ext cx="2192560" cy="2109107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AEE82CF6-C374-C7F6-AD32-305B8DF13906}"/>
                </a:ext>
              </a:extLst>
            </p:cNvPr>
            <p:cNvSpPr txBox="1"/>
            <p:nvPr/>
          </p:nvSpPr>
          <p:spPr>
            <a:xfrm>
              <a:off x="1268258" y="4468882"/>
              <a:ext cx="149144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un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3CC2D28B-1FB8-6F01-5D7B-73DC0576683B}"/>
              </a:ext>
            </a:extLst>
          </p:cNvPr>
          <p:cNvGrpSpPr/>
          <p:nvPr/>
        </p:nvGrpSpPr>
        <p:grpSpPr>
          <a:xfrm>
            <a:off x="4788362" y="4003311"/>
            <a:ext cx="2487918" cy="2104867"/>
            <a:chOff x="4788362" y="4003311"/>
            <a:chExt cx="2487918" cy="2104867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12C5CEA4-CB18-8361-58A8-1D099898ABD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3695" b="95813" l="491" r="98526">
                          <a14:foregroundMark x1="6143" y1="14286" x2="16708" y2="10099"/>
                          <a14:foregroundMark x1="16708" y1="10099" x2="32924" y2="18719"/>
                          <a14:foregroundMark x1="32924" y1="18719" x2="90172" y2="26355"/>
                          <a14:foregroundMark x1="59214" y1="33744" x2="45946" y2="46798"/>
                          <a14:foregroundMark x1="45946" y1="46798" x2="6634" y2="52217"/>
                          <a14:foregroundMark x1="6634" y1="52217" x2="22359" y2="49015"/>
                          <a14:foregroundMark x1="22359" y1="49015" x2="25061" y2="44581"/>
                          <a14:foregroundMark x1="11794" y1="64039" x2="13268" y2="76601"/>
                          <a14:foregroundMark x1="13268" y1="76601" x2="35872" y2="85961"/>
                          <a14:foregroundMark x1="35872" y1="85961" x2="53563" y2="76108"/>
                          <a14:foregroundMark x1="53563" y1="76108" x2="52334" y2="62808"/>
                          <a14:foregroundMark x1="47420" y1="94089" x2="18182" y2="91133"/>
                          <a14:foregroundMark x1="18182" y1="91133" x2="5651" y2="83744"/>
                          <a14:foregroundMark x1="5651" y1="83744" x2="4423" y2="59360"/>
                          <a14:foregroundMark x1="4423" y1="59360" x2="6143" y2="47537"/>
                          <a14:foregroundMark x1="6143" y1="47537" x2="6388" y2="47291"/>
                          <a14:foregroundMark x1="7125" y1="21921" x2="2211" y2="12808"/>
                          <a14:foregroundMark x1="2211" y1="12808" x2="21376" y2="5419"/>
                          <a14:foregroundMark x1="21376" y1="5419" x2="30958" y2="3695"/>
                          <a14:foregroundMark x1="30958" y1="3695" x2="36609" y2="4926"/>
                          <a14:foregroundMark x1="94840" y1="28079" x2="94840" y2="28079"/>
                          <a14:foregroundMark x1="98771" y1="29557" x2="98771" y2="29557"/>
                          <a14:foregroundMark x1="43980" y1="96059" x2="43980" y2="96059"/>
                          <a14:foregroundMark x1="1229" y1="74138" x2="1229" y2="74138"/>
                          <a14:foregroundMark x1="491" y1="18227" x2="491" y2="1822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66229" y="4003311"/>
              <a:ext cx="2110051" cy="2104867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B50E72F9-6B81-4EEE-9C6D-1C5A9750FBD3}"/>
                </a:ext>
              </a:extLst>
            </p:cNvPr>
            <p:cNvSpPr txBox="1"/>
            <p:nvPr/>
          </p:nvSpPr>
          <p:spPr>
            <a:xfrm>
              <a:off x="4788362" y="4468813"/>
              <a:ext cx="230392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help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77DAFDDF-D2CD-0366-DE90-6D15E33AD95C}"/>
              </a:ext>
            </a:extLst>
          </p:cNvPr>
          <p:cNvGrpSpPr/>
          <p:nvPr/>
        </p:nvGrpSpPr>
        <p:grpSpPr>
          <a:xfrm>
            <a:off x="9742514" y="3892847"/>
            <a:ext cx="1625843" cy="2139952"/>
            <a:chOff x="9742514" y="3904277"/>
            <a:chExt cx="1625843" cy="2139952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AC81B023-5D3B-C408-6EB7-8337D9F9EA8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1220" b="96098" l="1736" r="96528">
                          <a14:foregroundMark x1="46181" y1="15610" x2="50347" y2="25610"/>
                          <a14:foregroundMark x1="50347" y1="25610" x2="48958" y2="26341"/>
                          <a14:foregroundMark x1="27778" y1="51220" x2="51042" y2="50976"/>
                          <a14:foregroundMark x1="51042" y1="50976" x2="71528" y2="60000"/>
                          <a14:foregroundMark x1="71528" y1="60000" x2="57292" y2="75366"/>
                          <a14:foregroundMark x1="57292" y1="75366" x2="24653" y2="80732"/>
                          <a14:foregroundMark x1="24653" y1="80732" x2="78819" y2="79756"/>
                          <a14:foregroundMark x1="78819" y1="79756" x2="84028" y2="59756"/>
                          <a14:foregroundMark x1="84028" y1="59756" x2="40278" y2="48293"/>
                          <a14:foregroundMark x1="40278" y1="48293" x2="22917" y2="46585"/>
                          <a14:foregroundMark x1="22917" y1="46585" x2="36806" y2="41707"/>
                          <a14:foregroundMark x1="36806" y1="41707" x2="37153" y2="41463"/>
                          <a14:foregroundMark x1="27778" y1="13415" x2="45486" y2="7805"/>
                          <a14:foregroundMark x1="45486" y1="7805" x2="69444" y2="5854"/>
                          <a14:foregroundMark x1="69444" y1="5854" x2="77431" y2="13415"/>
                          <a14:foregroundMark x1="77431" y1="13415" x2="70139" y2="21951"/>
                          <a14:foregroundMark x1="70139" y1="21951" x2="25000" y2="13902"/>
                          <a14:foregroundMark x1="25000" y1="13902" x2="10069" y2="18780"/>
                          <a14:foregroundMark x1="10069" y1="18780" x2="9722" y2="19756"/>
                          <a14:foregroundMark x1="48264" y1="2195" x2="60764" y2="2195"/>
                          <a14:foregroundMark x1="96528" y1="60488" x2="93403" y2="67073"/>
                          <a14:foregroundMark x1="8333" y1="38537" x2="13889" y2="43659"/>
                          <a14:foregroundMark x1="10069" y1="74878" x2="27083" y2="85122"/>
                          <a14:foregroundMark x1="11458" y1="87073" x2="41319" y2="95854"/>
                          <a14:foregroundMark x1="41319" y1="95854" x2="49653" y2="96098"/>
                          <a14:foregroundMark x1="4861" y1="21463" x2="4861" y2="21463"/>
                          <a14:foregroundMark x1="2778" y1="40732" x2="2778" y2="40732"/>
                          <a14:foregroundMark x1="1736" y1="89512" x2="1736" y2="89512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42514" y="3904277"/>
              <a:ext cx="1503186" cy="2139952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91A43901-60DA-A8E9-0072-6619EFDD32A8}"/>
                </a:ext>
              </a:extLst>
            </p:cNvPr>
            <p:cNvSpPr txBox="1"/>
            <p:nvPr/>
          </p:nvSpPr>
          <p:spPr>
            <a:xfrm>
              <a:off x="9782207" y="4374088"/>
              <a:ext cx="158615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 err="1">
                  <a:solidFill>
                    <a:schemeClr val="bg1"/>
                  </a:solidFill>
                </a:rPr>
                <a:t>ful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5430488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7037E-7 L 0.18893 -0.0041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40" y="-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1.11111E-6 L -0.25066 0.01134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39" y="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FC8B4AC-7CB4-3C01-4A9B-B7D9F47FF3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, background pattern&#10;&#10;Description automatically generated">
            <a:extLst>
              <a:ext uri="{FF2B5EF4-FFF2-40B4-BE49-F238E27FC236}">
                <a16:creationId xmlns:a16="http://schemas.microsoft.com/office/drawing/2014/main" id="{D1A79A05-C10E-96B1-24DC-CE41847870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437889-2A60-175E-6AC3-2A96BDB6253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5C3B10D-96EF-BA4E-96F4-194E994E591E}"/>
              </a:ext>
            </a:extLst>
          </p:cNvPr>
          <p:cNvSpPr txBox="1"/>
          <p:nvPr/>
        </p:nvSpPr>
        <p:spPr>
          <a:xfrm>
            <a:off x="2186180" y="154092"/>
            <a:ext cx="840215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racism</a:t>
            </a: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4EA70CDD-825B-C9F5-65B5-472B002CA9B4}"/>
              </a:ext>
            </a:extLst>
          </p:cNvPr>
          <p:cNvSpPr/>
          <p:nvPr/>
        </p:nvSpPr>
        <p:spPr>
          <a:xfrm>
            <a:off x="4486556" y="1896416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B16E7823-D6E8-F120-189E-0E2CC732AB23}"/>
              </a:ext>
            </a:extLst>
          </p:cNvPr>
          <p:cNvSpPr txBox="1">
            <a:spLocks/>
          </p:cNvSpPr>
          <p:nvPr/>
        </p:nvSpPr>
        <p:spPr>
          <a:xfrm>
            <a:off x="2023669" y="1730175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racism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C9A47D5A-CF42-35A6-0B18-7570EECED55D}"/>
              </a:ext>
            </a:extLst>
          </p:cNvPr>
          <p:cNvSpPr txBox="1">
            <a:spLocks/>
          </p:cNvSpPr>
          <p:nvPr/>
        </p:nvSpPr>
        <p:spPr>
          <a:xfrm>
            <a:off x="5950398" y="171266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race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391652DF-DFE4-5183-BCC7-BAA821BA0895}"/>
              </a:ext>
            </a:extLst>
          </p:cNvPr>
          <p:cNvSpPr txBox="1">
            <a:spLocks/>
          </p:cNvSpPr>
          <p:nvPr/>
        </p:nvSpPr>
        <p:spPr>
          <a:xfrm>
            <a:off x="5950398" y="2662673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race / group of people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649092FC-4C93-AF10-75BF-22487BB66C2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385" y="1273824"/>
            <a:ext cx="3219461" cy="2538363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E5DE1ACE-2BF8-6F1D-7DE3-00BD4057C018}"/>
              </a:ext>
            </a:extLst>
          </p:cNvPr>
          <p:cNvSpPr txBox="1">
            <a:spLocks/>
          </p:cNvSpPr>
          <p:nvPr/>
        </p:nvSpPr>
        <p:spPr>
          <a:xfrm>
            <a:off x="8540511" y="171266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ism</a:t>
            </a:r>
          </a:p>
        </p:txBody>
      </p:sp>
      <p:sp>
        <p:nvSpPr>
          <p:cNvPr id="6" name="Cross 5">
            <a:extLst>
              <a:ext uri="{FF2B5EF4-FFF2-40B4-BE49-F238E27FC236}">
                <a16:creationId xmlns:a16="http://schemas.microsoft.com/office/drawing/2014/main" id="{A97336A9-A8D7-5BB1-D374-54632ADA5B56}"/>
              </a:ext>
            </a:extLst>
          </p:cNvPr>
          <p:cNvSpPr/>
          <p:nvPr/>
        </p:nvSpPr>
        <p:spPr>
          <a:xfrm>
            <a:off x="8046370" y="185310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892C84D3-3E1D-810D-E4B1-5E8CC9F3B885}"/>
              </a:ext>
            </a:extLst>
          </p:cNvPr>
          <p:cNvSpPr txBox="1">
            <a:spLocks/>
          </p:cNvSpPr>
          <p:nvPr/>
        </p:nvSpPr>
        <p:spPr>
          <a:xfrm>
            <a:off x="8540511" y="2662673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belief or system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97CD4E2-1528-3170-FD82-217B418441AA}"/>
              </a:ext>
            </a:extLst>
          </p:cNvPr>
          <p:cNvSpPr txBox="1"/>
          <p:nvPr/>
        </p:nvSpPr>
        <p:spPr>
          <a:xfrm>
            <a:off x="4710917" y="4113347"/>
            <a:ext cx="70820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Where has the E gone?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EB961A0-D13E-FAEE-9B03-1353554AF255}"/>
              </a:ext>
            </a:extLst>
          </p:cNvPr>
          <p:cNvSpPr txBox="1"/>
          <p:nvPr/>
        </p:nvSpPr>
        <p:spPr>
          <a:xfrm>
            <a:off x="649603" y="5478991"/>
            <a:ext cx="1089279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Base ends with a silent E. Suffix ‑ism starts with a vowel.</a:t>
            </a:r>
            <a:br>
              <a:rPr lang="en-GB" sz="3200" dirty="0">
                <a:solidFill>
                  <a:schemeClr val="bg1"/>
                </a:solidFill>
              </a:rPr>
            </a:br>
            <a:r>
              <a:rPr lang="en-GB" sz="3200" dirty="0">
                <a:solidFill>
                  <a:schemeClr val="bg1"/>
                </a:solidFill>
              </a:rPr>
              <a:t>Rule 3: drop the silent E</a:t>
            </a:r>
          </a:p>
        </p:txBody>
      </p:sp>
      <p:sp>
        <p:nvSpPr>
          <p:cNvPr id="12" name="Arrow: Up 11">
            <a:extLst>
              <a:ext uri="{FF2B5EF4-FFF2-40B4-BE49-F238E27FC236}">
                <a16:creationId xmlns:a16="http://schemas.microsoft.com/office/drawing/2014/main" id="{3AD596D7-8EEC-42C0-4E43-141CDA466560}"/>
              </a:ext>
            </a:extLst>
          </p:cNvPr>
          <p:cNvSpPr/>
          <p:nvPr/>
        </p:nvSpPr>
        <p:spPr>
          <a:xfrm rot="20781301">
            <a:off x="7319541" y="2196194"/>
            <a:ext cx="426919" cy="1966033"/>
          </a:xfrm>
          <a:prstGeom prst="upArrow">
            <a:avLst/>
          </a:prstGeom>
          <a:solidFill>
            <a:schemeClr val="accent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1398457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2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3323EA-A1CF-BBEB-4F36-B8C1EF2F0A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7A81C550-1E4A-B1A6-11B6-C8F53F1F3B9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407D5C2-2B6C-F911-CFF3-5DA4A6736E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FB44DBD-7128-C370-81A6-1A3E744A698C}"/>
              </a:ext>
            </a:extLst>
          </p:cNvPr>
          <p:cNvSpPr txBox="1"/>
          <p:nvPr/>
        </p:nvSpPr>
        <p:spPr>
          <a:xfrm>
            <a:off x="2369654" y="2087453"/>
            <a:ext cx="69052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plagiarism</a:t>
            </a:r>
            <a:endParaRPr lang="en-GB" sz="9600" u="sng" dirty="0">
              <a:solidFill>
                <a:schemeClr val="bg1"/>
              </a:solidFill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5C5CDD67-71EE-0B33-B731-6356CA8E34BE}"/>
              </a:ext>
            </a:extLst>
          </p:cNvPr>
          <p:cNvSpPr/>
          <p:nvPr/>
        </p:nvSpPr>
        <p:spPr>
          <a:xfrm>
            <a:off x="2863312" y="4205060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BBDDEC35-4732-3711-408B-13F3080DC853}"/>
              </a:ext>
            </a:extLst>
          </p:cNvPr>
          <p:cNvSpPr txBox="1">
            <a:spLocks/>
          </p:cNvSpPr>
          <p:nvPr/>
        </p:nvSpPr>
        <p:spPr>
          <a:xfrm>
            <a:off x="400425" y="403881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plagiarism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187C7F03-CEFC-5226-2AFD-71B702276B59}"/>
              </a:ext>
            </a:extLst>
          </p:cNvPr>
          <p:cNvSpPr txBox="1">
            <a:spLocks/>
          </p:cNvSpPr>
          <p:nvPr/>
        </p:nvSpPr>
        <p:spPr>
          <a:xfrm>
            <a:off x="7021114" y="402130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ar</a:t>
            </a:r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53C17BF8-80E8-5B33-8CDF-6C5F943BA41A}"/>
              </a:ext>
            </a:extLst>
          </p:cNvPr>
          <p:cNvSpPr txBox="1">
            <a:spLocks/>
          </p:cNvSpPr>
          <p:nvPr/>
        </p:nvSpPr>
        <p:spPr>
          <a:xfrm>
            <a:off x="7021114" y="4971317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relating to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4E7EFCB-9768-A3F9-F036-7D4E15DB5445}"/>
              </a:ext>
            </a:extLst>
          </p:cNvPr>
          <p:cNvSpPr txBox="1">
            <a:spLocks/>
          </p:cNvSpPr>
          <p:nvPr/>
        </p:nvSpPr>
        <p:spPr>
          <a:xfrm>
            <a:off x="9578231" y="402130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ism </a:t>
            </a:r>
          </a:p>
        </p:txBody>
      </p:sp>
      <p:sp>
        <p:nvSpPr>
          <p:cNvPr id="6" name="Cross 5">
            <a:extLst>
              <a:ext uri="{FF2B5EF4-FFF2-40B4-BE49-F238E27FC236}">
                <a16:creationId xmlns:a16="http://schemas.microsoft.com/office/drawing/2014/main" id="{3E495B47-4E7D-55C0-E9F7-F7953958C75D}"/>
              </a:ext>
            </a:extLst>
          </p:cNvPr>
          <p:cNvSpPr/>
          <p:nvPr/>
        </p:nvSpPr>
        <p:spPr>
          <a:xfrm>
            <a:off x="9084090" y="416174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653C257-2697-B90D-43C4-A6CBB7BB9CF3}"/>
              </a:ext>
            </a:extLst>
          </p:cNvPr>
          <p:cNvSpPr txBox="1">
            <a:spLocks/>
          </p:cNvSpPr>
          <p:nvPr/>
        </p:nvSpPr>
        <p:spPr>
          <a:xfrm>
            <a:off x="9578231" y="4971317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belief or system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A35D82B-F30F-4079-6551-8A1AA56A43E4}"/>
              </a:ext>
            </a:extLst>
          </p:cNvPr>
          <p:cNvSpPr txBox="1">
            <a:spLocks/>
          </p:cNvSpPr>
          <p:nvPr/>
        </p:nvSpPr>
        <p:spPr>
          <a:xfrm>
            <a:off x="4345119" y="401505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plagi</a:t>
            </a:r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4A19AF6C-8877-3538-D0E3-193CA32EC391}"/>
              </a:ext>
            </a:extLst>
          </p:cNvPr>
          <p:cNvSpPr txBox="1">
            <a:spLocks/>
          </p:cNvSpPr>
          <p:nvPr/>
        </p:nvSpPr>
        <p:spPr>
          <a:xfrm>
            <a:off x="4345119" y="4965065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steal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8A72B8D7-19BC-8621-206E-45655459572B}"/>
              </a:ext>
            </a:extLst>
          </p:cNvPr>
          <p:cNvSpPr/>
          <p:nvPr/>
        </p:nvSpPr>
        <p:spPr>
          <a:xfrm>
            <a:off x="6408095" y="4155492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3228631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3" grpId="0" animBg="1"/>
      <p:bldP spid="15" grpId="0" animBg="1"/>
      <p:bldP spid="17" grpId="0" animBg="1"/>
      <p:bldP spid="4" grpId="0" animBg="1"/>
      <p:bldP spid="6" grpId="0" animBg="1"/>
      <p:bldP spid="9" grpId="0" animBg="1"/>
      <p:bldP spid="7" grpId="0" animBg="1"/>
      <p:bldP spid="8" grpId="0" animBg="1"/>
      <p:bldP spid="10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5B7643-A106-B463-81EC-CD4FF95A4D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6B420A32-E0C6-36F0-0C90-F2C09C30AD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1641381-FB50-D282-C5AF-72E37E5B643C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64E1795-DB4C-491B-6E45-2643C6493FAE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A614EE0A-4C3B-D3B8-B7B8-5666F4E0B13E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organ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9966C15-F634-907E-572C-11574BA256F9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ism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1023110B-79AE-5418-DED3-402847A14290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A688691-0B3B-0066-C88A-A9AB332CF492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organism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1DC9ECEC-351A-B5AC-5DD1-60BD97E5F243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8810751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AC8448-23FE-B832-B001-040BBED224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53A1ED81-2CCB-CDD4-8F64-528427F3F4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D46BC5-F23A-A1B8-02C7-409A52A821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D62A170-5EC0-06E6-9D76-D65C8AEC4CBA}"/>
              </a:ext>
            </a:extLst>
          </p:cNvPr>
          <p:cNvSpPr txBox="1"/>
          <p:nvPr/>
        </p:nvSpPr>
        <p:spPr>
          <a:xfrm>
            <a:off x="342899" y="5353898"/>
            <a:ext cx="115965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RULE 1: Just add the suffix.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5531D15B-01C3-C675-0028-6EFD1C2BA16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C9D049B-E193-47FA-045C-A154707C15E4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2FD49EA8-7E30-7548-3118-A9B9825B087D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organ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4C3CD8BE-590E-E2D2-BF1F-D969225A0745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ism</a:t>
            </a: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90824E53-A3F8-B3B5-CC30-6597405F773A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2BAB6A00-2755-2C49-6BE6-17A83B5CA09F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organism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7" name="Cross 16">
            <a:extLst>
              <a:ext uri="{FF2B5EF4-FFF2-40B4-BE49-F238E27FC236}">
                <a16:creationId xmlns:a16="http://schemas.microsoft.com/office/drawing/2014/main" id="{41FA8C36-AE78-EF7C-FCA2-6018F4B7AEE4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97B5DF0-FC24-C31A-D2DE-52BAAE4A0E8A}"/>
              </a:ext>
            </a:extLst>
          </p:cNvPr>
          <p:cNvSpPr txBox="1"/>
          <p:nvPr/>
        </p:nvSpPr>
        <p:spPr>
          <a:xfrm>
            <a:off x="670648" y="1341417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n>
                  <a:solidFill>
                    <a:sysClr val="windowText" lastClr="000000"/>
                  </a:solidFill>
                </a:ln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</p:spTree>
    <p:extLst>
      <p:ext uri="{BB962C8B-B14F-4D97-AF65-F5344CB8AC3E}">
        <p14:creationId xmlns:p14="http://schemas.microsoft.com/office/powerpoint/2010/main" val="219347578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700"/>
                            </p:stCondLst>
                            <p:childTnLst>
                              <p:par>
                                <p:cTn id="31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5" grpId="0"/>
      <p:bldP spid="16" grpId="0" animBg="1"/>
      <p:bldP spid="4" grpId="0" build="allAtOnce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42BA67-8398-93DA-7F44-BB5CC7B4B9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4AF78BA4-67FC-5F94-00AA-496588A9A70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881EB622-7897-803C-A9DD-105B57E20095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0BE79BB-280E-1B56-0ACD-59D4AE780354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C3990881-B03A-4284-2648-6BDA7094FCE9}"/>
              </a:ext>
            </a:extLst>
          </p:cNvPr>
          <p:cNvSpPr txBox="1">
            <a:spLocks/>
          </p:cNvSpPr>
          <p:nvPr/>
        </p:nvSpPr>
        <p:spPr>
          <a:xfrm>
            <a:off x="1234440" y="2105756"/>
            <a:ext cx="17619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journ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EAA9987-8072-E29E-E9C5-700E74A8C6E7}"/>
              </a:ext>
            </a:extLst>
          </p:cNvPr>
          <p:cNvSpPr txBox="1">
            <a:spLocks/>
          </p:cNvSpPr>
          <p:nvPr/>
        </p:nvSpPr>
        <p:spPr>
          <a:xfrm>
            <a:off x="5703570" y="2105756"/>
            <a:ext cx="130508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ism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5EB1E01D-27ED-CC57-569E-C42025F81B63}"/>
              </a:ext>
            </a:extLst>
          </p:cNvPr>
          <p:cNvSpPr/>
          <p:nvPr/>
        </p:nvSpPr>
        <p:spPr>
          <a:xfrm>
            <a:off x="7213207" y="2267851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6179489-1408-EE2F-D4AC-3A7FE246FD4E}"/>
              </a:ext>
            </a:extLst>
          </p:cNvPr>
          <p:cNvSpPr txBox="1">
            <a:spLocks/>
          </p:cNvSpPr>
          <p:nvPr/>
        </p:nvSpPr>
        <p:spPr>
          <a:xfrm>
            <a:off x="8697975" y="210575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journelism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4CFEA550-B5E3-560D-EDB8-E34D02970676}"/>
              </a:ext>
            </a:extLst>
          </p:cNvPr>
          <p:cNvSpPr/>
          <p:nvPr/>
        </p:nvSpPr>
        <p:spPr>
          <a:xfrm>
            <a:off x="3137386" y="224619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Cross 1">
            <a:extLst>
              <a:ext uri="{FF2B5EF4-FFF2-40B4-BE49-F238E27FC236}">
                <a16:creationId xmlns:a16="http://schemas.microsoft.com/office/drawing/2014/main" id="{BE1DC4EA-74ED-7AD6-547E-012770721D0B}"/>
              </a:ext>
            </a:extLst>
          </p:cNvPr>
          <p:cNvSpPr/>
          <p:nvPr/>
        </p:nvSpPr>
        <p:spPr>
          <a:xfrm>
            <a:off x="5151359" y="224619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20E8E39-F0EC-8D32-B5FA-0328CC55D555}"/>
              </a:ext>
            </a:extLst>
          </p:cNvPr>
          <p:cNvSpPr txBox="1">
            <a:spLocks/>
          </p:cNvSpPr>
          <p:nvPr/>
        </p:nvSpPr>
        <p:spPr>
          <a:xfrm>
            <a:off x="3694808" y="2105756"/>
            <a:ext cx="130508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el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12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5967828D-3D7C-635C-C5F1-56E4408808E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B2EE2A39-FF44-A752-B0B7-E1E53DA6E61C}"/>
              </a:ext>
            </a:extLst>
          </p:cNvPr>
          <p:cNvSpPr txBox="1"/>
          <p:nvPr/>
        </p:nvSpPr>
        <p:spPr>
          <a:xfrm>
            <a:off x="573811" y="127675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</p:spTree>
    <p:extLst>
      <p:ext uri="{BB962C8B-B14F-4D97-AF65-F5344CB8AC3E}">
        <p14:creationId xmlns:p14="http://schemas.microsoft.com/office/powerpoint/2010/main" val="203926038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462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100"/>
                            </p:stCondLst>
                            <p:childTnLst>
                              <p:par>
                                <p:cTn id="29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" dur="16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6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3" dur="16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9" grpId="0" animBg="1"/>
      <p:bldP spid="13" grpId="0" build="allAtOnce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679E1C-0C9D-D8E2-7E4F-D4E84FB702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48300EB4-75C9-8DD7-309E-00E5A0DAA87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C01EA397-B6EB-D6A9-DB90-5D96DCF9922C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E075ADE-580D-E46B-00F3-6B1801CE37F6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EFD3ACD-C182-9399-077E-BB59D099DE20}"/>
              </a:ext>
            </a:extLst>
          </p:cNvPr>
          <p:cNvSpPr txBox="1"/>
          <p:nvPr/>
        </p:nvSpPr>
        <p:spPr>
          <a:xfrm>
            <a:off x="342899" y="5353898"/>
            <a:ext cx="115965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Journalism has the suffixes -al and –ism.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0ED3A4D3-E50D-4FC3-C774-6A44EA24C0A3}"/>
              </a:ext>
            </a:extLst>
          </p:cNvPr>
          <p:cNvSpPr txBox="1">
            <a:spLocks/>
          </p:cNvSpPr>
          <p:nvPr/>
        </p:nvSpPr>
        <p:spPr>
          <a:xfrm>
            <a:off x="1234440" y="2105756"/>
            <a:ext cx="17619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journ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9A9EB28A-5BAC-9189-3038-D973D62832C8}"/>
              </a:ext>
            </a:extLst>
          </p:cNvPr>
          <p:cNvSpPr txBox="1">
            <a:spLocks/>
          </p:cNvSpPr>
          <p:nvPr/>
        </p:nvSpPr>
        <p:spPr>
          <a:xfrm>
            <a:off x="5703570" y="2105756"/>
            <a:ext cx="130508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ism</a:t>
            </a:r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C11BB6CC-EBFD-6957-08B1-AA8EF5F95768}"/>
              </a:ext>
            </a:extLst>
          </p:cNvPr>
          <p:cNvSpPr/>
          <p:nvPr/>
        </p:nvSpPr>
        <p:spPr>
          <a:xfrm>
            <a:off x="7213207" y="2267851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317BDE88-0402-73C5-1CB8-92BD68F2F835}"/>
              </a:ext>
            </a:extLst>
          </p:cNvPr>
          <p:cNvSpPr txBox="1">
            <a:spLocks/>
          </p:cNvSpPr>
          <p:nvPr/>
        </p:nvSpPr>
        <p:spPr>
          <a:xfrm>
            <a:off x="8697975" y="210575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journalism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2" name="Cross 11">
            <a:extLst>
              <a:ext uri="{FF2B5EF4-FFF2-40B4-BE49-F238E27FC236}">
                <a16:creationId xmlns:a16="http://schemas.microsoft.com/office/drawing/2014/main" id="{858539D5-F93C-8565-5050-52754060F460}"/>
              </a:ext>
            </a:extLst>
          </p:cNvPr>
          <p:cNvSpPr/>
          <p:nvPr/>
        </p:nvSpPr>
        <p:spPr>
          <a:xfrm>
            <a:off x="3137386" y="224619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Cross 17">
            <a:extLst>
              <a:ext uri="{FF2B5EF4-FFF2-40B4-BE49-F238E27FC236}">
                <a16:creationId xmlns:a16="http://schemas.microsoft.com/office/drawing/2014/main" id="{7D8D4C30-9D62-A4E0-9D6B-602EB9C24928}"/>
              </a:ext>
            </a:extLst>
          </p:cNvPr>
          <p:cNvSpPr/>
          <p:nvPr/>
        </p:nvSpPr>
        <p:spPr>
          <a:xfrm>
            <a:off x="5151359" y="224619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72490067-E822-FEA9-BF13-8A315BD5738D}"/>
              </a:ext>
            </a:extLst>
          </p:cNvPr>
          <p:cNvSpPr txBox="1">
            <a:spLocks/>
          </p:cNvSpPr>
          <p:nvPr/>
        </p:nvSpPr>
        <p:spPr>
          <a:xfrm>
            <a:off x="3694808" y="2105756"/>
            <a:ext cx="130508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al</a:t>
            </a:r>
          </a:p>
        </p:txBody>
      </p:sp>
    </p:spTree>
    <p:extLst>
      <p:ext uri="{BB962C8B-B14F-4D97-AF65-F5344CB8AC3E}">
        <p14:creationId xmlns:p14="http://schemas.microsoft.com/office/powerpoint/2010/main" val="392087216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1" grpId="0" animBg="1"/>
      <p:bldP spid="19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4519E6-3A71-5AA0-0253-D22D98731B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D18BA183-A924-3575-206F-E087763985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FA4AD5D9-F4AA-0513-3772-100FD30F281F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00DC8EE-48BB-855B-425A-77FD6133E532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08529A31-DB2B-AE39-1142-6F65736A5C90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tour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2B2F1B4-0016-6898-97E2-1A64C32F9ABE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ism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3939BA3F-33AB-9C32-C4A8-68036738D370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82A7C1B1-2D8C-33A4-B74F-7C4D6DE1F69B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tourism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1B946E4C-4322-7047-A727-4DF010B0C566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600205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D4B800-4E1E-CEA8-9792-074EC9B947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2D831A86-5693-07F7-4B50-CD23CB3BB86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2CC320-DE85-E9B2-4EC7-5E5D9540B9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042D889B-52C7-65A5-5557-1F606823044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1C4CE5F-816F-56B3-CE3F-A55956006226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36459439-7EDC-197E-4047-ED3E418106C2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tour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5DE002A-D79E-F51C-60B5-77FDF9BB701E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ism</a:t>
            </a: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50108315-A447-D7F4-9ACE-F5663F1063CB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70A0C693-CB0C-D384-5431-5AA42EA4A3C3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tourism </a:t>
            </a:r>
          </a:p>
        </p:txBody>
      </p:sp>
      <p:sp>
        <p:nvSpPr>
          <p:cNvPr id="13" name="Cross 12">
            <a:extLst>
              <a:ext uri="{FF2B5EF4-FFF2-40B4-BE49-F238E27FC236}">
                <a16:creationId xmlns:a16="http://schemas.microsoft.com/office/drawing/2014/main" id="{7C3F468B-953A-5678-2BCD-C0514F1F8C17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05F1767-6820-9C08-6AF3-C9EFDF04117C}"/>
              </a:ext>
            </a:extLst>
          </p:cNvPr>
          <p:cNvSpPr txBox="1"/>
          <p:nvPr/>
        </p:nvSpPr>
        <p:spPr>
          <a:xfrm>
            <a:off x="497988" y="1522158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n>
                  <a:solidFill>
                    <a:sysClr val="windowText" lastClr="000000"/>
                  </a:solidFill>
                </a:ln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3BD3A13-E875-ED6D-9C05-5456FC41D9E9}"/>
              </a:ext>
            </a:extLst>
          </p:cNvPr>
          <p:cNvSpPr txBox="1"/>
          <p:nvPr/>
        </p:nvSpPr>
        <p:spPr>
          <a:xfrm>
            <a:off x="342899" y="5353898"/>
            <a:ext cx="115965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RULE 1: Just add the suffix.</a:t>
            </a:r>
          </a:p>
        </p:txBody>
      </p:sp>
    </p:spTree>
    <p:extLst>
      <p:ext uri="{BB962C8B-B14F-4D97-AF65-F5344CB8AC3E}">
        <p14:creationId xmlns:p14="http://schemas.microsoft.com/office/powerpoint/2010/main" val="176355657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700"/>
                            </p:stCondLst>
                            <p:childTnLst>
                              <p:par>
                                <p:cTn id="31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12" grpId="0" animBg="1"/>
      <p:bldP spid="4" grpId="0" build="allAtOnce"/>
      <p:bldP spid="5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EF32FE-7A9D-83FD-5165-F2DE8E1D6C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E038C215-7FBC-A623-FD4B-41FCC2C6BCB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0E42B556-46B6-1DD1-AF58-F1EF5C43F9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34A6D7D2-6A38-0804-A5E5-714C26D9356F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15CC4D22-B194-1B4B-71C9-E268DCB5D29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35B7593-3F64-EDC9-5053-E9BEEA00006B}"/>
              </a:ext>
            </a:extLst>
          </p:cNvPr>
          <p:cNvSpPr txBox="1"/>
          <p:nvPr/>
        </p:nvSpPr>
        <p:spPr>
          <a:xfrm>
            <a:off x="332509" y="1968670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 err="1">
                <a:solidFill>
                  <a:schemeClr val="bg1"/>
                </a:solidFill>
              </a:rPr>
              <a:t>Optimisme</a:t>
            </a:r>
            <a:r>
              <a:rPr lang="en-GB" sz="3400" dirty="0">
                <a:solidFill>
                  <a:schemeClr val="bg1"/>
                </a:solidFill>
              </a:rPr>
              <a:t> and </a:t>
            </a:r>
            <a:r>
              <a:rPr lang="en-GB" sz="3400" dirty="0" err="1">
                <a:solidFill>
                  <a:schemeClr val="bg1"/>
                </a:solidFill>
              </a:rPr>
              <a:t>pesimism</a:t>
            </a:r>
            <a:r>
              <a:rPr lang="en-GB" sz="3400" dirty="0">
                <a:solidFill>
                  <a:schemeClr val="bg1"/>
                </a:solidFill>
              </a:rPr>
              <a:t> are opposite ways of thinking, and </a:t>
            </a:r>
            <a:r>
              <a:rPr lang="en-GB" sz="3400" dirty="0" err="1">
                <a:solidFill>
                  <a:schemeClr val="bg1"/>
                </a:solidFill>
              </a:rPr>
              <a:t>riters</a:t>
            </a:r>
            <a:r>
              <a:rPr lang="en-GB" sz="3400" dirty="0">
                <a:solidFill>
                  <a:schemeClr val="bg1"/>
                </a:solidFill>
              </a:rPr>
              <a:t> often use </a:t>
            </a:r>
            <a:r>
              <a:rPr lang="en-GB" sz="3400" dirty="0" err="1">
                <a:solidFill>
                  <a:schemeClr val="bg1"/>
                </a:solidFill>
              </a:rPr>
              <a:t>symbalism</a:t>
            </a:r>
            <a:r>
              <a:rPr lang="en-GB" sz="3400" dirty="0">
                <a:solidFill>
                  <a:schemeClr val="bg1"/>
                </a:solidFill>
              </a:rPr>
              <a:t> to show these ideas.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06F9C6C-47BB-A28B-43F6-F2218AAA3F4F}"/>
              </a:ext>
            </a:extLst>
          </p:cNvPr>
          <p:cNvSpPr txBox="1"/>
          <p:nvPr/>
        </p:nvSpPr>
        <p:spPr>
          <a:xfrm>
            <a:off x="387927" y="5064714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Optimism</a:t>
            </a:r>
            <a:r>
              <a:rPr lang="en-GB" sz="3400" dirty="0">
                <a:solidFill>
                  <a:schemeClr val="bg1"/>
                </a:solidFill>
              </a:rPr>
              <a:t> and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pessimism</a:t>
            </a:r>
            <a:r>
              <a:rPr lang="en-GB" sz="3400" dirty="0">
                <a:solidFill>
                  <a:schemeClr val="bg1"/>
                </a:solidFill>
              </a:rPr>
              <a:t> are opposite ways of thinking, and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writers</a:t>
            </a:r>
            <a:r>
              <a:rPr lang="en-GB" sz="3400" dirty="0">
                <a:solidFill>
                  <a:schemeClr val="bg1"/>
                </a:solidFill>
              </a:rPr>
              <a:t> often use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symbolism</a:t>
            </a:r>
            <a:r>
              <a:rPr lang="en-GB" sz="3400" dirty="0">
                <a:solidFill>
                  <a:schemeClr val="bg1"/>
                </a:solidFill>
              </a:rPr>
              <a:t> to show these ideas.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01AC5E5-F858-1376-1967-8E87160B40CF}"/>
              </a:ext>
            </a:extLst>
          </p:cNvPr>
          <p:cNvSpPr txBox="1"/>
          <p:nvPr/>
        </p:nvSpPr>
        <p:spPr>
          <a:xfrm>
            <a:off x="332509" y="3599796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Optimism and pessimism are opposite ways of thinking, and writers often use symbolism to show these ideas.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ED02BFA-6AC6-DD12-AD25-0B8DAF85F264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B2D1AE9-180B-03DB-9AC1-9C67617E6CEB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7371408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5751194D-481E-9C5D-7FA7-4F13A3F54E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AEDAD691-208A-0D7D-25BA-7AEC5B59A79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25400" y="4217426"/>
            <a:ext cx="2049449" cy="264057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39492171"/>
              </p:ext>
            </p:extLst>
          </p:nvPr>
        </p:nvGraphicFramePr>
        <p:xfrm>
          <a:off x="3009494" y="597746"/>
          <a:ext cx="6173010" cy="49823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86505">
                  <a:extLst>
                    <a:ext uri="{9D8B030D-6E8A-4147-A177-3AD203B41FA5}">
                      <a16:colId xmlns:a16="http://schemas.microsoft.com/office/drawing/2014/main" val="100053916"/>
                    </a:ext>
                  </a:extLst>
                </a:gridCol>
                <a:gridCol w="3086505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</a:tblGrid>
              <a:tr h="541867">
                <a:tc>
                  <a:txBody>
                    <a:bodyPr/>
                    <a:lstStyle/>
                    <a:p>
                      <a:r>
                        <a:rPr lang="en-GB" dirty="0"/>
                        <a:t>Activity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Premium Game 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Learn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M5Sum070L</a:t>
                      </a:r>
                    </a:p>
                    <a:p>
                      <a:pPr algn="ctr"/>
                      <a:endParaRPr lang="fr-FR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Practise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M5Sum070P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5912010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Snake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M5Sum070S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5253869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Frogger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M5Sum070F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0849814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Anagram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M5Sum070A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3888042"/>
                  </a:ext>
                </a:extLst>
              </a:tr>
              <a:tr h="599977">
                <a:tc>
                  <a:txBody>
                    <a:bodyPr/>
                    <a:lstStyle/>
                    <a:p>
                      <a:r>
                        <a:rPr lang="en-GB" dirty="0"/>
                        <a:t>Sailing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M5Sum070Sa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980635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Feast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M5Sum070Fe</a:t>
                      </a: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94148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3796492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2.59259E-6 L -0.26094 -0.012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47" y="-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5831799-0FE3-BFFE-90F7-C9A1181C4C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AF53513B-BE21-22F2-AADC-3AB58616E2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F2EEDB3-E2C9-2609-4622-F7792D39BA6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8518689"/>
              </p:ext>
            </p:extLst>
          </p:nvPr>
        </p:nvGraphicFramePr>
        <p:xfrm>
          <a:off x="297725" y="216825"/>
          <a:ext cx="5615868" cy="65263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8175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55893">
                  <a:extLst>
                    <a:ext uri="{9D8B030D-6E8A-4147-A177-3AD203B41FA5}">
                      <a16:colId xmlns:a16="http://schemas.microsoft.com/office/drawing/2014/main" val="3045675926"/>
                    </a:ext>
                  </a:extLst>
                </a:gridCol>
              </a:tblGrid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 or she/he/it does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cats/throws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8046241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foxes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71975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Happened in the past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580643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-ing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jumping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279059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two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76794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3 or more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271998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kindness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031174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windy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883615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ly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In a particular way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quickly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92013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ment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Result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enjoyment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70860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ful</a:t>
                      </a:r>
                      <a:endParaRPr lang="en-GB" sz="1400" i="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Full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hopeful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266087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Without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careless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875631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action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51916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storage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12423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</a:t>
                      </a:r>
                      <a:r>
                        <a:rPr lang="en-GB" sz="1600" i="0" dirty="0" err="1"/>
                        <a:t>ure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failure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564594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ian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musician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434038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-or &amp; -er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actor/teacher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3421467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</a:t>
                      </a:r>
                      <a:r>
                        <a:rPr lang="en-GB" sz="1600" i="0" dirty="0" err="1"/>
                        <a:t>ist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 believes or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artist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856061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-ant &amp; -</a:t>
                      </a:r>
                      <a:r>
                        <a:rPr lang="en-GB" sz="1600" i="0" dirty="0" err="1"/>
                        <a:t>ent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assistant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7008801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9550D306-21AF-A061-C7DA-5E557E343A9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27052883"/>
              </p:ext>
            </p:extLst>
          </p:nvPr>
        </p:nvGraphicFramePr>
        <p:xfrm>
          <a:off x="6093835" y="789709"/>
          <a:ext cx="5907666" cy="595345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9236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3011398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47032">
                  <a:extLst>
                    <a:ext uri="{9D8B030D-6E8A-4147-A177-3AD203B41FA5}">
                      <a16:colId xmlns:a16="http://schemas.microsoft.com/office/drawing/2014/main" val="562131854"/>
                    </a:ext>
                  </a:extLst>
                </a:gridCol>
              </a:tblGrid>
              <a:tr h="350203">
                <a:tc>
                  <a:txBody>
                    <a:bodyPr/>
                    <a:lstStyle/>
                    <a:p>
                      <a:r>
                        <a:rPr lang="en-GB" sz="1400" i="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50203">
                <a:tc>
                  <a:txBody>
                    <a:bodyPr/>
                    <a:lstStyle/>
                    <a:p>
                      <a:r>
                        <a:rPr lang="en-GB" sz="1400" i="0" dirty="0"/>
                        <a:t>-hood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The state of being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childhood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0670799"/>
                  </a:ext>
                </a:extLst>
              </a:tr>
              <a:tr h="350203">
                <a:tc>
                  <a:txBody>
                    <a:bodyPr/>
                    <a:lstStyle/>
                    <a:p>
                      <a:r>
                        <a:rPr lang="en-GB" sz="1400" i="0" dirty="0"/>
                        <a:t>-ward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Direction or movement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forward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7418558"/>
                  </a:ext>
                </a:extLst>
              </a:tr>
              <a:tr h="350203">
                <a:tc>
                  <a:txBody>
                    <a:bodyPr/>
                    <a:lstStyle/>
                    <a:p>
                      <a:r>
                        <a:rPr lang="en-GB" sz="1400" i="0" dirty="0"/>
                        <a:t>-al &amp;-</a:t>
                      </a:r>
                      <a:r>
                        <a:rPr lang="en-GB" sz="1400" i="0" dirty="0" err="1"/>
                        <a:t>ial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natural/official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1939024"/>
                  </a:ext>
                </a:extLst>
              </a:tr>
              <a:tr h="35020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ary</a:t>
                      </a:r>
                      <a:r>
                        <a:rPr lang="en-GB" sz="1400" i="0" dirty="0"/>
                        <a:t>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Relating to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primary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2000507"/>
                  </a:ext>
                </a:extLst>
              </a:tr>
              <a:tr h="35020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ery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place or collection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bakery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8502627"/>
                  </a:ext>
                </a:extLst>
              </a:tr>
              <a:tr h="35020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ive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9528608"/>
                  </a:ext>
                </a:extLst>
              </a:tr>
              <a:tr h="35020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ous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Full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dangerous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6378613"/>
                  </a:ext>
                </a:extLst>
              </a:tr>
              <a:tr h="350203">
                <a:tc>
                  <a:txBody>
                    <a:bodyPr/>
                    <a:lstStyle/>
                    <a:p>
                      <a:r>
                        <a:rPr lang="en-GB" sz="1400" i="0" dirty="0"/>
                        <a:t>-ship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friendship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8696866"/>
                  </a:ext>
                </a:extLst>
              </a:tr>
              <a:tr h="350203">
                <a:tc>
                  <a:txBody>
                    <a:bodyPr/>
                    <a:lstStyle/>
                    <a:p>
                      <a:r>
                        <a:rPr lang="en-GB" sz="1400" i="0" dirty="0"/>
                        <a:t>-ty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safety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6728503"/>
                  </a:ext>
                </a:extLst>
              </a:tr>
              <a:tr h="35020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ity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activity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5465903"/>
                  </a:ext>
                </a:extLst>
              </a:tr>
              <a:tr h="35020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ence</a:t>
                      </a:r>
                      <a:r>
                        <a:rPr lang="en-GB" sz="1400" i="0" dirty="0"/>
                        <a:t> &amp; -</a:t>
                      </a:r>
                      <a:r>
                        <a:rPr lang="en-GB" sz="1400" i="0" dirty="0" err="1"/>
                        <a:t>ance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difference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3900548"/>
                  </a:ext>
                </a:extLst>
              </a:tr>
              <a:tr h="35020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en</a:t>
                      </a:r>
                      <a:endParaRPr lang="en-GB" sz="1400" i="0" dirty="0"/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Make or become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soften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6460224"/>
                  </a:ext>
                </a:extLst>
              </a:tr>
              <a:tr h="350203">
                <a:tc>
                  <a:txBody>
                    <a:bodyPr/>
                    <a:lstStyle/>
                    <a:p>
                      <a:r>
                        <a:rPr lang="en-GB" sz="1400" i="0" dirty="0"/>
                        <a:t>-ate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Make or become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activate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18863"/>
                  </a:ext>
                </a:extLst>
              </a:tr>
              <a:tr h="35020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ise</a:t>
                      </a:r>
                      <a:endParaRPr lang="en-GB" sz="1400" i="0" dirty="0"/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Make or become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organise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7461367"/>
                  </a:ext>
                </a:extLst>
              </a:tr>
              <a:tr h="350203">
                <a:tc>
                  <a:txBody>
                    <a:bodyPr/>
                    <a:lstStyle/>
                    <a:p>
                      <a:r>
                        <a:rPr lang="en-GB" sz="1400" i="0" dirty="0"/>
                        <a:t>-able/-</a:t>
                      </a:r>
                      <a:r>
                        <a:rPr lang="en-GB" sz="1400" i="0" dirty="0" err="1"/>
                        <a:t>ible</a:t>
                      </a:r>
                      <a:endParaRPr lang="en-GB" sz="1400" i="0" dirty="0"/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breakable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09489860"/>
                  </a:ext>
                </a:extLst>
              </a:tr>
              <a:tr h="35020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ar</a:t>
                      </a:r>
                      <a:endParaRPr lang="en-GB" sz="1400" i="0" dirty="0"/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Relating to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solar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33997484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0B130485-9543-6BF1-25B9-CDBDD49F3373}"/>
              </a:ext>
            </a:extLst>
          </p:cNvPr>
          <p:cNvSpPr txBox="1">
            <a:spLocks/>
          </p:cNvSpPr>
          <p:nvPr/>
        </p:nvSpPr>
        <p:spPr>
          <a:xfrm>
            <a:off x="6093835" y="216825"/>
            <a:ext cx="3764974" cy="38017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fill in the blanks?</a:t>
            </a:r>
          </a:p>
        </p:txBody>
      </p:sp>
    </p:spTree>
    <p:extLst>
      <p:ext uri="{BB962C8B-B14F-4D97-AF65-F5344CB8AC3E}">
        <p14:creationId xmlns:p14="http://schemas.microsoft.com/office/powerpoint/2010/main" val="377068677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CB086559-B5FB-1A9A-82A9-FE86BC196D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5" y="0"/>
            <a:ext cx="12178469" cy="6858000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36978792-A5EE-496B-B0E0-C6FD309BE292}"/>
              </a:ext>
            </a:extLst>
          </p:cNvPr>
          <p:cNvSpPr/>
          <p:nvPr/>
        </p:nvSpPr>
        <p:spPr>
          <a:xfrm>
            <a:off x="2139518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8631F5E2-E18F-1587-F217-04424B6CA0E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89437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02037" y="1675183"/>
            <a:ext cx="6623876" cy="40725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sz="2800" noProof="0" dirty="0">
                <a:solidFill>
                  <a:schemeClr val="tx1"/>
                </a:solidFill>
                <a:latin typeface="Andika" panose="02000000000000000000" pitchFamily="2" charset="0"/>
              </a:rPr>
              <a:t>heroism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sz="2800" noProof="0" dirty="0">
                <a:solidFill>
                  <a:schemeClr val="tx1"/>
                </a:solidFill>
                <a:latin typeface="Andika" panose="02000000000000000000" pitchFamily="2" charset="0"/>
              </a:rPr>
              <a:t>realism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sz="2800" dirty="0">
                <a:solidFill>
                  <a:schemeClr val="tx1"/>
                </a:solidFill>
                <a:latin typeface="Andika" panose="02000000000000000000" pitchFamily="2" charset="0"/>
              </a:rPr>
              <a:t>criticism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sz="2800" dirty="0">
                <a:solidFill>
                  <a:schemeClr val="tx1"/>
                </a:solidFill>
                <a:latin typeface="Andika" panose="02000000000000000000" pitchFamily="2" charset="0"/>
              </a:rPr>
              <a:t>pessimism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sz="2800" noProof="0" dirty="0">
                <a:solidFill>
                  <a:schemeClr val="tx1"/>
                </a:solidFill>
                <a:latin typeface="Andika" panose="02000000000000000000" pitchFamily="2" charset="0"/>
              </a:rPr>
              <a:t>optimism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sz="2800" noProof="0" dirty="0">
                <a:solidFill>
                  <a:schemeClr val="tx1"/>
                </a:solidFill>
                <a:latin typeface="Andika" panose="02000000000000000000" pitchFamily="2" charset="0"/>
              </a:rPr>
              <a:t>symbolism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sz="2800" noProof="0" dirty="0">
                <a:solidFill>
                  <a:schemeClr val="tx1"/>
                </a:solidFill>
                <a:latin typeface="Andika" panose="02000000000000000000" pitchFamily="2" charset="0"/>
              </a:rPr>
              <a:t>organism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sz="2800" noProof="0" dirty="0">
                <a:solidFill>
                  <a:schemeClr val="tx1"/>
                </a:solidFill>
                <a:latin typeface="Andika" panose="02000000000000000000" pitchFamily="2" charset="0"/>
              </a:rPr>
              <a:t>tourism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sz="2800" noProof="0" dirty="0">
                <a:solidFill>
                  <a:schemeClr val="tx1"/>
                </a:solidFill>
                <a:latin typeface="Andika" panose="02000000000000000000" pitchFamily="2" charset="0"/>
              </a:rPr>
              <a:t>altruism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sz="2800" noProof="0" dirty="0">
                <a:solidFill>
                  <a:schemeClr val="tx1"/>
                </a:solidFill>
                <a:latin typeface="Andika" panose="02000000000000000000" pitchFamily="2" charset="0"/>
              </a:rPr>
              <a:t>journalism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sz="2800" noProof="0" dirty="0">
                <a:solidFill>
                  <a:schemeClr val="tx1"/>
                </a:solidFill>
                <a:latin typeface="Andika" panose="02000000000000000000" pitchFamily="2" charset="0"/>
              </a:rPr>
              <a:t>racism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sz="2800" dirty="0">
                <a:solidFill>
                  <a:schemeClr val="tx1"/>
                </a:solidFill>
                <a:latin typeface="Andika" panose="02000000000000000000" pitchFamily="2" charset="0"/>
              </a:rPr>
              <a:t>plagiarism</a:t>
            </a:r>
            <a:endParaRPr lang="en-GB" sz="2800" noProof="0" dirty="0">
              <a:solidFill>
                <a:schemeClr val="tx1"/>
              </a:solidFill>
              <a:latin typeface="Andika" panose="02000000000000000000" pitchFamily="2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950D525-0002-1CE1-9E55-5F24B4AC5FF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381" y="-280644"/>
            <a:ext cx="1562456" cy="257868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Rectangle: Rounded Corners 1">
            <a:hlinkClick r:id="rId6"/>
            <a:extLst>
              <a:ext uri="{FF2B5EF4-FFF2-40B4-BE49-F238E27FC236}">
                <a16:creationId xmlns:a16="http://schemas.microsoft.com/office/drawing/2014/main" id="{AB87BF5D-373E-1FE4-5A88-17C0198A8616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7037E-6 L 1.29115 0.3412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B769484-BEDE-284D-61B1-8793D7BEB6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424C6FE8-57F3-6DA4-5FAC-C496D6F761A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558973E4-7CBF-0E8A-E1C0-B65D40FD7D63}"/>
              </a:ext>
            </a:extLst>
          </p:cNvPr>
          <p:cNvGraphicFramePr>
            <a:graphicFrameLocks noGrp="1"/>
          </p:cNvGraphicFramePr>
          <p:nvPr/>
        </p:nvGraphicFramePr>
        <p:xfrm>
          <a:off x="297725" y="216825"/>
          <a:ext cx="5615868" cy="65263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8175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55893">
                  <a:extLst>
                    <a:ext uri="{9D8B030D-6E8A-4147-A177-3AD203B41FA5}">
                      <a16:colId xmlns:a16="http://schemas.microsoft.com/office/drawing/2014/main" val="3045675926"/>
                    </a:ext>
                  </a:extLst>
                </a:gridCol>
              </a:tblGrid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 or she/he/it does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cats/throws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8046241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foxes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71975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Happened in the past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580643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-ing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Happening now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jumping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279059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two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76794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3 or more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271998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kindness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031174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windy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883615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ly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In a particular way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quickly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92013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ment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Result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enjoyment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70860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ful</a:t>
                      </a:r>
                      <a:endParaRPr lang="en-GB" sz="1400" i="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Full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hopeful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266087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Without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careless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875631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action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51916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storage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12423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</a:t>
                      </a:r>
                      <a:r>
                        <a:rPr lang="en-GB" sz="1600" i="0" dirty="0" err="1"/>
                        <a:t>ure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failure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564594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ian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musician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434038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-or &amp; -er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actor/teacher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3421467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</a:t>
                      </a:r>
                      <a:r>
                        <a:rPr lang="en-GB" sz="1600" i="0" dirty="0" err="1"/>
                        <a:t>ist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 believes or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artist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856061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-ant &amp; -</a:t>
                      </a:r>
                      <a:r>
                        <a:rPr lang="en-GB" sz="1600" i="0" dirty="0" err="1"/>
                        <a:t>ent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assistant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7008801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751F5C11-AE3C-27E7-B868-149B27CE8E01}"/>
              </a:ext>
            </a:extLst>
          </p:cNvPr>
          <p:cNvGraphicFramePr>
            <a:graphicFrameLocks noGrp="1"/>
          </p:cNvGraphicFramePr>
          <p:nvPr/>
        </p:nvGraphicFramePr>
        <p:xfrm>
          <a:off x="6093835" y="789709"/>
          <a:ext cx="5907666" cy="595345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9236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3011398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47032">
                  <a:extLst>
                    <a:ext uri="{9D8B030D-6E8A-4147-A177-3AD203B41FA5}">
                      <a16:colId xmlns:a16="http://schemas.microsoft.com/office/drawing/2014/main" val="562131854"/>
                    </a:ext>
                  </a:extLst>
                </a:gridCol>
              </a:tblGrid>
              <a:tr h="350203">
                <a:tc>
                  <a:txBody>
                    <a:bodyPr/>
                    <a:lstStyle/>
                    <a:p>
                      <a:r>
                        <a:rPr lang="en-GB" sz="1400" i="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50203">
                <a:tc>
                  <a:txBody>
                    <a:bodyPr/>
                    <a:lstStyle/>
                    <a:p>
                      <a:r>
                        <a:rPr lang="en-GB" sz="1400" i="0" dirty="0"/>
                        <a:t>-hood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The state of being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childhood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0670799"/>
                  </a:ext>
                </a:extLst>
              </a:tr>
              <a:tr h="350203">
                <a:tc>
                  <a:txBody>
                    <a:bodyPr/>
                    <a:lstStyle/>
                    <a:p>
                      <a:r>
                        <a:rPr lang="en-GB" sz="1400" i="0" dirty="0"/>
                        <a:t>-ward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Direction or movement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forward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7418558"/>
                  </a:ext>
                </a:extLst>
              </a:tr>
              <a:tr h="350203">
                <a:tc>
                  <a:txBody>
                    <a:bodyPr/>
                    <a:lstStyle/>
                    <a:p>
                      <a:r>
                        <a:rPr lang="en-GB" sz="1400" i="0" dirty="0"/>
                        <a:t>-al &amp;-</a:t>
                      </a:r>
                      <a:r>
                        <a:rPr lang="en-GB" sz="1400" i="0" dirty="0" err="1"/>
                        <a:t>ial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natural/official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1939024"/>
                  </a:ext>
                </a:extLst>
              </a:tr>
              <a:tr h="35020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ary</a:t>
                      </a:r>
                      <a:r>
                        <a:rPr lang="en-GB" sz="1400" i="0" dirty="0"/>
                        <a:t>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Relating to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primary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2000507"/>
                  </a:ext>
                </a:extLst>
              </a:tr>
              <a:tr h="35020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ery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place or collection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bakery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8502627"/>
                  </a:ext>
                </a:extLst>
              </a:tr>
              <a:tr h="35020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ive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9528608"/>
                  </a:ext>
                </a:extLst>
              </a:tr>
              <a:tr h="35020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ous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Full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dangerous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6378613"/>
                  </a:ext>
                </a:extLst>
              </a:tr>
              <a:tr h="350203">
                <a:tc>
                  <a:txBody>
                    <a:bodyPr/>
                    <a:lstStyle/>
                    <a:p>
                      <a:r>
                        <a:rPr lang="en-GB" sz="1400" i="0" dirty="0"/>
                        <a:t>-ship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friendship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8696866"/>
                  </a:ext>
                </a:extLst>
              </a:tr>
              <a:tr h="350203">
                <a:tc>
                  <a:txBody>
                    <a:bodyPr/>
                    <a:lstStyle/>
                    <a:p>
                      <a:r>
                        <a:rPr lang="en-GB" sz="1400" i="0" dirty="0"/>
                        <a:t>-ty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safety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6728503"/>
                  </a:ext>
                </a:extLst>
              </a:tr>
              <a:tr h="35020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ity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activity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5465903"/>
                  </a:ext>
                </a:extLst>
              </a:tr>
              <a:tr h="35020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ence</a:t>
                      </a:r>
                      <a:r>
                        <a:rPr lang="en-GB" sz="1400" i="0" dirty="0"/>
                        <a:t> &amp; -</a:t>
                      </a:r>
                      <a:r>
                        <a:rPr lang="en-GB" sz="1400" i="0" dirty="0" err="1"/>
                        <a:t>ance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difference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3900548"/>
                  </a:ext>
                </a:extLst>
              </a:tr>
              <a:tr h="35020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en</a:t>
                      </a:r>
                      <a:endParaRPr lang="en-GB" sz="1400" i="0" dirty="0"/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Make or become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soften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6460224"/>
                  </a:ext>
                </a:extLst>
              </a:tr>
              <a:tr h="350203">
                <a:tc>
                  <a:txBody>
                    <a:bodyPr/>
                    <a:lstStyle/>
                    <a:p>
                      <a:r>
                        <a:rPr lang="en-GB" sz="1400" i="0" dirty="0"/>
                        <a:t>-ate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Make or become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activate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18863"/>
                  </a:ext>
                </a:extLst>
              </a:tr>
              <a:tr h="35020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ise</a:t>
                      </a:r>
                      <a:endParaRPr lang="en-GB" sz="1400" i="0" dirty="0"/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Make or become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organise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7461367"/>
                  </a:ext>
                </a:extLst>
              </a:tr>
              <a:tr h="350203">
                <a:tc>
                  <a:txBody>
                    <a:bodyPr/>
                    <a:lstStyle/>
                    <a:p>
                      <a:r>
                        <a:rPr lang="en-GB" sz="1400" i="0" dirty="0"/>
                        <a:t>-able/-</a:t>
                      </a:r>
                      <a:r>
                        <a:rPr lang="en-GB" sz="1400" i="0" dirty="0" err="1"/>
                        <a:t>ible</a:t>
                      </a:r>
                      <a:endParaRPr lang="en-GB" sz="1400" i="0" dirty="0"/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breakable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09489860"/>
                  </a:ext>
                </a:extLst>
              </a:tr>
              <a:tr h="35020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ar</a:t>
                      </a:r>
                      <a:endParaRPr lang="en-GB" sz="1400" i="0" dirty="0"/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Relating to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solar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33997484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9C2CFE06-90B1-2B25-3012-0575F14BE87E}"/>
              </a:ext>
            </a:extLst>
          </p:cNvPr>
          <p:cNvSpPr txBox="1">
            <a:spLocks/>
          </p:cNvSpPr>
          <p:nvPr/>
        </p:nvSpPr>
        <p:spPr>
          <a:xfrm>
            <a:off x="6093835" y="216825"/>
            <a:ext cx="3764974" cy="38017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fill in the blanks?</a:t>
            </a:r>
          </a:p>
        </p:txBody>
      </p:sp>
    </p:spTree>
    <p:extLst>
      <p:ext uri="{BB962C8B-B14F-4D97-AF65-F5344CB8AC3E}">
        <p14:creationId xmlns:p14="http://schemas.microsoft.com/office/powerpoint/2010/main" val="167957216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D76941-C444-88C4-326D-06A2430757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DC95CE3B-E439-247E-5091-27519AD79F4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724D1D56-118F-DC7D-AFF7-2B2629C746C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6085964"/>
              </p:ext>
            </p:extLst>
          </p:nvPr>
        </p:nvGraphicFramePr>
        <p:xfrm>
          <a:off x="297725" y="216825"/>
          <a:ext cx="5615868" cy="65263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8175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55893">
                  <a:extLst>
                    <a:ext uri="{9D8B030D-6E8A-4147-A177-3AD203B41FA5}">
                      <a16:colId xmlns:a16="http://schemas.microsoft.com/office/drawing/2014/main" val="3045675926"/>
                    </a:ext>
                  </a:extLst>
                </a:gridCol>
              </a:tblGrid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 or she/he/it does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cats/throws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8046241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foxes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71975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Happened in the past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580643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-ing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Happening now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jumping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279059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two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76794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3 or more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271998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kindness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031174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windy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883615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ly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In a particular way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quickly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92013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ment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Result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enjoyment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70860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ful</a:t>
                      </a:r>
                      <a:endParaRPr lang="en-GB" sz="1400" i="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Full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hopeful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266087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Without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careless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875631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action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51916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storage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12423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</a:t>
                      </a:r>
                      <a:r>
                        <a:rPr lang="en-GB" sz="1600" i="0" dirty="0" err="1"/>
                        <a:t>ure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failure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564594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ian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musician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434038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-or &amp; -er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actor/teacher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3421467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</a:t>
                      </a:r>
                      <a:r>
                        <a:rPr lang="en-GB" sz="1600" i="0" dirty="0" err="1"/>
                        <a:t>ist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 believes or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artist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856061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-ant &amp; -</a:t>
                      </a:r>
                      <a:r>
                        <a:rPr lang="en-GB" sz="1600" i="0" dirty="0" err="1"/>
                        <a:t>ent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assistant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7008801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AC6F4164-DE2B-2890-4098-1F85DA4D383B}"/>
              </a:ext>
            </a:extLst>
          </p:cNvPr>
          <p:cNvGraphicFramePr>
            <a:graphicFrameLocks noGrp="1"/>
          </p:cNvGraphicFramePr>
          <p:nvPr/>
        </p:nvGraphicFramePr>
        <p:xfrm>
          <a:off x="6093835" y="789709"/>
          <a:ext cx="5907666" cy="595345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9236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3011398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47032">
                  <a:extLst>
                    <a:ext uri="{9D8B030D-6E8A-4147-A177-3AD203B41FA5}">
                      <a16:colId xmlns:a16="http://schemas.microsoft.com/office/drawing/2014/main" val="562131854"/>
                    </a:ext>
                  </a:extLst>
                </a:gridCol>
              </a:tblGrid>
              <a:tr h="350203">
                <a:tc>
                  <a:txBody>
                    <a:bodyPr/>
                    <a:lstStyle/>
                    <a:p>
                      <a:r>
                        <a:rPr lang="en-GB" sz="1400" i="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50203">
                <a:tc>
                  <a:txBody>
                    <a:bodyPr/>
                    <a:lstStyle/>
                    <a:p>
                      <a:r>
                        <a:rPr lang="en-GB" sz="1400" i="0" dirty="0"/>
                        <a:t>-hood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The state of being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childhood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0670799"/>
                  </a:ext>
                </a:extLst>
              </a:tr>
              <a:tr h="350203">
                <a:tc>
                  <a:txBody>
                    <a:bodyPr/>
                    <a:lstStyle/>
                    <a:p>
                      <a:r>
                        <a:rPr lang="en-GB" sz="1400" i="0" dirty="0"/>
                        <a:t>-ward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Direction or movement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forward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7418558"/>
                  </a:ext>
                </a:extLst>
              </a:tr>
              <a:tr h="350203">
                <a:tc>
                  <a:txBody>
                    <a:bodyPr/>
                    <a:lstStyle/>
                    <a:p>
                      <a:r>
                        <a:rPr lang="en-GB" sz="1400" i="0" dirty="0"/>
                        <a:t>-al &amp;-</a:t>
                      </a:r>
                      <a:r>
                        <a:rPr lang="en-GB" sz="1400" i="0" dirty="0" err="1"/>
                        <a:t>ial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natural/official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1939024"/>
                  </a:ext>
                </a:extLst>
              </a:tr>
              <a:tr h="35020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ary</a:t>
                      </a:r>
                      <a:r>
                        <a:rPr lang="en-GB" sz="1400" i="0" dirty="0"/>
                        <a:t>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Relating to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primary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2000507"/>
                  </a:ext>
                </a:extLst>
              </a:tr>
              <a:tr h="35020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ery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place or collection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bakery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8502627"/>
                  </a:ext>
                </a:extLst>
              </a:tr>
              <a:tr h="35020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ive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9528608"/>
                  </a:ext>
                </a:extLst>
              </a:tr>
              <a:tr h="35020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ous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Full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dangerous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6378613"/>
                  </a:ext>
                </a:extLst>
              </a:tr>
              <a:tr h="350203">
                <a:tc>
                  <a:txBody>
                    <a:bodyPr/>
                    <a:lstStyle/>
                    <a:p>
                      <a:r>
                        <a:rPr lang="en-GB" sz="1400" i="0" dirty="0"/>
                        <a:t>-ship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friendship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8696866"/>
                  </a:ext>
                </a:extLst>
              </a:tr>
              <a:tr h="350203">
                <a:tc>
                  <a:txBody>
                    <a:bodyPr/>
                    <a:lstStyle/>
                    <a:p>
                      <a:r>
                        <a:rPr lang="en-GB" sz="1400" i="0" dirty="0"/>
                        <a:t>-ty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safety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6728503"/>
                  </a:ext>
                </a:extLst>
              </a:tr>
              <a:tr h="35020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ity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activity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5465903"/>
                  </a:ext>
                </a:extLst>
              </a:tr>
              <a:tr h="35020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ence</a:t>
                      </a:r>
                      <a:r>
                        <a:rPr lang="en-GB" sz="1400" i="0" dirty="0"/>
                        <a:t> &amp; -</a:t>
                      </a:r>
                      <a:r>
                        <a:rPr lang="en-GB" sz="1400" i="0" dirty="0" err="1"/>
                        <a:t>ance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difference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3900548"/>
                  </a:ext>
                </a:extLst>
              </a:tr>
              <a:tr h="35020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en</a:t>
                      </a:r>
                      <a:endParaRPr lang="en-GB" sz="1400" i="0" dirty="0"/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Make or become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soften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6460224"/>
                  </a:ext>
                </a:extLst>
              </a:tr>
              <a:tr h="350203">
                <a:tc>
                  <a:txBody>
                    <a:bodyPr/>
                    <a:lstStyle/>
                    <a:p>
                      <a:r>
                        <a:rPr lang="en-GB" sz="1400" i="0" dirty="0"/>
                        <a:t>-ate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Make or become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activate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18863"/>
                  </a:ext>
                </a:extLst>
              </a:tr>
              <a:tr h="35020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ise</a:t>
                      </a:r>
                      <a:endParaRPr lang="en-GB" sz="1400" i="0" dirty="0"/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Make or become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organise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7461367"/>
                  </a:ext>
                </a:extLst>
              </a:tr>
              <a:tr h="350203">
                <a:tc>
                  <a:txBody>
                    <a:bodyPr/>
                    <a:lstStyle/>
                    <a:p>
                      <a:r>
                        <a:rPr lang="en-GB" sz="1400" i="0" dirty="0"/>
                        <a:t>-able/-</a:t>
                      </a:r>
                      <a:r>
                        <a:rPr lang="en-GB" sz="1400" i="0" dirty="0" err="1"/>
                        <a:t>ible</a:t>
                      </a:r>
                      <a:endParaRPr lang="en-GB" sz="1400" i="0" dirty="0"/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breakable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09489860"/>
                  </a:ext>
                </a:extLst>
              </a:tr>
              <a:tr h="35020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ar</a:t>
                      </a:r>
                      <a:endParaRPr lang="en-GB" sz="1400" i="0" dirty="0"/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Relating to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solar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33997484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DD45DFFD-2AC2-3A08-7811-1E49C32FFE66}"/>
              </a:ext>
            </a:extLst>
          </p:cNvPr>
          <p:cNvSpPr txBox="1">
            <a:spLocks/>
          </p:cNvSpPr>
          <p:nvPr/>
        </p:nvSpPr>
        <p:spPr>
          <a:xfrm>
            <a:off x="6093835" y="216825"/>
            <a:ext cx="3764974" cy="38017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fill in the blanks?</a:t>
            </a:r>
          </a:p>
        </p:txBody>
      </p:sp>
    </p:spTree>
    <p:extLst>
      <p:ext uri="{BB962C8B-B14F-4D97-AF65-F5344CB8AC3E}">
        <p14:creationId xmlns:p14="http://schemas.microsoft.com/office/powerpoint/2010/main" val="217917327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EBA782D-D3ED-5654-1141-B9A1753FC5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BABAC3C7-9EFE-3DBC-653B-A45748E744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59016D32-A6EC-FB0F-977A-76E64CC7DDA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4287167"/>
              </p:ext>
            </p:extLst>
          </p:nvPr>
        </p:nvGraphicFramePr>
        <p:xfrm>
          <a:off x="297725" y="216825"/>
          <a:ext cx="5615868" cy="65263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8175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55893">
                  <a:extLst>
                    <a:ext uri="{9D8B030D-6E8A-4147-A177-3AD203B41FA5}">
                      <a16:colId xmlns:a16="http://schemas.microsoft.com/office/drawing/2014/main" val="3045675926"/>
                    </a:ext>
                  </a:extLst>
                </a:gridCol>
              </a:tblGrid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 or she/he/it does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cats/throws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8046241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foxes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71975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Happened in the past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580643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-ing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Happening now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jumping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279059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two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76794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3 or more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271998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kindness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031174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windy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883615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ly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In a particular way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quickly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92013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ment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Result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enjoyment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70860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ful</a:t>
                      </a:r>
                      <a:endParaRPr lang="en-GB" sz="1400" i="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Full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hopeful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266087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Without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careless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875631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action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51916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storage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12423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</a:t>
                      </a:r>
                      <a:r>
                        <a:rPr lang="en-GB" sz="1600" i="0" dirty="0" err="1"/>
                        <a:t>ure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failure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564594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ian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musician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434038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-or &amp; -er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actor/teacher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3421467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</a:t>
                      </a:r>
                      <a:r>
                        <a:rPr lang="en-GB" sz="1600" i="0" dirty="0" err="1"/>
                        <a:t>ist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 believes or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artist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856061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-ant &amp; -</a:t>
                      </a:r>
                      <a:r>
                        <a:rPr lang="en-GB" sz="1600" i="0" dirty="0" err="1"/>
                        <a:t>ent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assistant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7008801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B41AD85E-29C9-9A7D-B17A-691F08694A76}"/>
              </a:ext>
            </a:extLst>
          </p:cNvPr>
          <p:cNvGraphicFramePr>
            <a:graphicFrameLocks noGrp="1"/>
          </p:cNvGraphicFramePr>
          <p:nvPr/>
        </p:nvGraphicFramePr>
        <p:xfrm>
          <a:off x="6093835" y="789709"/>
          <a:ext cx="5907666" cy="595345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9236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3011398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47032">
                  <a:extLst>
                    <a:ext uri="{9D8B030D-6E8A-4147-A177-3AD203B41FA5}">
                      <a16:colId xmlns:a16="http://schemas.microsoft.com/office/drawing/2014/main" val="562131854"/>
                    </a:ext>
                  </a:extLst>
                </a:gridCol>
              </a:tblGrid>
              <a:tr h="350203">
                <a:tc>
                  <a:txBody>
                    <a:bodyPr/>
                    <a:lstStyle/>
                    <a:p>
                      <a:r>
                        <a:rPr lang="en-GB" sz="1400" i="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50203">
                <a:tc>
                  <a:txBody>
                    <a:bodyPr/>
                    <a:lstStyle/>
                    <a:p>
                      <a:r>
                        <a:rPr lang="en-GB" sz="1400" i="0" dirty="0"/>
                        <a:t>-hood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The state of being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childhood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0670799"/>
                  </a:ext>
                </a:extLst>
              </a:tr>
              <a:tr h="350203">
                <a:tc>
                  <a:txBody>
                    <a:bodyPr/>
                    <a:lstStyle/>
                    <a:p>
                      <a:r>
                        <a:rPr lang="en-GB" sz="1400" i="0" dirty="0"/>
                        <a:t>-ward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Direction or movement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forward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7418558"/>
                  </a:ext>
                </a:extLst>
              </a:tr>
              <a:tr h="350203">
                <a:tc>
                  <a:txBody>
                    <a:bodyPr/>
                    <a:lstStyle/>
                    <a:p>
                      <a:r>
                        <a:rPr lang="en-GB" sz="1400" i="0" dirty="0"/>
                        <a:t>-al &amp;-</a:t>
                      </a:r>
                      <a:r>
                        <a:rPr lang="en-GB" sz="1400" i="0" dirty="0" err="1"/>
                        <a:t>ial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natural/official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1939024"/>
                  </a:ext>
                </a:extLst>
              </a:tr>
              <a:tr h="35020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ary</a:t>
                      </a:r>
                      <a:r>
                        <a:rPr lang="en-GB" sz="1400" i="0" dirty="0"/>
                        <a:t>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Relating to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primary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2000507"/>
                  </a:ext>
                </a:extLst>
              </a:tr>
              <a:tr h="35020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ery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place or collection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bakery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8502627"/>
                  </a:ext>
                </a:extLst>
              </a:tr>
              <a:tr h="35020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ive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9528608"/>
                  </a:ext>
                </a:extLst>
              </a:tr>
              <a:tr h="35020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ous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Full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dangerous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6378613"/>
                  </a:ext>
                </a:extLst>
              </a:tr>
              <a:tr h="350203">
                <a:tc>
                  <a:txBody>
                    <a:bodyPr/>
                    <a:lstStyle/>
                    <a:p>
                      <a:r>
                        <a:rPr lang="en-GB" sz="1400" i="0" dirty="0"/>
                        <a:t>-ship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friendship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8696866"/>
                  </a:ext>
                </a:extLst>
              </a:tr>
              <a:tr h="350203">
                <a:tc>
                  <a:txBody>
                    <a:bodyPr/>
                    <a:lstStyle/>
                    <a:p>
                      <a:r>
                        <a:rPr lang="en-GB" sz="1400" i="0" dirty="0"/>
                        <a:t>-ty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safety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6728503"/>
                  </a:ext>
                </a:extLst>
              </a:tr>
              <a:tr h="35020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ity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activity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5465903"/>
                  </a:ext>
                </a:extLst>
              </a:tr>
              <a:tr h="35020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ence</a:t>
                      </a:r>
                      <a:r>
                        <a:rPr lang="en-GB" sz="1400" i="0" dirty="0"/>
                        <a:t> &amp; -</a:t>
                      </a:r>
                      <a:r>
                        <a:rPr lang="en-GB" sz="1400" i="0" dirty="0" err="1"/>
                        <a:t>ance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difference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3900548"/>
                  </a:ext>
                </a:extLst>
              </a:tr>
              <a:tr h="35020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en</a:t>
                      </a:r>
                      <a:endParaRPr lang="en-GB" sz="1400" i="0" dirty="0"/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Make or become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soften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6460224"/>
                  </a:ext>
                </a:extLst>
              </a:tr>
              <a:tr h="350203">
                <a:tc>
                  <a:txBody>
                    <a:bodyPr/>
                    <a:lstStyle/>
                    <a:p>
                      <a:r>
                        <a:rPr lang="en-GB" sz="1400" i="0" dirty="0"/>
                        <a:t>-ate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Make or become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activate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18863"/>
                  </a:ext>
                </a:extLst>
              </a:tr>
              <a:tr h="35020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ise</a:t>
                      </a:r>
                      <a:endParaRPr lang="en-GB" sz="1400" i="0" dirty="0"/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Make or become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organise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7461367"/>
                  </a:ext>
                </a:extLst>
              </a:tr>
              <a:tr h="350203">
                <a:tc>
                  <a:txBody>
                    <a:bodyPr/>
                    <a:lstStyle/>
                    <a:p>
                      <a:r>
                        <a:rPr lang="en-GB" sz="1400" i="0" dirty="0"/>
                        <a:t>-able/-</a:t>
                      </a:r>
                      <a:r>
                        <a:rPr lang="en-GB" sz="1400" i="0" dirty="0" err="1"/>
                        <a:t>ible</a:t>
                      </a:r>
                      <a:endParaRPr lang="en-GB" sz="1400" i="0" dirty="0"/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breakable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09489860"/>
                  </a:ext>
                </a:extLst>
              </a:tr>
              <a:tr h="35020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ar</a:t>
                      </a:r>
                      <a:endParaRPr lang="en-GB" sz="1400" i="0" dirty="0"/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Relating to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solar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33997484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7CD2CFD5-D58B-E5F7-CE68-1982A2633A6F}"/>
              </a:ext>
            </a:extLst>
          </p:cNvPr>
          <p:cNvSpPr txBox="1">
            <a:spLocks/>
          </p:cNvSpPr>
          <p:nvPr/>
        </p:nvSpPr>
        <p:spPr>
          <a:xfrm>
            <a:off x="6093835" y="216825"/>
            <a:ext cx="3764974" cy="38017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fill in the blanks?</a:t>
            </a:r>
          </a:p>
        </p:txBody>
      </p:sp>
    </p:spTree>
    <p:extLst>
      <p:ext uri="{BB962C8B-B14F-4D97-AF65-F5344CB8AC3E}">
        <p14:creationId xmlns:p14="http://schemas.microsoft.com/office/powerpoint/2010/main" val="204475732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3CB067-4AE9-8CBF-3186-3340867CC0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64AA4E46-D549-92FC-2174-032BF1407E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662A16F5-7DAF-2050-69F2-20D8FF4C4FD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9365550"/>
              </p:ext>
            </p:extLst>
          </p:nvPr>
        </p:nvGraphicFramePr>
        <p:xfrm>
          <a:off x="297725" y="216825"/>
          <a:ext cx="5615868" cy="65263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8175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55893">
                  <a:extLst>
                    <a:ext uri="{9D8B030D-6E8A-4147-A177-3AD203B41FA5}">
                      <a16:colId xmlns:a16="http://schemas.microsoft.com/office/drawing/2014/main" val="3045675926"/>
                    </a:ext>
                  </a:extLst>
                </a:gridCol>
              </a:tblGrid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 or she/he/it does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cats/throws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8046241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foxes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71975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Happened in the past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580643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-ing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Happening now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jumping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279059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two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76794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3 or more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271998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kindness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031174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windy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883615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ly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In a particular way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quickly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92013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ment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Result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enjoyment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70860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ful</a:t>
                      </a:r>
                      <a:endParaRPr lang="en-GB" sz="1400" i="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Full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hopeful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266087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Without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careless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875631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action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51916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storage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12423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</a:t>
                      </a:r>
                      <a:r>
                        <a:rPr lang="en-GB" sz="1600" i="0" dirty="0" err="1"/>
                        <a:t>ure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failure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564594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ian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 </a:t>
                      </a: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does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musician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434038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-or &amp; -er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actor/teacher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3421467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</a:t>
                      </a:r>
                      <a:r>
                        <a:rPr lang="en-GB" sz="1600" i="0" dirty="0" err="1"/>
                        <a:t>ist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 believes or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artist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856061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-ant &amp; -</a:t>
                      </a:r>
                      <a:r>
                        <a:rPr lang="en-GB" sz="1600" i="0" dirty="0" err="1"/>
                        <a:t>ent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assistant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7008801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F107F9F0-0CFE-1ADE-688E-E6561202E6DB}"/>
              </a:ext>
            </a:extLst>
          </p:cNvPr>
          <p:cNvGraphicFramePr>
            <a:graphicFrameLocks noGrp="1"/>
          </p:cNvGraphicFramePr>
          <p:nvPr/>
        </p:nvGraphicFramePr>
        <p:xfrm>
          <a:off x="6093835" y="789709"/>
          <a:ext cx="5907666" cy="595345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9236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3011398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47032">
                  <a:extLst>
                    <a:ext uri="{9D8B030D-6E8A-4147-A177-3AD203B41FA5}">
                      <a16:colId xmlns:a16="http://schemas.microsoft.com/office/drawing/2014/main" val="562131854"/>
                    </a:ext>
                  </a:extLst>
                </a:gridCol>
              </a:tblGrid>
              <a:tr h="350203">
                <a:tc>
                  <a:txBody>
                    <a:bodyPr/>
                    <a:lstStyle/>
                    <a:p>
                      <a:r>
                        <a:rPr lang="en-GB" sz="1400" i="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50203">
                <a:tc>
                  <a:txBody>
                    <a:bodyPr/>
                    <a:lstStyle/>
                    <a:p>
                      <a:r>
                        <a:rPr lang="en-GB" sz="1400" i="0" dirty="0"/>
                        <a:t>-hood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The state of being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childhood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0670799"/>
                  </a:ext>
                </a:extLst>
              </a:tr>
              <a:tr h="350203">
                <a:tc>
                  <a:txBody>
                    <a:bodyPr/>
                    <a:lstStyle/>
                    <a:p>
                      <a:r>
                        <a:rPr lang="en-GB" sz="1400" i="0" dirty="0"/>
                        <a:t>-ward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Direction or movement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forward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7418558"/>
                  </a:ext>
                </a:extLst>
              </a:tr>
              <a:tr h="350203">
                <a:tc>
                  <a:txBody>
                    <a:bodyPr/>
                    <a:lstStyle/>
                    <a:p>
                      <a:r>
                        <a:rPr lang="en-GB" sz="1400" i="0" dirty="0"/>
                        <a:t>-al &amp;-</a:t>
                      </a:r>
                      <a:r>
                        <a:rPr lang="en-GB" sz="1400" i="0" dirty="0" err="1"/>
                        <a:t>ial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natural/official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1939024"/>
                  </a:ext>
                </a:extLst>
              </a:tr>
              <a:tr h="35020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ary</a:t>
                      </a:r>
                      <a:r>
                        <a:rPr lang="en-GB" sz="1400" i="0" dirty="0"/>
                        <a:t>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Relating to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primary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2000507"/>
                  </a:ext>
                </a:extLst>
              </a:tr>
              <a:tr h="35020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ery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place or collection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bakery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8502627"/>
                  </a:ext>
                </a:extLst>
              </a:tr>
              <a:tr h="35020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ive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9528608"/>
                  </a:ext>
                </a:extLst>
              </a:tr>
              <a:tr h="35020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ous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Full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dangerous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6378613"/>
                  </a:ext>
                </a:extLst>
              </a:tr>
              <a:tr h="350203">
                <a:tc>
                  <a:txBody>
                    <a:bodyPr/>
                    <a:lstStyle/>
                    <a:p>
                      <a:r>
                        <a:rPr lang="en-GB" sz="1400" i="0" dirty="0"/>
                        <a:t>-ship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friendship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8696866"/>
                  </a:ext>
                </a:extLst>
              </a:tr>
              <a:tr h="350203">
                <a:tc>
                  <a:txBody>
                    <a:bodyPr/>
                    <a:lstStyle/>
                    <a:p>
                      <a:r>
                        <a:rPr lang="en-GB" sz="1400" i="0" dirty="0"/>
                        <a:t>-ty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safety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6728503"/>
                  </a:ext>
                </a:extLst>
              </a:tr>
              <a:tr h="35020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ity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activity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5465903"/>
                  </a:ext>
                </a:extLst>
              </a:tr>
              <a:tr h="35020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ence</a:t>
                      </a:r>
                      <a:r>
                        <a:rPr lang="en-GB" sz="1400" i="0" dirty="0"/>
                        <a:t> &amp; -</a:t>
                      </a:r>
                      <a:r>
                        <a:rPr lang="en-GB" sz="1400" i="0" dirty="0" err="1"/>
                        <a:t>ance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difference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3900548"/>
                  </a:ext>
                </a:extLst>
              </a:tr>
              <a:tr h="35020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en</a:t>
                      </a:r>
                      <a:endParaRPr lang="en-GB" sz="1400" i="0" dirty="0"/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Make or become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soften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6460224"/>
                  </a:ext>
                </a:extLst>
              </a:tr>
              <a:tr h="350203">
                <a:tc>
                  <a:txBody>
                    <a:bodyPr/>
                    <a:lstStyle/>
                    <a:p>
                      <a:r>
                        <a:rPr lang="en-GB" sz="1400" i="0" dirty="0"/>
                        <a:t>-ate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Make or become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activate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18863"/>
                  </a:ext>
                </a:extLst>
              </a:tr>
              <a:tr h="35020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ise</a:t>
                      </a:r>
                      <a:endParaRPr lang="en-GB" sz="1400" i="0" dirty="0"/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Make or become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organise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7461367"/>
                  </a:ext>
                </a:extLst>
              </a:tr>
              <a:tr h="350203">
                <a:tc>
                  <a:txBody>
                    <a:bodyPr/>
                    <a:lstStyle/>
                    <a:p>
                      <a:r>
                        <a:rPr lang="en-GB" sz="1400" i="0" dirty="0"/>
                        <a:t>-able/-</a:t>
                      </a:r>
                      <a:r>
                        <a:rPr lang="en-GB" sz="1400" i="0" dirty="0" err="1"/>
                        <a:t>ible</a:t>
                      </a:r>
                      <a:endParaRPr lang="en-GB" sz="1400" i="0" dirty="0"/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breakable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09489860"/>
                  </a:ext>
                </a:extLst>
              </a:tr>
              <a:tr h="35020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ar</a:t>
                      </a:r>
                      <a:endParaRPr lang="en-GB" sz="1400" i="0" dirty="0"/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Relating to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solar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33997484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303F8D19-905C-F2F9-1CEF-56253A0CEA8A}"/>
              </a:ext>
            </a:extLst>
          </p:cNvPr>
          <p:cNvSpPr txBox="1">
            <a:spLocks/>
          </p:cNvSpPr>
          <p:nvPr/>
        </p:nvSpPr>
        <p:spPr>
          <a:xfrm>
            <a:off x="6093835" y="216825"/>
            <a:ext cx="3764974" cy="38017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fill in the blanks?</a:t>
            </a:r>
          </a:p>
        </p:txBody>
      </p:sp>
    </p:spTree>
    <p:extLst>
      <p:ext uri="{BB962C8B-B14F-4D97-AF65-F5344CB8AC3E}">
        <p14:creationId xmlns:p14="http://schemas.microsoft.com/office/powerpoint/2010/main" val="203060710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0E1237-34A1-5F0E-4701-24A4A77B19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BA37DC28-E91E-53FD-1FE3-2A5C9ADE6E5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D17E0777-B777-92D7-AFEC-326E23CBAB5B}"/>
              </a:ext>
            </a:extLst>
          </p:cNvPr>
          <p:cNvGraphicFramePr>
            <a:graphicFrameLocks noGrp="1"/>
          </p:cNvGraphicFramePr>
          <p:nvPr/>
        </p:nvGraphicFramePr>
        <p:xfrm>
          <a:off x="297725" y="216825"/>
          <a:ext cx="5615868" cy="65263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8175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55893">
                  <a:extLst>
                    <a:ext uri="{9D8B030D-6E8A-4147-A177-3AD203B41FA5}">
                      <a16:colId xmlns:a16="http://schemas.microsoft.com/office/drawing/2014/main" val="3045675926"/>
                    </a:ext>
                  </a:extLst>
                </a:gridCol>
              </a:tblGrid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 or she/he/it does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cats/throws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8046241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foxes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71975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Happened in the past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580643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-ing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Happening now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jumping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279059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two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76794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3 or more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271998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kindness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031174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windy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883615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ly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In a particular way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quickly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92013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ment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Result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enjoyment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70860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ful</a:t>
                      </a:r>
                      <a:endParaRPr lang="en-GB" sz="1400" i="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Full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hopeful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266087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Without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careless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875631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action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51916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storage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12423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</a:t>
                      </a:r>
                      <a:r>
                        <a:rPr lang="en-GB" sz="1600" i="0" dirty="0" err="1"/>
                        <a:t>ure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failure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564594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ian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 </a:t>
                      </a: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does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musician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434038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-or &amp; -er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actor/teacher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3421467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</a:t>
                      </a:r>
                      <a:r>
                        <a:rPr lang="en-GB" sz="1600" i="0" dirty="0" err="1"/>
                        <a:t>ist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 believes or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artist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856061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-ant &amp; -</a:t>
                      </a:r>
                      <a:r>
                        <a:rPr lang="en-GB" sz="1600" i="0" dirty="0" err="1"/>
                        <a:t>ent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assistant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7008801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F9819242-ECD5-01A8-783C-16B0FEE75C0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4699112"/>
              </p:ext>
            </p:extLst>
          </p:nvPr>
        </p:nvGraphicFramePr>
        <p:xfrm>
          <a:off x="6093835" y="789709"/>
          <a:ext cx="5907666" cy="595345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9236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3011398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47032">
                  <a:extLst>
                    <a:ext uri="{9D8B030D-6E8A-4147-A177-3AD203B41FA5}">
                      <a16:colId xmlns:a16="http://schemas.microsoft.com/office/drawing/2014/main" val="562131854"/>
                    </a:ext>
                  </a:extLst>
                </a:gridCol>
              </a:tblGrid>
              <a:tr h="350203">
                <a:tc>
                  <a:txBody>
                    <a:bodyPr/>
                    <a:lstStyle/>
                    <a:p>
                      <a:r>
                        <a:rPr lang="en-GB" sz="1400" i="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50203">
                <a:tc>
                  <a:txBody>
                    <a:bodyPr/>
                    <a:lstStyle/>
                    <a:p>
                      <a:r>
                        <a:rPr lang="en-GB" sz="1400" i="0" dirty="0"/>
                        <a:t>-hood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The state of being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childhood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0670799"/>
                  </a:ext>
                </a:extLst>
              </a:tr>
              <a:tr h="350203">
                <a:tc>
                  <a:txBody>
                    <a:bodyPr/>
                    <a:lstStyle/>
                    <a:p>
                      <a:r>
                        <a:rPr lang="en-GB" sz="1400" i="0" dirty="0"/>
                        <a:t>-ward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Direction or movement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forward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7418558"/>
                  </a:ext>
                </a:extLst>
              </a:tr>
              <a:tr h="350203">
                <a:tc>
                  <a:txBody>
                    <a:bodyPr/>
                    <a:lstStyle/>
                    <a:p>
                      <a:r>
                        <a:rPr lang="en-GB" sz="1400" i="0" dirty="0"/>
                        <a:t>-al &amp;-</a:t>
                      </a:r>
                      <a:r>
                        <a:rPr lang="en-GB" sz="1400" i="0" dirty="0" err="1"/>
                        <a:t>ial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Relating to 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natural/official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1939024"/>
                  </a:ext>
                </a:extLst>
              </a:tr>
              <a:tr h="35020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ary</a:t>
                      </a:r>
                      <a:r>
                        <a:rPr lang="en-GB" sz="1400" i="0" dirty="0"/>
                        <a:t>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Relating to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primary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2000507"/>
                  </a:ext>
                </a:extLst>
              </a:tr>
              <a:tr h="35020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ery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place or collection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bakery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8502627"/>
                  </a:ext>
                </a:extLst>
              </a:tr>
              <a:tr h="35020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ive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9528608"/>
                  </a:ext>
                </a:extLst>
              </a:tr>
              <a:tr h="35020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ous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Full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dangerous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6378613"/>
                  </a:ext>
                </a:extLst>
              </a:tr>
              <a:tr h="350203">
                <a:tc>
                  <a:txBody>
                    <a:bodyPr/>
                    <a:lstStyle/>
                    <a:p>
                      <a:r>
                        <a:rPr lang="en-GB" sz="1400" i="0" dirty="0"/>
                        <a:t>-ship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friendship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8696866"/>
                  </a:ext>
                </a:extLst>
              </a:tr>
              <a:tr h="350203">
                <a:tc>
                  <a:txBody>
                    <a:bodyPr/>
                    <a:lstStyle/>
                    <a:p>
                      <a:r>
                        <a:rPr lang="en-GB" sz="1400" i="0" dirty="0"/>
                        <a:t>-ty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safety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6728503"/>
                  </a:ext>
                </a:extLst>
              </a:tr>
              <a:tr h="35020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ity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activity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5465903"/>
                  </a:ext>
                </a:extLst>
              </a:tr>
              <a:tr h="35020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ence</a:t>
                      </a:r>
                      <a:r>
                        <a:rPr lang="en-GB" sz="1400" i="0" dirty="0"/>
                        <a:t> &amp; -</a:t>
                      </a:r>
                      <a:r>
                        <a:rPr lang="en-GB" sz="1400" i="0" dirty="0" err="1"/>
                        <a:t>ance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difference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3900548"/>
                  </a:ext>
                </a:extLst>
              </a:tr>
              <a:tr h="35020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en</a:t>
                      </a:r>
                      <a:endParaRPr lang="en-GB" sz="1400" i="0" dirty="0"/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Make or become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soften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6460224"/>
                  </a:ext>
                </a:extLst>
              </a:tr>
              <a:tr h="350203">
                <a:tc>
                  <a:txBody>
                    <a:bodyPr/>
                    <a:lstStyle/>
                    <a:p>
                      <a:r>
                        <a:rPr lang="en-GB" sz="1400" i="0" dirty="0"/>
                        <a:t>-ate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Make or become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activate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18863"/>
                  </a:ext>
                </a:extLst>
              </a:tr>
              <a:tr h="35020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ise</a:t>
                      </a:r>
                      <a:endParaRPr lang="en-GB" sz="1400" i="0" dirty="0"/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Make or become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organise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7461367"/>
                  </a:ext>
                </a:extLst>
              </a:tr>
              <a:tr h="350203">
                <a:tc>
                  <a:txBody>
                    <a:bodyPr/>
                    <a:lstStyle/>
                    <a:p>
                      <a:r>
                        <a:rPr lang="en-GB" sz="1400" i="0" dirty="0"/>
                        <a:t>-able/-</a:t>
                      </a:r>
                      <a:r>
                        <a:rPr lang="en-GB" sz="1400" i="0" dirty="0" err="1"/>
                        <a:t>ible</a:t>
                      </a:r>
                      <a:endParaRPr lang="en-GB" sz="1400" i="0" dirty="0"/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breakable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09489860"/>
                  </a:ext>
                </a:extLst>
              </a:tr>
              <a:tr h="35020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ar</a:t>
                      </a:r>
                      <a:endParaRPr lang="en-GB" sz="1400" i="0" dirty="0"/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Relating to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solar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33997484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CCAD095E-7DC2-DB64-AB22-D78D16E65D38}"/>
              </a:ext>
            </a:extLst>
          </p:cNvPr>
          <p:cNvSpPr txBox="1">
            <a:spLocks/>
          </p:cNvSpPr>
          <p:nvPr/>
        </p:nvSpPr>
        <p:spPr>
          <a:xfrm>
            <a:off x="6093835" y="216825"/>
            <a:ext cx="3764974" cy="38017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fill in the blanks?</a:t>
            </a:r>
          </a:p>
        </p:txBody>
      </p:sp>
    </p:spTree>
    <p:extLst>
      <p:ext uri="{BB962C8B-B14F-4D97-AF65-F5344CB8AC3E}">
        <p14:creationId xmlns:p14="http://schemas.microsoft.com/office/powerpoint/2010/main" val="347788260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3095</Words>
  <Application>Microsoft Office PowerPoint</Application>
  <PresentationFormat>Widescreen</PresentationFormat>
  <Paragraphs>1167</Paragraphs>
  <Slides>40</Slides>
  <Notes>30</Notes>
  <HiddenSlides>0</HiddenSlides>
  <MMClips>3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40</vt:i4>
      </vt:variant>
    </vt:vector>
  </HeadingPairs>
  <TitlesOfParts>
    <vt:vector size="43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The suffix -ism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 you spot the spelling mistakes?</vt:lpstr>
      <vt:lpstr>PowerPoint Presentation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Emile - Morphology</dc:title>
  <dc:creator>Glen Jones;Siobhan</dc:creator>
  <cp:lastModifiedBy>Glen Jones</cp:lastModifiedBy>
  <cp:revision>63</cp:revision>
  <dcterms:created xsi:type="dcterms:W3CDTF">2022-05-31T09:42:07Z</dcterms:created>
  <dcterms:modified xsi:type="dcterms:W3CDTF">2026-07-23T13:31:58Z</dcterms:modified>
</cp:coreProperties>
</file>