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90" r:id="rId2"/>
    <p:sldId id="544" r:id="rId3"/>
    <p:sldId id="546" r:id="rId4"/>
    <p:sldId id="548" r:id="rId5"/>
    <p:sldId id="274" r:id="rId6"/>
    <p:sldId id="550" r:id="rId7"/>
    <p:sldId id="551" r:id="rId8"/>
    <p:sldId id="580" r:id="rId9"/>
    <p:sldId id="581" r:id="rId10"/>
    <p:sldId id="582" r:id="rId11"/>
    <p:sldId id="583" r:id="rId12"/>
    <p:sldId id="584" r:id="rId13"/>
    <p:sldId id="585" r:id="rId14"/>
    <p:sldId id="586" r:id="rId15"/>
    <p:sldId id="587" r:id="rId16"/>
    <p:sldId id="556" r:id="rId17"/>
    <p:sldId id="562" r:id="rId18"/>
    <p:sldId id="565" r:id="rId19"/>
    <p:sldId id="558" r:id="rId20"/>
    <p:sldId id="607" r:id="rId21"/>
    <p:sldId id="566" r:id="rId22"/>
    <p:sldId id="557" r:id="rId23"/>
    <p:sldId id="608" r:id="rId24"/>
    <p:sldId id="553" r:id="rId25"/>
    <p:sldId id="595" r:id="rId26"/>
    <p:sldId id="609" r:id="rId27"/>
    <p:sldId id="552" r:id="rId28"/>
    <p:sldId id="606" r:id="rId29"/>
    <p:sldId id="419" r:id="rId30"/>
    <p:sldId id="423" r:id="rId31"/>
    <p:sldId id="363" r:id="rId32"/>
    <p:sldId id="549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259ED0-4137-423B-BE88-13033F6C12D3}" v="11" dt="2026-07-23T13:37:15.7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51" d="100"/>
          <a:sy n="51" d="100"/>
        </p:scale>
        <p:origin x="1829" y="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3:37:19.503" v="2833"/>
      <pc:docMkLst>
        <pc:docMk/>
      </pc:docMkLst>
      <pc:sldChg chg="modSp add">
        <pc:chgData name="Glen Jones" userId="e846aaca-4b24-4b13-b0d0-f2308e16b284" providerId="ADAL" clId="{ED47ACC3-9597-4D89-A1DC-43CF280EF274}" dt="2026-07-21T09:48:09.589" v="2822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8:09.589" v="2822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mod addAnim delAnim">
        <pc:chgData name="Glen Jones" userId="e846aaca-4b24-4b13-b0d0-f2308e16b284" providerId="ADAL" clId="{ED47ACC3-9597-4D89-A1DC-43CF280EF274}" dt="2026-07-23T13:37:19.503" v="2833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3:37:12.484" v="2825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3:37:15.747" v="2832" actId="20577"/>
          <ac:spMkLst>
            <pc:docMk/>
            <pc:sldMk cId="3384485664" sldId="544"/>
            <ac:spMk id="6" creationId="{3A35EC4B-1875-D7D1-43D4-997B8DE58C3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something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expels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something else, it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pushes it out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356BD-E3CF-9267-4B32-51FAC5DBE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8CA745-F8D8-D82C-4A96-E491CDAE43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1C4995-5C17-6521-94A3-D34369099A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53E72A-EA60-9C4B-3310-F9644AABB9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63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26D06-F2D3-80FF-409F-706D32F90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7EF548-3064-C25A-1D53-A91E6B0A85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8C15FB-C8A8-31BA-86C8-199D97C2B0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7DFA3C-5B9B-2054-A40D-7486F4934A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5743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9C780D-F857-42E6-60D5-FEE17F6CB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9B4606-8C68-BB03-F719-F213ACFB17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BAAAD4-E2DA-568D-F63F-1587535066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799690-D139-629C-047E-68979C9297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41025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32FA2-7E25-A3F0-97EA-91049ACFA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0B3558-5B6C-6915-4CFF-88CF3A0711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17777F-5638-94C8-D7B0-A90DC1448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70FBD-84FC-0066-24E6-0534039CC6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296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has the E in pulse gone? 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Silent E + vowel led suffix = drop the E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compulsion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not just a choice — it’s something you feel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pushed into doing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fontAlgn="t"/>
            <a:endParaRPr lang="en-GB" sz="1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443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pulse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D79BC3-3561-E59D-1106-C33F4CAE0128}"/>
              </a:ext>
            </a:extLst>
          </p:cNvPr>
          <p:cNvSpPr/>
          <p:nvPr/>
        </p:nvSpPr>
        <p:spPr>
          <a:xfrm>
            <a:off x="8990119" y="2709379"/>
            <a:ext cx="1122873" cy="135552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2A83475-4883-C795-717C-CB7FA723785B}"/>
              </a:ext>
            </a:extLst>
          </p:cNvPr>
          <p:cNvSpPr/>
          <p:nvPr/>
        </p:nvSpPr>
        <p:spPr>
          <a:xfrm>
            <a:off x="1951630" y="2538484"/>
            <a:ext cx="2251880" cy="1692320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618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pulse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5056935" y="4064903"/>
            <a:ext cx="343652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2B4573E-828B-F137-57E6-DAB013FBEC68}"/>
              </a:ext>
            </a:extLst>
          </p:cNvPr>
          <p:cNvSpPr/>
          <p:nvPr/>
        </p:nvSpPr>
        <p:spPr>
          <a:xfrm>
            <a:off x="1951630" y="2538484"/>
            <a:ext cx="2251880" cy="1692320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49640E6-5DF5-AEAA-DEC4-9A75608E97A2}"/>
              </a:ext>
            </a:extLst>
          </p:cNvPr>
          <p:cNvSpPr/>
          <p:nvPr/>
        </p:nvSpPr>
        <p:spPr>
          <a:xfrm>
            <a:off x="8990119" y="2709379"/>
            <a:ext cx="1122873" cy="135552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8057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re pulse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pulse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repulses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pulse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“Pulse”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577529" y="1100685"/>
            <a:ext cx="203962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878411" y="304106"/>
            <a:ext cx="654180" cy="88232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3A8F81-634E-F31F-C714-953B4175091F}"/>
              </a:ext>
            </a:extLst>
          </p:cNvPr>
          <p:cNvSpPr/>
          <p:nvPr/>
        </p:nvSpPr>
        <p:spPr>
          <a:xfrm>
            <a:off x="3614197" y="175991"/>
            <a:ext cx="1358032" cy="1042740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571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Pulse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push or force.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pulse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303435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propulse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3448853" y="44620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compulsion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pulse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repulses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973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“compulsion”?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pulse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Compulsion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the state of being pushed together / pushed strongly.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“compulsion”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propulse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compulsion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together</a:t>
            </a:r>
          </a:p>
        </p:txBody>
      </p:sp>
    </p:spTree>
    <p:extLst>
      <p:ext uri="{BB962C8B-B14F-4D97-AF65-F5344CB8AC3E}">
        <p14:creationId xmlns:p14="http://schemas.microsoft.com/office/powerpoint/2010/main" val="2996433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“propulse”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Propulse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literally to push forward.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“propulse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984089" y="2822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compulsion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8213980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pulse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4298451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8213979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 force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1969008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propulse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5969583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7555745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5939874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forward</a:t>
            </a:r>
          </a:p>
        </p:txBody>
      </p:sp>
    </p:spTree>
    <p:extLst>
      <p:ext uri="{BB962C8B-B14F-4D97-AF65-F5344CB8AC3E}">
        <p14:creationId xmlns:p14="http://schemas.microsoft.com/office/powerpoint/2010/main" val="2455739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8" grpId="0" animBg="1"/>
      <p:bldP spid="12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expels waste gas.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expels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expels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expels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is propelled by its engine.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966593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propelled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propelled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propelled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pannkayke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pancake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61AD4-950A-C7D5-EB56-98B0824DC8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43EE77E-6936-CD25-ED30-427E97EE1A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DADFD-BED0-C67E-5572-0824261CC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BB835A8-A506-6496-841E-B0536013FD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34" y="0"/>
            <a:ext cx="1595261" cy="2055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F271D8-E2F9-FFD8-4473-D63DC1FB76E4}"/>
              </a:ext>
            </a:extLst>
          </p:cNvPr>
          <p:cNvSpPr txBox="1"/>
          <p:nvPr/>
        </p:nvSpPr>
        <p:spPr>
          <a:xfrm>
            <a:off x="2359898" y="232682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propelled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23DFC2-E0F5-78B9-9722-2E38891D54A5}"/>
              </a:ext>
            </a:extLst>
          </p:cNvPr>
          <p:cNvSpPr txBox="1">
            <a:spLocks/>
          </p:cNvSpPr>
          <p:nvPr/>
        </p:nvSpPr>
        <p:spPr>
          <a:xfrm>
            <a:off x="6687933" y="2081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85E2A4-9DFE-6598-BC8B-9B0CDB7542C3}"/>
              </a:ext>
            </a:extLst>
          </p:cNvPr>
          <p:cNvSpPr txBox="1">
            <a:spLocks/>
          </p:cNvSpPr>
          <p:nvPr/>
        </p:nvSpPr>
        <p:spPr>
          <a:xfrm>
            <a:off x="9580081" y="2081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5BF3AF14-E094-5980-6801-8CA3B72DD169}"/>
              </a:ext>
            </a:extLst>
          </p:cNvPr>
          <p:cNvSpPr/>
          <p:nvPr/>
        </p:nvSpPr>
        <p:spPr>
          <a:xfrm>
            <a:off x="8965369" y="22214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9AF31454-2237-BB80-F70A-8A8875458D99}"/>
              </a:ext>
            </a:extLst>
          </p:cNvPr>
          <p:cNvSpPr/>
          <p:nvPr/>
        </p:nvSpPr>
        <p:spPr>
          <a:xfrm>
            <a:off x="2785432" y="224310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431CD0A-F841-0C22-AD39-215432B24EEC}"/>
              </a:ext>
            </a:extLst>
          </p:cNvPr>
          <p:cNvSpPr txBox="1">
            <a:spLocks/>
          </p:cNvSpPr>
          <p:nvPr/>
        </p:nvSpPr>
        <p:spPr>
          <a:xfrm>
            <a:off x="6687933" y="30523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4F94B6-1976-9D57-C9A6-07204AB2145B}"/>
              </a:ext>
            </a:extLst>
          </p:cNvPr>
          <p:cNvSpPr txBox="1">
            <a:spLocks/>
          </p:cNvSpPr>
          <p:nvPr/>
        </p:nvSpPr>
        <p:spPr>
          <a:xfrm>
            <a:off x="393837" y="20810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propelled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82685D7-51FC-60E3-BA50-059CE1A504F9}"/>
              </a:ext>
            </a:extLst>
          </p:cNvPr>
          <p:cNvSpPr txBox="1">
            <a:spLocks/>
          </p:cNvSpPr>
          <p:nvPr/>
        </p:nvSpPr>
        <p:spPr>
          <a:xfrm>
            <a:off x="9580081" y="30523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6F32D6B-055F-17B0-FEA8-3B951687B1DD}"/>
              </a:ext>
            </a:extLst>
          </p:cNvPr>
          <p:cNvSpPr txBox="1">
            <a:spLocks/>
          </p:cNvSpPr>
          <p:nvPr/>
        </p:nvSpPr>
        <p:spPr>
          <a:xfrm>
            <a:off x="3795784" y="2081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08182D4-52E7-B009-0B7C-DC624937075E}"/>
              </a:ext>
            </a:extLst>
          </p:cNvPr>
          <p:cNvSpPr txBox="1">
            <a:spLocks/>
          </p:cNvSpPr>
          <p:nvPr/>
        </p:nvSpPr>
        <p:spPr>
          <a:xfrm>
            <a:off x="3825552" y="30523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CA8D47BC-736F-0271-5248-839D444C8A53}"/>
              </a:ext>
            </a:extLst>
          </p:cNvPr>
          <p:cNvSpPr/>
          <p:nvPr/>
        </p:nvSpPr>
        <p:spPr>
          <a:xfrm>
            <a:off x="6065389" y="22214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90510E-11E9-96E7-8F93-6E9899D6C308}"/>
              </a:ext>
            </a:extLst>
          </p:cNvPr>
          <p:cNvSpPr txBox="1"/>
          <p:nvPr/>
        </p:nvSpPr>
        <p:spPr>
          <a:xfrm>
            <a:off x="1698606" y="376392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L?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32FD5627-1849-1886-AB5C-BE22840461AA}"/>
              </a:ext>
            </a:extLst>
          </p:cNvPr>
          <p:cNvSpPr/>
          <p:nvPr/>
        </p:nvSpPr>
        <p:spPr>
          <a:xfrm>
            <a:off x="6983227" y="1505751"/>
            <a:ext cx="284373" cy="2258174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8ACB6DD-5A55-2DD4-67E9-7A9A112192BA}"/>
              </a:ext>
            </a:extLst>
          </p:cNvPr>
          <p:cNvSpPr txBox="1"/>
          <p:nvPr/>
        </p:nvSpPr>
        <p:spPr>
          <a:xfrm>
            <a:off x="163168" y="475545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Stressed CVC base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23499586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used insect repellent.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repellent 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58115" y="1661833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repellent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607F65-1C30-8508-E599-8FFC97E771A7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1F1335-6442-133C-2462-BB37081167E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6951D3E9-4DF6-0324-0174-144B8A314A95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7696AFA-7988-D420-E5F4-4FBA58BA3378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02E8D6A-F97E-7E84-4BA8-CCE15C6C8CC0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A5C679D-D880-DDF4-628D-85A9B7580903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repellent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6A8606C-FFF2-36FE-5617-C9B0B4E1569F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 does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1F7DFFB-5536-81CB-6E82-50A777BAF74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D3E1E97-24D2-735C-7668-36F9F4E7C91C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DCFE058C-438A-3ACF-9551-82C8E3CDF4B7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8043B-6AC2-1A3A-3F56-D68C48CDD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FCC0E9D8-CECE-A541-A4B7-2D799CFDAD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EC7D7-577B-527C-F637-0595AD321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7BF2131-61FC-C8AD-B709-C2F7C9DB3D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542" y="-432217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B91843-A073-C7C2-5339-47FD26BC287F}"/>
              </a:ext>
            </a:extLst>
          </p:cNvPr>
          <p:cNvSpPr txBox="1"/>
          <p:nvPr/>
        </p:nvSpPr>
        <p:spPr>
          <a:xfrm>
            <a:off x="1658115" y="300506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repellent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E27EB-B399-3760-D4DB-9F78A31160A5}"/>
              </a:ext>
            </a:extLst>
          </p:cNvPr>
          <p:cNvSpPr txBox="1">
            <a:spLocks/>
          </p:cNvSpPr>
          <p:nvPr/>
        </p:nvSpPr>
        <p:spPr>
          <a:xfrm>
            <a:off x="6561737" y="2041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BA242A-6C44-CE85-88DA-3016B5A3ECD6}"/>
              </a:ext>
            </a:extLst>
          </p:cNvPr>
          <p:cNvSpPr txBox="1">
            <a:spLocks/>
          </p:cNvSpPr>
          <p:nvPr/>
        </p:nvSpPr>
        <p:spPr>
          <a:xfrm>
            <a:off x="9453885" y="2041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66F7A93-C0A1-0ADD-DE71-A324FC256ECC}"/>
              </a:ext>
            </a:extLst>
          </p:cNvPr>
          <p:cNvSpPr/>
          <p:nvPr/>
        </p:nvSpPr>
        <p:spPr>
          <a:xfrm>
            <a:off x="8839173" y="21816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7CD6F48-0B2D-D780-B86F-81129CF82CC1}"/>
              </a:ext>
            </a:extLst>
          </p:cNvPr>
          <p:cNvSpPr/>
          <p:nvPr/>
        </p:nvSpPr>
        <p:spPr>
          <a:xfrm>
            <a:off x="2659236" y="220330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C2B682-A269-F114-F8AE-2BE0CD8A5D91}"/>
              </a:ext>
            </a:extLst>
          </p:cNvPr>
          <p:cNvSpPr txBox="1">
            <a:spLocks/>
          </p:cNvSpPr>
          <p:nvPr/>
        </p:nvSpPr>
        <p:spPr>
          <a:xfrm>
            <a:off x="6561737" y="30125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A7465E7-7433-9E4E-07F5-D3C7C2EA7A76}"/>
              </a:ext>
            </a:extLst>
          </p:cNvPr>
          <p:cNvSpPr txBox="1">
            <a:spLocks/>
          </p:cNvSpPr>
          <p:nvPr/>
        </p:nvSpPr>
        <p:spPr>
          <a:xfrm>
            <a:off x="267641" y="20412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repellent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43C6872-0503-A993-EB77-6438BDC59A58}"/>
              </a:ext>
            </a:extLst>
          </p:cNvPr>
          <p:cNvSpPr txBox="1">
            <a:spLocks/>
          </p:cNvSpPr>
          <p:nvPr/>
        </p:nvSpPr>
        <p:spPr>
          <a:xfrm>
            <a:off x="9453885" y="30125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 does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DF52920-0AB9-46A4-1A55-45E5D2A959E8}"/>
              </a:ext>
            </a:extLst>
          </p:cNvPr>
          <p:cNvSpPr txBox="1">
            <a:spLocks/>
          </p:cNvSpPr>
          <p:nvPr/>
        </p:nvSpPr>
        <p:spPr>
          <a:xfrm>
            <a:off x="3669588" y="2041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A7D643F-7E85-7770-7661-FAD7B0FB55D9}"/>
              </a:ext>
            </a:extLst>
          </p:cNvPr>
          <p:cNvSpPr txBox="1">
            <a:spLocks/>
          </p:cNvSpPr>
          <p:nvPr/>
        </p:nvSpPr>
        <p:spPr>
          <a:xfrm>
            <a:off x="3699356" y="30125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37614B7-4D98-ECBD-8697-EE832883AE06}"/>
              </a:ext>
            </a:extLst>
          </p:cNvPr>
          <p:cNvSpPr/>
          <p:nvPr/>
        </p:nvSpPr>
        <p:spPr>
          <a:xfrm>
            <a:off x="5939193" y="21816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312CF2-8D55-10EA-DD9B-FD0376C073C6}"/>
              </a:ext>
            </a:extLst>
          </p:cNvPr>
          <p:cNvSpPr txBox="1"/>
          <p:nvPr/>
        </p:nvSpPr>
        <p:spPr>
          <a:xfrm>
            <a:off x="1698606" y="376392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L?</a:t>
            </a: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1F285027-3551-7EBE-D61B-97BC8DB30AC9}"/>
              </a:ext>
            </a:extLst>
          </p:cNvPr>
          <p:cNvSpPr/>
          <p:nvPr/>
        </p:nvSpPr>
        <p:spPr>
          <a:xfrm>
            <a:off x="6382361" y="1521537"/>
            <a:ext cx="284373" cy="2258174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043127-8D0C-902C-2C72-7268D859C7A6}"/>
              </a:ext>
            </a:extLst>
          </p:cNvPr>
          <p:cNvSpPr txBox="1"/>
          <p:nvPr/>
        </p:nvSpPr>
        <p:spPr>
          <a:xfrm>
            <a:off x="163168" y="475545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Stressed CVC base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1937152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boat had a huge impellor.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751386" y="2410342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impellor 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05F3BE-9CD0-9A18-A3A7-2E776158BE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81"/>
          <a:stretch>
            <a:fillRect/>
          </a:stretch>
        </p:blipFill>
        <p:spPr>
          <a:xfrm>
            <a:off x="9143813" y="1419408"/>
            <a:ext cx="2374610" cy="237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impellor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2D2D58D-0C61-7D35-424E-8F4DE44D4946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237AAC-9BB5-2ACE-5ADD-19E014A15748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347CEF7-E4BD-098A-ABE7-2FB4F07DFDF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22BF028-EF1B-42C5-45A1-2F5DC477FF95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474D9B8-BD3C-DA80-451E-3E035017CD74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AD1D913-55E3-B57B-61F1-48546B03B2D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impellor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4BEEBC1-0786-6595-98A6-CE1F7A4801AB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 does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A885362-A9AB-910B-175A-2B95198BE35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im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CF23C31-0401-6313-0617-BB34692AC0CB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(from in)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FAB899E8-11FC-7640-1EA4-71DDB8470E0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6886ACC-7DA6-29FD-5406-5C4E402F7C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81"/>
          <a:stretch>
            <a:fillRect/>
          </a:stretch>
        </p:blipFill>
        <p:spPr>
          <a:xfrm>
            <a:off x="9143813" y="1419408"/>
            <a:ext cx="2374610" cy="237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55539-8AC4-8F45-839D-39BBDE0F2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ADE6CFC-C27B-50BC-5E4A-DE4C0102FD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5D21C2-E755-9A89-9067-9E9C2F219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2FB166-3249-FE83-15B9-3B2C1087D64D}"/>
              </a:ext>
            </a:extLst>
          </p:cNvPr>
          <p:cNvSpPr txBox="1"/>
          <p:nvPr/>
        </p:nvSpPr>
        <p:spPr>
          <a:xfrm>
            <a:off x="2401982" y="155923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impellor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6BADE5B-DA3E-0F21-45C1-4759D47A40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2799" y="-521857"/>
            <a:ext cx="3006481" cy="23704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A4D9D8-FA46-3D2E-FB11-5CEA2D43A4C2}"/>
              </a:ext>
            </a:extLst>
          </p:cNvPr>
          <p:cNvSpPr txBox="1">
            <a:spLocks/>
          </p:cNvSpPr>
          <p:nvPr/>
        </p:nvSpPr>
        <p:spPr>
          <a:xfrm>
            <a:off x="6497980" y="184858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2DDB33-9BB4-60F5-CB4F-EA1910E6F98C}"/>
              </a:ext>
            </a:extLst>
          </p:cNvPr>
          <p:cNvSpPr txBox="1">
            <a:spLocks/>
          </p:cNvSpPr>
          <p:nvPr/>
        </p:nvSpPr>
        <p:spPr>
          <a:xfrm>
            <a:off x="9390128" y="184858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B6C4C627-BBF3-95BA-439C-3931EE1C00EB}"/>
              </a:ext>
            </a:extLst>
          </p:cNvPr>
          <p:cNvSpPr/>
          <p:nvPr/>
        </p:nvSpPr>
        <p:spPr>
          <a:xfrm>
            <a:off x="8775416" y="198902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8FBCBE0-D82A-F73B-E85F-B21225ED8224}"/>
              </a:ext>
            </a:extLst>
          </p:cNvPr>
          <p:cNvSpPr/>
          <p:nvPr/>
        </p:nvSpPr>
        <p:spPr>
          <a:xfrm>
            <a:off x="2595479" y="2010679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079932-9114-B31F-F89B-7AC6CAC723A8}"/>
              </a:ext>
            </a:extLst>
          </p:cNvPr>
          <p:cNvSpPr txBox="1">
            <a:spLocks/>
          </p:cNvSpPr>
          <p:nvPr/>
        </p:nvSpPr>
        <p:spPr>
          <a:xfrm>
            <a:off x="6497980" y="281997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261B8F3-41B7-55A8-A554-E930D55616E8}"/>
              </a:ext>
            </a:extLst>
          </p:cNvPr>
          <p:cNvSpPr txBox="1">
            <a:spLocks/>
          </p:cNvSpPr>
          <p:nvPr/>
        </p:nvSpPr>
        <p:spPr>
          <a:xfrm>
            <a:off x="203884" y="184858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impellor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461687-AC1A-09A4-0206-D6BFE50516EF}"/>
              </a:ext>
            </a:extLst>
          </p:cNvPr>
          <p:cNvSpPr txBox="1">
            <a:spLocks/>
          </p:cNvSpPr>
          <p:nvPr/>
        </p:nvSpPr>
        <p:spPr>
          <a:xfrm>
            <a:off x="9390128" y="281997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 does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7435FE4-E8CF-EC7C-035B-8508CB18445D}"/>
              </a:ext>
            </a:extLst>
          </p:cNvPr>
          <p:cNvSpPr txBox="1">
            <a:spLocks/>
          </p:cNvSpPr>
          <p:nvPr/>
        </p:nvSpPr>
        <p:spPr>
          <a:xfrm>
            <a:off x="3605831" y="184858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im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44E0FD8-0575-8054-AA5F-41CE0F7B2BCE}"/>
              </a:ext>
            </a:extLst>
          </p:cNvPr>
          <p:cNvSpPr txBox="1">
            <a:spLocks/>
          </p:cNvSpPr>
          <p:nvPr/>
        </p:nvSpPr>
        <p:spPr>
          <a:xfrm>
            <a:off x="3635599" y="281997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(from in)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2E2C6974-0E51-110D-9DE5-754B30A7D1B8}"/>
              </a:ext>
            </a:extLst>
          </p:cNvPr>
          <p:cNvSpPr/>
          <p:nvPr/>
        </p:nvSpPr>
        <p:spPr>
          <a:xfrm>
            <a:off x="5875436" y="198902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B8CE71-C8E8-7B88-A5F1-0C24FDA5C467}"/>
              </a:ext>
            </a:extLst>
          </p:cNvPr>
          <p:cNvSpPr txBox="1"/>
          <p:nvPr/>
        </p:nvSpPr>
        <p:spPr>
          <a:xfrm>
            <a:off x="1698606" y="376392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L?</a:t>
            </a:r>
          </a:p>
        </p:txBody>
      </p:sp>
      <p:sp>
        <p:nvSpPr>
          <p:cNvPr id="17" name="Arrow: Up 16">
            <a:extLst>
              <a:ext uri="{FF2B5EF4-FFF2-40B4-BE49-F238E27FC236}">
                <a16:creationId xmlns:a16="http://schemas.microsoft.com/office/drawing/2014/main" id="{B868A459-BE76-3C15-6EB2-1FAB6897987B}"/>
              </a:ext>
            </a:extLst>
          </p:cNvPr>
          <p:cNvSpPr/>
          <p:nvPr/>
        </p:nvSpPr>
        <p:spPr>
          <a:xfrm>
            <a:off x="6811257" y="1505751"/>
            <a:ext cx="284373" cy="2258174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CFEE5B4-0CBB-EC1B-2742-CBDF732FCCBC}"/>
              </a:ext>
            </a:extLst>
          </p:cNvPr>
          <p:cNvSpPr txBox="1"/>
          <p:nvPr/>
        </p:nvSpPr>
        <p:spPr>
          <a:xfrm>
            <a:off x="163168" y="475545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Stressed CVC base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1206072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 animBg="1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</a:t>
            </a:r>
            <a:r>
              <a:rPr lang="en-GB" sz="4400" dirty="0" err="1">
                <a:solidFill>
                  <a:schemeClr val="bg1"/>
                </a:solidFill>
              </a:rPr>
              <a:t>Scramblings</a:t>
            </a:r>
            <a:r>
              <a:rPr lang="en-GB" sz="4400" dirty="0">
                <a:solidFill>
                  <a:schemeClr val="bg1"/>
                </a:solidFill>
              </a:rPr>
              <a:t> compel their prisoners to work.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86" y="17796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548016" y="25594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compel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23892-6000-6430-AD87-E4BEE15A1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8A542E7-D5C4-DD99-4717-51220065DE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1A8FC-9E64-8984-EE3B-B05257945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33782BA-B8EC-5928-9D47-427CCC94C5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260" y="1207297"/>
            <a:ext cx="2252001" cy="29015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8287C6-32E8-261B-4992-0183ADEEF7D8}"/>
              </a:ext>
            </a:extLst>
          </p:cNvPr>
          <p:cNvSpPr txBox="1"/>
          <p:nvPr/>
        </p:nvSpPr>
        <p:spPr>
          <a:xfrm>
            <a:off x="2548016" y="25594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compel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F98754-ABDD-1680-09B0-0BAE0C291EE8}"/>
              </a:ext>
            </a:extLst>
          </p:cNvPr>
          <p:cNvSpPr txBox="1">
            <a:spLocks/>
          </p:cNvSpPr>
          <p:nvPr/>
        </p:nvSpPr>
        <p:spPr>
          <a:xfrm>
            <a:off x="8286783" y="426473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3F45472-F3AF-5FA1-C57D-DE458264D47A}"/>
              </a:ext>
            </a:extLst>
          </p:cNvPr>
          <p:cNvSpPr/>
          <p:nvPr/>
        </p:nvSpPr>
        <p:spPr>
          <a:xfrm>
            <a:off x="4384282" y="442683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2334F5D-C441-EABC-E800-3A26A8380130}"/>
              </a:ext>
            </a:extLst>
          </p:cNvPr>
          <p:cNvSpPr txBox="1">
            <a:spLocks/>
          </p:cNvSpPr>
          <p:nvPr/>
        </p:nvSpPr>
        <p:spPr>
          <a:xfrm>
            <a:off x="8286783" y="523612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726489-C8D2-3FF5-B584-DA0D9910DDC9}"/>
              </a:ext>
            </a:extLst>
          </p:cNvPr>
          <p:cNvSpPr txBox="1">
            <a:spLocks/>
          </p:cNvSpPr>
          <p:nvPr/>
        </p:nvSpPr>
        <p:spPr>
          <a:xfrm>
            <a:off x="1992687" y="426473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compel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EB3638-ADA3-BF8F-4A8C-E777D1FAA296}"/>
              </a:ext>
            </a:extLst>
          </p:cNvPr>
          <p:cNvSpPr txBox="1">
            <a:spLocks/>
          </p:cNvSpPr>
          <p:nvPr/>
        </p:nvSpPr>
        <p:spPr>
          <a:xfrm>
            <a:off x="5394634" y="426473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B5FA630-C24E-2C28-81EF-5ADF2F1665DD}"/>
              </a:ext>
            </a:extLst>
          </p:cNvPr>
          <p:cNvSpPr txBox="1">
            <a:spLocks/>
          </p:cNvSpPr>
          <p:nvPr/>
        </p:nvSpPr>
        <p:spPr>
          <a:xfrm>
            <a:off x="5424402" y="523612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together </a:t>
            </a:r>
            <a:b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(from con)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9311867E-E423-28F8-23AB-B5C42D49EDB6}"/>
              </a:ext>
            </a:extLst>
          </p:cNvPr>
          <p:cNvSpPr/>
          <p:nvPr/>
        </p:nvSpPr>
        <p:spPr>
          <a:xfrm>
            <a:off x="7664239" y="44051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098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9" y="1917457"/>
            <a:ext cx="11471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inpulse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can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imple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someone to act, but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compultion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comples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 impulse can impel someone to act, but a compulsion compels them.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impulse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impel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someone to act, but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compulsion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compels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them.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rockets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propolsion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helped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propelle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it into space as the gems began to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pulsete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with power.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rocket’s propulsion helped propel it into space as the gems began to pulsate with power.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rocket’s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propulsion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helped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propel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it into space as the gems began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pulsate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with power.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0884080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M5Sum090L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M5Sum090P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M5Sum090S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M5Sum090F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M5Sum090A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M5Sum090Sa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M5Sum090Fe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expel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propel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repel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impel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compel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dispel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pulse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compulsion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impulse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repulse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propulsion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pulsate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39284" y="5577273"/>
            <a:ext cx="3067194" cy="110563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returned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turn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 &amp; Pulse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base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pulse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pulse   impulse   repulse  propulsion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pulse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Pulse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push or force!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32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6213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016445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pulse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(pulsus) meaning pushed.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fact, we get two morphemes </a:t>
            </a:r>
          </a:p>
          <a:p>
            <a:pPr marL="1787525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pulse from pulsus and </a:t>
            </a:r>
          </a:p>
          <a:p>
            <a:pPr marL="1787525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pel from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pellere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1787525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Pulsus is actually the simple past version of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pellere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1273175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pulse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725824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pulse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990119" y="2709379"/>
            <a:ext cx="1122873" cy="135552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40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1009</Words>
  <Application>Microsoft Office PowerPoint</Application>
  <PresentationFormat>Widescreen</PresentationFormat>
  <Paragraphs>254</Paragraphs>
  <Slides>32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Aptos</vt:lpstr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Pel &amp; Pulse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2026-07-23T13:37:20Z</dcterms:modified>
</cp:coreProperties>
</file>