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4" r:id="rId3"/>
    <p:sldId id="546" r:id="rId4"/>
    <p:sldId id="548" r:id="rId5"/>
    <p:sldId id="274" r:id="rId6"/>
    <p:sldId id="295" r:id="rId7"/>
    <p:sldId id="551" r:id="rId8"/>
    <p:sldId id="552" r:id="rId9"/>
    <p:sldId id="553" r:id="rId10"/>
    <p:sldId id="554" r:id="rId11"/>
    <p:sldId id="555" r:id="rId12"/>
    <p:sldId id="556" r:id="rId13"/>
    <p:sldId id="557" r:id="rId14"/>
    <p:sldId id="558" r:id="rId15"/>
    <p:sldId id="559" r:id="rId16"/>
    <p:sldId id="560" r:id="rId17"/>
    <p:sldId id="561" r:id="rId18"/>
    <p:sldId id="562" r:id="rId19"/>
    <p:sldId id="565" r:id="rId20"/>
    <p:sldId id="566" r:id="rId21"/>
    <p:sldId id="567" r:id="rId22"/>
    <p:sldId id="568" r:id="rId23"/>
    <p:sldId id="569" r:id="rId24"/>
    <p:sldId id="595" r:id="rId25"/>
    <p:sldId id="610" r:id="rId26"/>
    <p:sldId id="606" r:id="rId27"/>
    <p:sldId id="614" r:id="rId28"/>
    <p:sldId id="612" r:id="rId29"/>
    <p:sldId id="613" r:id="rId30"/>
    <p:sldId id="363" r:id="rId31"/>
    <p:sldId id="550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6622F0-9D1A-4A63-8F1F-8C37868A11F8}" v="15" dt="2026-07-23T13:41:46.8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3:41:46.813" v="2861" actId="20577"/>
      <pc:docMkLst>
        <pc:docMk/>
      </pc:docMkLst>
      <pc:sldChg chg="modSp add">
        <pc:chgData name="Glen Jones" userId="e846aaca-4b24-4b13-b0d0-f2308e16b284" providerId="ADAL" clId="{ED47ACC3-9597-4D89-A1DC-43CF280EF274}" dt="2026-07-21T09:47:33.869" v="2847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7:33.869" v="284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addAnim delAnim">
        <pc:chgData name="Glen Jones" userId="e846aaca-4b24-4b13-b0d0-f2308e16b284" providerId="ADAL" clId="{ED47ACC3-9597-4D89-A1DC-43CF280EF274}" dt="2026-07-23T13:41:14.733" v="2859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3:41:05.714" v="2849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3:41:09.833" v="2858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Sp">
        <pc:chgData name="Glen Jones" userId="e846aaca-4b24-4b13-b0d0-f2308e16b284" providerId="ADAL" clId="{ED47ACC3-9597-4D89-A1DC-43CF280EF274}" dt="2026-07-23T13:41:46.813" v="2861" actId="20577"/>
        <pc:sldMkLst>
          <pc:docMk/>
          <pc:sldMk cId="3645460279" sldId="559"/>
        </pc:sldMkLst>
        <pc:spChg chg="mod">
          <ac:chgData name="Glen Jones" userId="e846aaca-4b24-4b13-b0d0-f2308e16b284" providerId="ADAL" clId="{ED47ACC3-9597-4D89-A1DC-43CF280EF274}" dt="2026-07-23T13:41:46.813" v="2861" actId="20577"/>
          <ac:spMkLst>
            <pc:docMk/>
            <pc:sldMk cId="3645460279" sldId="559"/>
            <ac:spMk id="37" creationId="{06107483-4709-62AD-2A1B-84BBC69FEF8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go beyond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 definition not going away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 beyond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32FA2-7E25-A3F0-97EA-91049ACFA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0B3558-5B6C-6915-4CFF-88CF3A0711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7777F-5638-94C8-D7B0-A90DC1448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70FBD-84FC-0066-24E6-0534039CC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296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B51D2-EF12-AC9B-B434-48430E499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644163-7FEC-C80F-F81A-9CFDD819B6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DC2502-6EE6-C6DF-0DFE-9EE62752A3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CAFD50-1108-50B8-2600-F302149317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83670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858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If you go towards something, you: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reach 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enter 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are able to use it</a:t>
            </a:r>
          </a:p>
          <a:p>
            <a:endParaRPr lang="en-GB" dirty="0"/>
          </a:p>
          <a:p>
            <a:r>
              <a:rPr lang="en-GB" dirty="0"/>
              <a:t>So accessed now means was able to reach or use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885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suc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cess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211045" y="2183124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8423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suc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cess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79BB07A-A1C0-F145-D512-FB27D22079C8}"/>
              </a:ext>
            </a:extLst>
          </p:cNvPr>
          <p:cNvSpPr/>
          <p:nvPr/>
        </p:nvSpPr>
        <p:spPr>
          <a:xfrm>
            <a:off x="1289582" y="2463861"/>
            <a:ext cx="3091349" cy="1854261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A74BA2-C867-B0A9-6A96-2853B018BE4A}"/>
              </a:ext>
            </a:extLst>
          </p:cNvPr>
          <p:cNvSpPr/>
          <p:nvPr/>
        </p:nvSpPr>
        <p:spPr>
          <a:xfrm>
            <a:off x="8211045" y="2183124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872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suc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cess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899546" y="3969080"/>
            <a:ext cx="313260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CF47349-1A61-06ED-C0E8-F72D6A0D9570}"/>
              </a:ext>
            </a:extLst>
          </p:cNvPr>
          <p:cNvSpPr/>
          <p:nvPr/>
        </p:nvSpPr>
        <p:spPr>
          <a:xfrm>
            <a:off x="8211045" y="2183124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6A4D259-0D94-8396-BFED-80F638B81046}"/>
              </a:ext>
            </a:extLst>
          </p:cNvPr>
          <p:cNvSpPr/>
          <p:nvPr/>
        </p:nvSpPr>
        <p:spPr>
          <a:xfrm>
            <a:off x="1289582" y="2463861"/>
            <a:ext cx="3091349" cy="1854261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5809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suc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cess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9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successful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Cess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285891" y="1111055"/>
            <a:ext cx="197131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376093" y="41235"/>
            <a:ext cx="1572005" cy="118328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168045" y="111461"/>
            <a:ext cx="1998319" cy="1183289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2376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Cess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go or give away.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cess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accessed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processes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successful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1214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processes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Processes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the acts of going forward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processes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accessed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processes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forward</a:t>
            </a:r>
          </a:p>
        </p:txBody>
      </p:sp>
    </p:spTree>
    <p:extLst>
      <p:ext uri="{BB962C8B-B14F-4D97-AF65-F5344CB8AC3E}">
        <p14:creationId xmlns:p14="http://schemas.microsoft.com/office/powerpoint/2010/main" val="3645460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accessed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Accessed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literally means went towards.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accessed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processes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accessed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320209" y="2350937"/>
            <a:ext cx="181083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247324" y="3325541"/>
            <a:ext cx="1854005" cy="846028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to/towards (form of ad)</a:t>
            </a:r>
          </a:p>
        </p:txBody>
      </p:sp>
    </p:spTree>
    <p:extLst>
      <p:ext uri="{BB962C8B-B14F-4D97-AF65-F5344CB8AC3E}">
        <p14:creationId xmlns:p14="http://schemas.microsoft.com/office/powerpoint/2010/main" val="11672974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an excess of fuel.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excess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8436243" y="386878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4018726" y="40308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8436243" y="48373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1655868" y="38596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excess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5758217" y="38997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7881647" y="404022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5758217" y="48683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out/beyond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excess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made an incessant noise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621685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incessant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brekfaste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breakfast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901903" y="4195170"/>
            <a:ext cx="178797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216849" y="4195170"/>
            <a:ext cx="166621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728480" y="43182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3650136" y="436161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901902" y="5149559"/>
            <a:ext cx="178797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1258541" y="419951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incessant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216849" y="5149559"/>
            <a:ext cx="166621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4761059" y="4195170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4761059" y="5149559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into/not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B49822-DB5E-FD21-6C1C-AA9AAD3A6A56}"/>
              </a:ext>
            </a:extLst>
          </p:cNvPr>
          <p:cNvSpPr txBox="1"/>
          <p:nvPr/>
        </p:nvSpPr>
        <p:spPr>
          <a:xfrm>
            <a:off x="3007536" y="1649241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incessant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020BA1F-FE3D-4C7B-37B0-72692891829C}"/>
              </a:ext>
            </a:extLst>
          </p:cNvPr>
          <p:cNvSpPr/>
          <p:nvPr/>
        </p:nvSpPr>
        <p:spPr>
          <a:xfrm>
            <a:off x="6288883" y="43182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exceed their expectations.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89557" y="2644170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exceed 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58115" y="1661833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exceed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07F65-1C30-8508-E599-8FFC97E771A7}"/>
              </a:ext>
            </a:extLst>
          </p:cNvPr>
          <p:cNvSpPr txBox="1">
            <a:spLocks/>
          </p:cNvSpPr>
          <p:nvPr/>
        </p:nvSpPr>
        <p:spPr>
          <a:xfrm>
            <a:off x="8063848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7696AFA-7988-D420-E5F4-4FBA58BA3378}"/>
              </a:ext>
            </a:extLst>
          </p:cNvPr>
          <p:cNvSpPr/>
          <p:nvPr/>
        </p:nvSpPr>
        <p:spPr>
          <a:xfrm>
            <a:off x="4161347" y="427672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02E8D6A-F97E-7E84-4BA8-CCE15C6C8CC0}"/>
              </a:ext>
            </a:extLst>
          </p:cNvPr>
          <p:cNvSpPr txBox="1">
            <a:spLocks/>
          </p:cNvSpPr>
          <p:nvPr/>
        </p:nvSpPr>
        <p:spPr>
          <a:xfrm>
            <a:off x="8063848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A5C679D-D880-DDF4-628D-85A9B7580903}"/>
              </a:ext>
            </a:extLst>
          </p:cNvPr>
          <p:cNvSpPr txBox="1">
            <a:spLocks/>
          </p:cNvSpPr>
          <p:nvPr/>
        </p:nvSpPr>
        <p:spPr>
          <a:xfrm>
            <a:off x="1769752" y="411462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exceed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1F7DFFB-5536-81CB-6E82-50A777BAF749}"/>
              </a:ext>
            </a:extLst>
          </p:cNvPr>
          <p:cNvSpPr txBox="1">
            <a:spLocks/>
          </p:cNvSpPr>
          <p:nvPr/>
        </p:nvSpPr>
        <p:spPr>
          <a:xfrm>
            <a:off x="5171699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D3E1E97-24D2-735C-7668-36F9F4E7C91C}"/>
              </a:ext>
            </a:extLst>
          </p:cNvPr>
          <p:cNvSpPr txBox="1">
            <a:spLocks/>
          </p:cNvSpPr>
          <p:nvPr/>
        </p:nvSpPr>
        <p:spPr>
          <a:xfrm>
            <a:off x="5201467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out/beyond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DCFE058C-438A-3ACF-9551-82C8E3CDF4B7}"/>
              </a:ext>
            </a:extLst>
          </p:cNvPr>
          <p:cNvSpPr/>
          <p:nvPr/>
        </p:nvSpPr>
        <p:spPr>
          <a:xfrm>
            <a:off x="7441304" y="425506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5" grpId="0" animBg="1"/>
      <p:bldP spid="17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had to proceed as they </a:t>
            </a:r>
            <a:r>
              <a:rPr lang="en-GB" sz="4400">
                <a:solidFill>
                  <a:schemeClr val="bg1"/>
                </a:solidFill>
              </a:rPr>
              <a:t>had no </a:t>
            </a:r>
            <a:r>
              <a:rPr lang="en-GB" sz="4400" dirty="0">
                <a:solidFill>
                  <a:schemeClr val="bg1"/>
                </a:solidFill>
              </a:rPr>
              <a:t>choice.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751386" y="2410342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proceed 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proceed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2D2D58D-0C61-7D35-424E-8F4DE44D4946}"/>
              </a:ext>
            </a:extLst>
          </p:cNvPr>
          <p:cNvSpPr txBox="1">
            <a:spLocks/>
          </p:cNvSpPr>
          <p:nvPr/>
        </p:nvSpPr>
        <p:spPr>
          <a:xfrm>
            <a:off x="5622419" y="40515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237AAC-9BB5-2ACE-5ADD-19E014A15748}"/>
              </a:ext>
            </a:extLst>
          </p:cNvPr>
          <p:cNvSpPr txBox="1">
            <a:spLocks/>
          </p:cNvSpPr>
          <p:nvPr/>
        </p:nvSpPr>
        <p:spPr>
          <a:xfrm>
            <a:off x="8514567" y="40515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347CEF7-E4BD-098A-ABE7-2FB4F07DFDFD}"/>
              </a:ext>
            </a:extLst>
          </p:cNvPr>
          <p:cNvSpPr/>
          <p:nvPr/>
        </p:nvSpPr>
        <p:spPr>
          <a:xfrm>
            <a:off x="7899855" y="41920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22BF028-EF1B-42C5-45A1-2F5DC477FF95}"/>
              </a:ext>
            </a:extLst>
          </p:cNvPr>
          <p:cNvSpPr/>
          <p:nvPr/>
        </p:nvSpPr>
        <p:spPr>
          <a:xfrm>
            <a:off x="4504466" y="423246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74D9B8-BD3C-DA80-451E-3E035017CD74}"/>
              </a:ext>
            </a:extLst>
          </p:cNvPr>
          <p:cNvSpPr txBox="1">
            <a:spLocks/>
          </p:cNvSpPr>
          <p:nvPr/>
        </p:nvSpPr>
        <p:spPr>
          <a:xfrm>
            <a:off x="5622419" y="502295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before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D1D913-55E3-B57B-61F1-48546B03B2DF}"/>
              </a:ext>
            </a:extLst>
          </p:cNvPr>
          <p:cNvSpPr txBox="1">
            <a:spLocks/>
          </p:cNvSpPr>
          <p:nvPr/>
        </p:nvSpPr>
        <p:spPr>
          <a:xfrm>
            <a:off x="2112871" y="407037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proceed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4BEEBC1-0786-6595-98A6-CE1F7A4801AB}"/>
              </a:ext>
            </a:extLst>
          </p:cNvPr>
          <p:cNvSpPr txBox="1">
            <a:spLocks/>
          </p:cNvSpPr>
          <p:nvPr/>
        </p:nvSpPr>
        <p:spPr>
          <a:xfrm>
            <a:off x="8514567" y="502295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5CEE5F8-20DF-D930-4F01-44887CFE45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5" t="29652" r="29260" b="12637"/>
          <a:stretch>
            <a:fillRect/>
          </a:stretch>
        </p:blipFill>
        <p:spPr>
          <a:xfrm>
            <a:off x="9709839" y="1548088"/>
            <a:ext cx="2278276" cy="206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conceded the challenge.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968930" y="2688108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conceded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23892-6000-6430-AD87-E4BEE15A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8A542E7-D5C4-DD99-4717-51220065D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1A8FC-9E64-8984-EE3B-B05257945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3782BA-B8EC-5928-9D47-427CCC94C5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60" y="1207297"/>
            <a:ext cx="2252001" cy="29015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287C6-32E8-261B-4992-0183ADEEF7D8}"/>
              </a:ext>
            </a:extLst>
          </p:cNvPr>
          <p:cNvSpPr txBox="1"/>
          <p:nvPr/>
        </p:nvSpPr>
        <p:spPr>
          <a:xfrm>
            <a:off x="2415433" y="198245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conceded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6C198D-D68A-57D7-686A-F0464995B9B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cede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EDE6867-8B33-CEAA-AC3D-66DA80401EBD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858B71DB-AE11-FB70-1D89-2D61BA6DB81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CD508B71-F609-0B3B-BBD0-5E2D4EE69BB4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83484E-2204-8ED8-7256-ADDFC3B053AA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94BD965-9C7C-F2CE-1900-2724BE7F1D3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conceded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EA565A-5E95-00F7-2A10-A5DA69511CB4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D735F8A-D2AC-7382-5CF7-065DBB2D8F0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45D242B-C50B-ECF3-5B44-B1230B0AA9F6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59AFDF54-EDE4-5ADD-2096-8C3838297D01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98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9A15A-AA71-76E0-5E59-798BED8B5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71FDAB5-21FE-A9A5-4AE3-FDA00D772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BECE7-237A-CB27-1FBE-A51C673C8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37EBF1C-3085-EE38-1106-3E953F6824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16" y="71415"/>
            <a:ext cx="1365623" cy="17595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553A0C-B74A-BED0-DB71-A6BE1C4B32C7}"/>
              </a:ext>
            </a:extLst>
          </p:cNvPr>
          <p:cNvSpPr txBox="1"/>
          <p:nvPr/>
        </p:nvSpPr>
        <p:spPr>
          <a:xfrm>
            <a:off x="2345668" y="18288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conceded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32555C-D071-DF1E-AA49-C0081D2169D9}"/>
              </a:ext>
            </a:extLst>
          </p:cNvPr>
          <p:cNvSpPr txBox="1">
            <a:spLocks/>
          </p:cNvSpPr>
          <p:nvPr/>
        </p:nvSpPr>
        <p:spPr>
          <a:xfrm>
            <a:off x="6688090" y="169049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cede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AA6192C-4F28-A90A-F6B6-B9A35C01BADD}"/>
              </a:ext>
            </a:extLst>
          </p:cNvPr>
          <p:cNvSpPr txBox="1">
            <a:spLocks/>
          </p:cNvSpPr>
          <p:nvPr/>
        </p:nvSpPr>
        <p:spPr>
          <a:xfrm>
            <a:off x="9580238" y="169049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989332A9-A011-793E-3A75-6D9D80510CEB}"/>
              </a:ext>
            </a:extLst>
          </p:cNvPr>
          <p:cNvSpPr/>
          <p:nvPr/>
        </p:nvSpPr>
        <p:spPr>
          <a:xfrm>
            <a:off x="8965526" y="18309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8E35107-D7C6-1D8B-B409-A12EDA70B10C}"/>
              </a:ext>
            </a:extLst>
          </p:cNvPr>
          <p:cNvSpPr/>
          <p:nvPr/>
        </p:nvSpPr>
        <p:spPr>
          <a:xfrm>
            <a:off x="2785589" y="185258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F2A2AAF-D7A5-9B3D-DD97-16A0BB5F6B3A}"/>
              </a:ext>
            </a:extLst>
          </p:cNvPr>
          <p:cNvSpPr txBox="1">
            <a:spLocks/>
          </p:cNvSpPr>
          <p:nvPr/>
        </p:nvSpPr>
        <p:spPr>
          <a:xfrm>
            <a:off x="6688090" y="266187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AC593C7-E313-BA79-AC8F-DD5AAF93ECCE}"/>
              </a:ext>
            </a:extLst>
          </p:cNvPr>
          <p:cNvSpPr txBox="1">
            <a:spLocks/>
          </p:cNvSpPr>
          <p:nvPr/>
        </p:nvSpPr>
        <p:spPr>
          <a:xfrm>
            <a:off x="393994" y="16904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conceded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083C4C3-521F-CA3A-3730-580C378C5346}"/>
              </a:ext>
            </a:extLst>
          </p:cNvPr>
          <p:cNvSpPr txBox="1">
            <a:spLocks/>
          </p:cNvSpPr>
          <p:nvPr/>
        </p:nvSpPr>
        <p:spPr>
          <a:xfrm>
            <a:off x="9580238" y="266187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CAFE678-E879-F748-F19F-6FEB0FAF6A8E}"/>
              </a:ext>
            </a:extLst>
          </p:cNvPr>
          <p:cNvSpPr txBox="1">
            <a:spLocks/>
          </p:cNvSpPr>
          <p:nvPr/>
        </p:nvSpPr>
        <p:spPr>
          <a:xfrm>
            <a:off x="3795941" y="169049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0300158-EC16-157B-DF15-2580EB137298}"/>
              </a:ext>
            </a:extLst>
          </p:cNvPr>
          <p:cNvSpPr txBox="1">
            <a:spLocks/>
          </p:cNvSpPr>
          <p:nvPr/>
        </p:nvSpPr>
        <p:spPr>
          <a:xfrm>
            <a:off x="3825709" y="266187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14A9290D-96A7-0F71-3883-89F338A5D908}"/>
              </a:ext>
            </a:extLst>
          </p:cNvPr>
          <p:cNvSpPr/>
          <p:nvPr/>
        </p:nvSpPr>
        <p:spPr>
          <a:xfrm>
            <a:off x="6065546" y="18309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CC6FE-B43E-E8FA-3734-0C66A8127D20}"/>
              </a:ext>
            </a:extLst>
          </p:cNvPr>
          <p:cNvSpPr txBox="1"/>
          <p:nvPr/>
        </p:nvSpPr>
        <p:spPr>
          <a:xfrm>
            <a:off x="1658115" y="3509749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7F02B858-3E0D-A9F1-FCDB-3AA295D41673}"/>
              </a:ext>
            </a:extLst>
          </p:cNvPr>
          <p:cNvSpPr/>
          <p:nvPr/>
        </p:nvSpPr>
        <p:spPr>
          <a:xfrm>
            <a:off x="7924699" y="2193568"/>
            <a:ext cx="263958" cy="1478276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B5409E-130D-FF7C-4506-559B507B9EB2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vowel 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18951157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917457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a brief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concesion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the referee agreed to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intersede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so the match could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procede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without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incessent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arguing.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32509" y="3465816"/>
            <a:ext cx="115269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a brief concession, the referee agreed to intercede so the match could proceed without the incessant arguing.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32509" y="5027749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a brief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concession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the referee agreed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intercede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so the match could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proceed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without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incessant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arguing.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933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If you allow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exces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talking to continue, it will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presede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falure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rather than help you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suceed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If you allow excess talking to continue, it will precede failure rather than help you succeed.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If you allow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excess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talking to continue, it will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precede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failure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rather than help you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succeed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9028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4360492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M5Sum110L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M5Sum110P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M5Sum110S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M5Sum110F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M5Sum110A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M5Sum110Sa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M5Sum110Fe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D9FC0-95E1-E87F-6CBF-740411402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C3D786-D5B0-37DC-2EF3-405E63AA8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F70BE60-A0BB-D72C-0D30-B160E23621E0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14D537DB-FFDA-2B91-5868-A57284B7BC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F421793E-4C75-DABA-92A9-C2D5CFF4A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06BC5F6-2D19-079C-05BC-3FD878AB4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process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access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success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excess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concession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incessant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exceed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proceed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succeed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precede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concede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intercede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EC2627-7A49-D243-AB17-FA39A383C2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D136BF3-5F8D-00C4-D3B4-BD62D74D2420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376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inspection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spect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ion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0793" y="2158539"/>
            <a:ext cx="7712419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Cede, Ceed &amp; Cess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cess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process  access	 success  excess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cess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Cess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go or give away!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113171"/>
            <a:ext cx="8199791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cess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cede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28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ceed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all come from the Latin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cedere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meaning to go or give away.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Over time, the spelling changed, but the meaning stayed the same.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EDBCF-814C-B212-9E84-FA60F9CB5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22AA8A1-376A-781A-AB5F-66EA2B60BB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690E4-2062-B76A-AF25-311502A35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948" y="1178466"/>
            <a:ext cx="11338560" cy="3994035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46C34B-D65E-4939-DA1E-E801E18CE822}"/>
              </a:ext>
            </a:extLst>
          </p:cNvPr>
          <p:cNvSpPr txBox="1"/>
          <p:nvPr/>
        </p:nvSpPr>
        <p:spPr>
          <a:xfrm>
            <a:off x="3338246" y="1337930"/>
            <a:ext cx="81997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it’s a verb → think cede or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ceed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it’s a noun → think 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7BBE3B-CB6E-ABE3-9A88-9B3CCAD02D3E}"/>
              </a:ext>
            </a:extLst>
          </p:cNvPr>
          <p:cNvSpPr txBox="1"/>
          <p:nvPr/>
        </p:nvSpPr>
        <p:spPr>
          <a:xfrm>
            <a:off x="1408594" y="456867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D58CA6A-0313-207B-2D3D-97BBE7B98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077" y="1181019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53FA8A7-1C34-3063-F8C2-28223DE3C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5662313-1411-B684-40FD-61ACA3609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26036"/>
              </p:ext>
            </p:extLst>
          </p:nvPr>
        </p:nvGraphicFramePr>
        <p:xfrm>
          <a:off x="3368099" y="2869923"/>
          <a:ext cx="8415452" cy="25603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76780">
                  <a:extLst>
                    <a:ext uri="{9D8B030D-6E8A-4147-A177-3AD203B41FA5}">
                      <a16:colId xmlns:a16="http://schemas.microsoft.com/office/drawing/2014/main" val="2512445498"/>
                    </a:ext>
                  </a:extLst>
                </a:gridCol>
                <a:gridCol w="1516509">
                  <a:extLst>
                    <a:ext uri="{9D8B030D-6E8A-4147-A177-3AD203B41FA5}">
                      <a16:colId xmlns:a16="http://schemas.microsoft.com/office/drawing/2014/main" val="3523791082"/>
                    </a:ext>
                  </a:extLst>
                </a:gridCol>
                <a:gridCol w="2059146">
                  <a:extLst>
                    <a:ext uri="{9D8B030D-6E8A-4147-A177-3AD203B41FA5}">
                      <a16:colId xmlns:a16="http://schemas.microsoft.com/office/drawing/2014/main" val="4104632324"/>
                    </a:ext>
                  </a:extLst>
                </a:gridCol>
                <a:gridCol w="3463017">
                  <a:extLst>
                    <a:ext uri="{9D8B030D-6E8A-4147-A177-3AD203B41FA5}">
                      <a16:colId xmlns:a16="http://schemas.microsoft.com/office/drawing/2014/main" val="1294076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Spelling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Typical word class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Core 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Common examples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7135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‑cede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Verbs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go / give 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concede, recede, precede, accede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8800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‑ceed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Verbs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proceed, exceed, succeed, intercede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0736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‑cess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going /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process, excess, success, access, recess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9254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322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suc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cess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1459950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996</Words>
  <Application>Microsoft Office PowerPoint</Application>
  <PresentationFormat>Widescreen</PresentationFormat>
  <Paragraphs>245</Paragraphs>
  <Slides>31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Aptos</vt:lpstr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Cede, Ceed &amp; 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2026-07-23T13:41:55Z</dcterms:modified>
</cp:coreProperties>
</file>