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540" r:id="rId3"/>
    <p:sldId id="520" r:id="rId4"/>
    <p:sldId id="426" r:id="rId5"/>
    <p:sldId id="522" r:id="rId6"/>
    <p:sldId id="525" r:id="rId7"/>
    <p:sldId id="526" r:id="rId8"/>
    <p:sldId id="578" r:id="rId9"/>
    <p:sldId id="528" r:id="rId10"/>
    <p:sldId id="529" r:id="rId11"/>
    <p:sldId id="530" r:id="rId12"/>
    <p:sldId id="531" r:id="rId13"/>
    <p:sldId id="274" r:id="rId14"/>
    <p:sldId id="532" r:id="rId15"/>
    <p:sldId id="521" r:id="rId16"/>
    <p:sldId id="432" r:id="rId17"/>
    <p:sldId id="535" r:id="rId18"/>
    <p:sldId id="543" r:id="rId19"/>
    <p:sldId id="388" r:id="rId20"/>
    <p:sldId id="486" r:id="rId21"/>
    <p:sldId id="487" r:id="rId22"/>
    <p:sldId id="511" r:id="rId23"/>
    <p:sldId id="512" r:id="rId24"/>
    <p:sldId id="544" r:id="rId25"/>
    <p:sldId id="545" r:id="rId26"/>
    <p:sldId id="513" r:id="rId27"/>
    <p:sldId id="514" r:id="rId28"/>
    <p:sldId id="515" r:id="rId29"/>
    <p:sldId id="516" r:id="rId30"/>
    <p:sldId id="541" r:id="rId31"/>
    <p:sldId id="542" r:id="rId32"/>
    <p:sldId id="517" r:id="rId33"/>
    <p:sldId id="518" r:id="rId34"/>
    <p:sldId id="404" r:id="rId35"/>
    <p:sldId id="277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7CE058-D06F-4A48-AA80-0E1E70A8FBE3}" v="2" dt="2026-06-05T08:38:52.1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3898" autoAdjust="0"/>
  </p:normalViewPr>
  <p:slideViewPr>
    <p:cSldViewPr snapToGrid="0">
      <p:cViewPr varScale="1">
        <p:scale>
          <a:sx n="84" d="100"/>
          <a:sy n="84" d="100"/>
        </p:scale>
        <p:origin x="10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 sldOrd">
      <pc:chgData name="Glen Jones" userId="e846aaca-4b24-4b13-b0d0-f2308e16b284" providerId="ADAL" clId="{ED47ACC3-9597-4D89-A1DC-43CF280EF274}" dt="2026-06-05T08:38:52.103" v="4967"/>
      <pc:docMkLst>
        <pc:docMk/>
      </pc:docMkLst>
      <pc:sldChg chg="addSp delSp modSp mod modAnim">
        <pc:chgData name="Glen Jones" userId="e846aaca-4b24-4b13-b0d0-f2308e16b284" providerId="ADAL" clId="{ED47ACC3-9597-4D89-A1DC-43CF280EF274}" dt="2026-05-07T08:52:13.509" v="4425" actId="6549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6-05-07T08:52:13.509" v="4425" actId="6549"/>
          <ac:spMkLst>
            <pc:docMk/>
            <pc:sldMk cId="0" sldId="277"/>
            <ac:spMk id="4" creationId="{A2731CEF-08E7-F0CB-AF2C-BF04D42699FC}"/>
          </ac:spMkLst>
        </pc:spChg>
      </pc:sldChg>
      <pc:sldChg chg="modSp add mod modAnim">
        <pc:chgData name="Glen Jones" userId="e846aaca-4b24-4b13-b0d0-f2308e16b284" providerId="ADAL" clId="{ED47ACC3-9597-4D89-A1DC-43CF280EF274}" dt="2026-05-07T09:04:57.041" v="4545" actId="20577"/>
        <pc:sldMkLst>
          <pc:docMk/>
          <pc:sldMk cId="239528704" sldId="388"/>
        </pc:sldMkLst>
        <pc:spChg chg="mod">
          <ac:chgData name="Glen Jones" userId="e846aaca-4b24-4b13-b0d0-f2308e16b284" providerId="ADAL" clId="{ED47ACC3-9597-4D89-A1DC-43CF280EF274}" dt="2026-05-07T09:04:37.861" v="4528" actId="20577"/>
          <ac:spMkLst>
            <pc:docMk/>
            <pc:sldMk cId="239528704" sldId="388"/>
            <ac:spMk id="26" creationId="{D4AF35E5-D7C5-C3CC-28BB-D8DD5236EFE8}"/>
          </ac:spMkLst>
        </pc:spChg>
        <pc:spChg chg="mod">
          <ac:chgData name="Glen Jones" userId="e846aaca-4b24-4b13-b0d0-f2308e16b284" providerId="ADAL" clId="{ED47ACC3-9597-4D89-A1DC-43CF280EF274}" dt="2026-05-07T09:04:44.271" v="4533" actId="20577"/>
          <ac:spMkLst>
            <pc:docMk/>
            <pc:sldMk cId="239528704" sldId="388"/>
            <ac:spMk id="27" creationId="{37D8C83E-792E-6371-7EDC-B909DF913074}"/>
          </ac:spMkLst>
        </pc:spChg>
        <pc:spChg chg="mod">
          <ac:chgData name="Glen Jones" userId="e846aaca-4b24-4b13-b0d0-f2308e16b284" providerId="ADAL" clId="{ED47ACC3-9597-4D89-A1DC-43CF280EF274}" dt="2026-05-07T09:04:50.721" v="4540" actId="20577"/>
          <ac:spMkLst>
            <pc:docMk/>
            <pc:sldMk cId="239528704" sldId="388"/>
            <ac:spMk id="28" creationId="{89E8D4A0-414F-1786-B948-89431118F65A}"/>
          </ac:spMkLst>
        </pc:spChg>
        <pc:spChg chg="mod">
          <ac:chgData name="Glen Jones" userId="e846aaca-4b24-4b13-b0d0-f2308e16b284" providerId="ADAL" clId="{ED47ACC3-9597-4D89-A1DC-43CF280EF274}" dt="2026-05-07T09:04:57.041" v="4545" actId="20577"/>
          <ac:spMkLst>
            <pc:docMk/>
            <pc:sldMk cId="239528704" sldId="388"/>
            <ac:spMk id="29" creationId="{6D482227-CC86-CE54-9C0A-23910B118991}"/>
          </ac:spMkLst>
        </pc:spChg>
        <pc:spChg chg="mod">
          <ac:chgData name="Glen Jones" userId="e846aaca-4b24-4b13-b0d0-f2308e16b284" providerId="ADAL" clId="{ED47ACC3-9597-4D89-A1DC-43CF280EF274}" dt="2026-05-07T09:04:15.271" v="4513" actId="20577"/>
          <ac:spMkLst>
            <pc:docMk/>
            <pc:sldMk cId="239528704" sldId="388"/>
            <ac:spMk id="30" creationId="{01CE0B5B-C9F8-6AD3-6CC6-F6D3E8DA3367}"/>
          </ac:spMkLst>
        </pc:spChg>
        <pc:spChg chg="mod">
          <ac:chgData name="Glen Jones" userId="e846aaca-4b24-4b13-b0d0-f2308e16b284" providerId="ADAL" clId="{ED47ACC3-9597-4D89-A1DC-43CF280EF274}" dt="2026-05-07T09:04:08.781" v="4508" actId="20577"/>
          <ac:spMkLst>
            <pc:docMk/>
            <pc:sldMk cId="239528704" sldId="388"/>
            <ac:spMk id="31" creationId="{238E32B8-D74C-C400-EC22-165D9B93717A}"/>
          </ac:spMkLst>
        </pc:spChg>
        <pc:spChg chg="mod">
          <ac:chgData name="Glen Jones" userId="e846aaca-4b24-4b13-b0d0-f2308e16b284" providerId="ADAL" clId="{ED47ACC3-9597-4D89-A1DC-43CF280EF274}" dt="2026-05-07T09:04:23.311" v="4518" actId="20577"/>
          <ac:spMkLst>
            <pc:docMk/>
            <pc:sldMk cId="239528704" sldId="388"/>
            <ac:spMk id="32" creationId="{5EA5982F-6F9E-629F-8BC5-67C37C6C4B70}"/>
          </ac:spMkLst>
        </pc:spChg>
        <pc:spChg chg="mod">
          <ac:chgData name="Glen Jones" userId="e846aaca-4b24-4b13-b0d0-f2308e16b284" providerId="ADAL" clId="{ED47ACC3-9597-4D89-A1DC-43CF280EF274}" dt="2026-05-07T09:04:31.647" v="4523" actId="20577"/>
          <ac:spMkLst>
            <pc:docMk/>
            <pc:sldMk cId="239528704" sldId="388"/>
            <ac:spMk id="33" creationId="{13B8606D-7BB4-40CB-27B7-BE96F4146BC2}"/>
          </ac:spMkLst>
        </pc:spChg>
      </pc:sldChg>
      <pc:sldChg chg="addSp modSp mod modAnim">
        <pc:chgData name="Glen Jones" userId="e846aaca-4b24-4b13-b0d0-f2308e16b284" providerId="ADAL" clId="{ED47ACC3-9597-4D89-A1DC-43CF280EF274}" dt="2026-05-07T09:19:55.739" v="4964" actId="20577"/>
        <pc:sldMkLst>
          <pc:docMk/>
          <pc:sldMk cId="2824952072" sldId="404"/>
        </pc:sldMkLst>
        <pc:spChg chg="mod">
          <ac:chgData name="Glen Jones" userId="e846aaca-4b24-4b13-b0d0-f2308e16b284" providerId="ADAL" clId="{ED47ACC3-9597-4D89-A1DC-43CF280EF274}" dt="2026-05-07T09:19:46.481" v="4960" actId="115"/>
          <ac:spMkLst>
            <pc:docMk/>
            <pc:sldMk cId="2824952072" sldId="404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07T09:19:55.739" v="4964" actId="20577"/>
          <ac:spMkLst>
            <pc:docMk/>
            <pc:sldMk cId="2824952072" sldId="404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07T09:19:19.661" v="4949"/>
          <ac:spMkLst>
            <pc:docMk/>
            <pc:sldMk cId="2824952072" sldId="404"/>
            <ac:spMk id="7" creationId="{701AC5E5-F858-1376-1967-8E87160B40CF}"/>
          </ac:spMkLst>
        </pc:spChg>
      </pc:sldChg>
      <pc:sldChg chg="modSp mod ord modAnim">
        <pc:chgData name="Glen Jones" userId="e846aaca-4b24-4b13-b0d0-f2308e16b284" providerId="ADAL" clId="{ED47ACC3-9597-4D89-A1DC-43CF280EF274}" dt="2026-06-05T08:38:52.103" v="4967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07T08:53:37.673" v="4449" actId="6549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7T08:53:27.873" v="4437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7T08:53:33.444" v="4445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7T08:53:30.924" v="4439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5-07T09:05:10.221" v="4552" actId="20577"/>
        <pc:sldMkLst>
          <pc:docMk/>
          <pc:sldMk cId="1188107512" sldId="486"/>
        </pc:sldMkLst>
        <pc:spChg chg="add mod">
          <ac:chgData name="Glen Jones" userId="e846aaca-4b24-4b13-b0d0-f2308e16b284" providerId="ADAL" clId="{ED47ACC3-9597-4D89-A1DC-43CF280EF274}" dt="2026-05-07T09:05:07.371" v="4547" actId="20577"/>
          <ac:spMkLst>
            <pc:docMk/>
            <pc:sldMk cId="1188107512" sldId="486"/>
            <ac:spMk id="4" creationId="{E9966C15-F634-907E-572C-11574BA256F9}"/>
          </ac:spMkLst>
        </pc:spChg>
        <pc:spChg chg="add mod">
          <ac:chgData name="Glen Jones" userId="e846aaca-4b24-4b13-b0d0-f2308e16b284" providerId="ADAL" clId="{ED47ACC3-9597-4D89-A1DC-43CF280EF274}" dt="2026-05-07T09:05:10.221" v="4552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5-07T09:06:51.995" v="4656" actId="1076"/>
        <pc:sldMkLst>
          <pc:docMk/>
          <pc:sldMk cId="2193475781" sldId="487"/>
        </pc:sldMkLst>
        <pc:spChg chg="mod ord">
          <ac:chgData name="Glen Jones" userId="e846aaca-4b24-4b13-b0d0-f2308e16b284" providerId="ADAL" clId="{ED47ACC3-9597-4D89-A1DC-43CF280EF274}" dt="2026-05-07T09:06:31.071" v="4644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07T09:06:51.995" v="4656" actId="1076"/>
          <ac:spMkLst>
            <pc:docMk/>
            <pc:sldMk cId="2193475781" sldId="487"/>
            <ac:spMk id="5" creationId="{ED62A170-5EC0-06E6-9D76-D65C8AEC4CBA}"/>
          </ac:spMkLst>
        </pc:spChg>
        <pc:spChg chg="add mod">
          <ac:chgData name="Glen Jones" userId="e846aaca-4b24-4b13-b0d0-f2308e16b284" providerId="ADAL" clId="{ED47ACC3-9597-4D89-A1DC-43CF280EF274}" dt="2026-05-07T09:05:14.991" v="4555" actId="20577"/>
          <ac:spMkLst>
            <pc:docMk/>
            <pc:sldMk cId="2193475781" sldId="487"/>
            <ac:spMk id="10" creationId="{77A8C8D3-0242-01AC-DCF7-34BA35246B90}"/>
          </ac:spMkLst>
        </pc:spChg>
        <pc:spChg chg="add mod">
          <ac:chgData name="Glen Jones" userId="e846aaca-4b24-4b13-b0d0-f2308e16b284" providerId="ADAL" clId="{ED47ACC3-9597-4D89-A1DC-43CF280EF274}" dt="2026-05-07T09:05:17.711" v="4561" actId="20577"/>
          <ac:spMkLst>
            <pc:docMk/>
            <pc:sldMk cId="2193475781" sldId="487"/>
            <ac:spMk id="12" creationId="{6F738264-7473-D31B-BA88-24AAC324C314}"/>
          </ac:spMkLst>
        </pc:spChg>
      </pc:sldChg>
      <pc:sldChg chg="modSp add mod ord">
        <pc:chgData name="Glen Jones" userId="e846aaca-4b24-4b13-b0d0-f2308e16b284" providerId="ADAL" clId="{ED47ACC3-9597-4D89-A1DC-43CF280EF274}" dt="2026-05-07T09:05:33.321" v="4569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07T09:05:29.711" v="4567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07T09:05:33.321" v="4569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07T09:07:01.711" v="4664" actId="20577"/>
        <pc:sldMkLst>
          <pc:docMk/>
          <pc:sldMk cId="3920872163" sldId="512"/>
        </pc:sldMkLst>
        <pc:spChg chg="add mod">
          <ac:chgData name="Glen Jones" userId="e846aaca-4b24-4b13-b0d0-f2308e16b284" providerId="ADAL" clId="{ED47ACC3-9597-4D89-A1DC-43CF280EF274}" dt="2026-05-07T09:05:46.484" v="4586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07T09:05:38.541" v="4575" actId="20577"/>
          <ac:spMkLst>
            <pc:docMk/>
            <pc:sldMk cId="3920872163" sldId="512"/>
            <ac:spMk id="3" creationId="{0FF3F42F-1865-02A7-882C-18E6B616A3C5}"/>
          </ac:spMkLst>
        </pc:spChg>
        <pc:spChg chg="mod">
          <ac:chgData name="Glen Jones" userId="e846aaca-4b24-4b13-b0d0-f2308e16b284" providerId="ADAL" clId="{ED47ACC3-9597-4D89-A1DC-43CF280EF274}" dt="2026-05-07T09:05:42.646" v="4585" actId="20577"/>
          <ac:spMkLst>
            <pc:docMk/>
            <pc:sldMk cId="3920872163" sldId="512"/>
            <ac:spMk id="9" creationId="{6AE10F6F-D8B5-047B-C346-DC8F46CD5BD6}"/>
          </ac:spMkLst>
        </pc:spChg>
        <pc:spChg chg="add mod">
          <ac:chgData name="Glen Jones" userId="e846aaca-4b24-4b13-b0d0-f2308e16b284" providerId="ADAL" clId="{ED47ACC3-9597-4D89-A1DC-43CF280EF274}" dt="2026-05-07T09:07:01.711" v="4664" actId="20577"/>
          <ac:spMkLst>
            <pc:docMk/>
            <pc:sldMk cId="3920872163" sldId="512"/>
            <ac:spMk id="12" creationId="{38465D33-6EA1-9599-8009-3D2ABE109CB0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07T09:09:26.740" v="4754" actId="27636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5-07T09:09:21.501" v="4741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5-07T09:09:26.740" v="4754" actId="27636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07T09:09:54.398" v="4790" actId="20577"/>
        <pc:sldMkLst>
          <pc:docMk/>
          <pc:sldMk cId="1763556576" sldId="514"/>
        </pc:sldMkLst>
        <pc:spChg chg="mod">
          <ac:chgData name="Glen Jones" userId="e846aaca-4b24-4b13-b0d0-f2308e16b284" providerId="ADAL" clId="{ED47ACC3-9597-4D89-A1DC-43CF280EF274}" dt="2026-05-07T09:09:51.343" v="4782" actId="1076"/>
          <ac:spMkLst>
            <pc:docMk/>
            <pc:sldMk cId="1763556576" sldId="514"/>
            <ac:spMk id="4" creationId="{605F1767-6820-9C08-6AF3-C9EFDF04117C}"/>
          </ac:spMkLst>
        </pc:spChg>
        <pc:spChg chg="add mod">
          <ac:chgData name="Glen Jones" userId="e846aaca-4b24-4b13-b0d0-f2308e16b284" providerId="ADAL" clId="{ED47ACC3-9597-4D89-A1DC-43CF280EF274}" dt="2026-05-07T09:09:54.398" v="4790" actId="20577"/>
          <ac:spMkLst>
            <pc:docMk/>
            <pc:sldMk cId="1763556576" sldId="514"/>
            <ac:spMk id="6" creationId="{72E5D05E-4600-A2D6-F9BA-5097B848AAA7}"/>
          </ac:spMkLst>
        </pc:spChg>
        <pc:spChg chg="mod">
          <ac:chgData name="Glen Jones" userId="e846aaca-4b24-4b13-b0d0-f2308e16b284" providerId="ADAL" clId="{ED47ACC3-9597-4D89-A1DC-43CF280EF274}" dt="2026-05-07T09:09:34.974" v="4765" actId="20577"/>
          <ac:spMkLst>
            <pc:docMk/>
            <pc:sldMk cId="1763556576" sldId="514"/>
            <ac:spMk id="8" creationId="{130AA082-865B-2D47-D1B9-7EEA4279D5CE}"/>
          </ac:spMkLst>
        </pc:spChg>
        <pc:spChg chg="mod">
          <ac:chgData name="Glen Jones" userId="e846aaca-4b24-4b13-b0d0-f2308e16b284" providerId="ADAL" clId="{ED47ACC3-9597-4D89-A1DC-43CF280EF274}" dt="2026-05-07T09:09:39.650" v="4780" actId="27636"/>
          <ac:spMkLst>
            <pc:docMk/>
            <pc:sldMk cId="1763556576" sldId="514"/>
            <ac:spMk id="12" creationId="{D2E9B398-BBB1-7E8E-C7E1-D699F50CF5F1}"/>
          </ac:spMkLst>
        </pc:spChg>
      </pc:sldChg>
      <pc:sldChg chg="modSp add mod modAnim">
        <pc:chgData name="Glen Jones" userId="e846aaca-4b24-4b13-b0d0-f2308e16b284" providerId="ADAL" clId="{ED47ACC3-9597-4D89-A1DC-43CF280EF274}" dt="2026-05-07T09:10:13.043" v="4803" actId="20577"/>
        <pc:sldMkLst>
          <pc:docMk/>
          <pc:sldMk cId="1863283796" sldId="515"/>
        </pc:sldMkLst>
        <pc:spChg chg="mod">
          <ac:chgData name="Glen Jones" userId="e846aaca-4b24-4b13-b0d0-f2308e16b284" providerId="ADAL" clId="{ED47ACC3-9597-4D89-A1DC-43CF280EF274}" dt="2026-05-07T09:10:03.555" v="4795" actId="20577"/>
          <ac:spMkLst>
            <pc:docMk/>
            <pc:sldMk cId="1863283796" sldId="515"/>
            <ac:spMk id="3" creationId="{35583324-582E-9837-52A6-20F4E5428BB2}"/>
          </ac:spMkLst>
        </pc:spChg>
        <pc:spChg chg="mod">
          <ac:chgData name="Glen Jones" userId="e846aaca-4b24-4b13-b0d0-f2308e16b284" providerId="ADAL" clId="{ED47ACC3-9597-4D89-A1DC-43CF280EF274}" dt="2026-05-07T09:10:13.043" v="4803" actId="20577"/>
          <ac:spMkLst>
            <pc:docMk/>
            <pc:sldMk cId="1863283796" sldId="515"/>
            <ac:spMk id="9" creationId="{AC967B60-B70E-BBDE-D4BC-697FF008A627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07T09:10:57.170" v="4830" actId="20577"/>
        <pc:sldMkLst>
          <pc:docMk/>
          <pc:sldMk cId="661640312" sldId="516"/>
        </pc:sldMkLst>
        <pc:spChg chg="mod">
          <ac:chgData name="Glen Jones" userId="e846aaca-4b24-4b13-b0d0-f2308e16b284" providerId="ADAL" clId="{ED47ACC3-9597-4D89-A1DC-43CF280EF274}" dt="2026-05-07T09:10:37.250" v="4819" actId="1076"/>
          <ac:spMkLst>
            <pc:docMk/>
            <pc:sldMk cId="661640312" sldId="516"/>
            <ac:spMk id="2" creationId="{2F8FFDD7-4206-DE5D-A49A-5D620459DFB5}"/>
          </ac:spMkLst>
        </pc:spChg>
        <pc:spChg chg="mod">
          <ac:chgData name="Glen Jones" userId="e846aaca-4b24-4b13-b0d0-f2308e16b284" providerId="ADAL" clId="{ED47ACC3-9597-4D89-A1DC-43CF280EF274}" dt="2026-05-07T09:10:21.030" v="4809" actId="20577"/>
          <ac:spMkLst>
            <pc:docMk/>
            <pc:sldMk cId="661640312" sldId="516"/>
            <ac:spMk id="3" creationId="{890A324B-81A9-4E26-8347-13B2170FFF15}"/>
          </ac:spMkLst>
        </pc:spChg>
        <pc:spChg chg="mod">
          <ac:chgData name="Glen Jones" userId="e846aaca-4b24-4b13-b0d0-f2308e16b284" providerId="ADAL" clId="{ED47ACC3-9597-4D89-A1DC-43CF280EF274}" dt="2026-05-07T09:10:24.660" v="4816" actId="20577"/>
          <ac:spMkLst>
            <pc:docMk/>
            <pc:sldMk cId="661640312" sldId="516"/>
            <ac:spMk id="9" creationId="{EB2EE8F2-A891-C552-4555-F39D204E591A}"/>
          </ac:spMkLst>
        </pc:spChg>
        <pc:spChg chg="add mod">
          <ac:chgData name="Glen Jones" userId="e846aaca-4b24-4b13-b0d0-f2308e16b284" providerId="ADAL" clId="{ED47ACC3-9597-4D89-A1DC-43CF280EF274}" dt="2026-05-07T09:10:57.170" v="4830" actId="20577"/>
          <ac:spMkLst>
            <pc:docMk/>
            <pc:sldMk cId="661640312" sldId="516"/>
            <ac:spMk id="15" creationId="{356054CF-20F2-1607-6D31-A25EE6861AE8}"/>
          </ac:spMkLst>
        </pc:spChg>
      </pc:sldChg>
      <pc:sldChg chg="modSp add mod">
        <pc:chgData name="Glen Jones" userId="e846aaca-4b24-4b13-b0d0-f2308e16b284" providerId="ADAL" clId="{ED47ACC3-9597-4D89-A1DC-43CF280EF274}" dt="2026-05-07T09:12:25.510" v="4918" actId="6549"/>
        <pc:sldMkLst>
          <pc:docMk/>
          <pc:sldMk cId="1132907150" sldId="517"/>
        </pc:sldMkLst>
        <pc:spChg chg="mod">
          <ac:chgData name="Glen Jones" userId="e846aaca-4b24-4b13-b0d0-f2308e16b284" providerId="ADAL" clId="{ED47ACC3-9597-4D89-A1DC-43CF280EF274}" dt="2026-05-07T09:12:17.440" v="4905" actId="20577"/>
          <ac:spMkLst>
            <pc:docMk/>
            <pc:sldMk cId="1132907150" sldId="517"/>
            <ac:spMk id="3" creationId="{47FD52DD-D43F-7371-D392-A6460EC459B1}"/>
          </ac:spMkLst>
        </pc:spChg>
        <pc:spChg chg="mod">
          <ac:chgData name="Glen Jones" userId="e846aaca-4b24-4b13-b0d0-f2308e16b284" providerId="ADAL" clId="{ED47ACC3-9597-4D89-A1DC-43CF280EF274}" dt="2026-05-07T09:12:25.510" v="4918" actId="6549"/>
          <ac:spMkLst>
            <pc:docMk/>
            <pc:sldMk cId="1132907150" sldId="517"/>
            <ac:spMk id="9" creationId="{24AA2C78-691B-0541-7C2F-DE4095469973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07T09:13:08.270" v="4947" actId="20577"/>
        <pc:sldMkLst>
          <pc:docMk/>
          <pc:sldMk cId="655137515" sldId="518"/>
        </pc:sldMkLst>
        <pc:spChg chg="mod">
          <ac:chgData name="Glen Jones" userId="e846aaca-4b24-4b13-b0d0-f2308e16b284" providerId="ADAL" clId="{ED47ACC3-9597-4D89-A1DC-43CF280EF274}" dt="2026-05-07T09:12:48.673" v="4938" actId="1076"/>
          <ac:spMkLst>
            <pc:docMk/>
            <pc:sldMk cId="655137515" sldId="518"/>
            <ac:spMk id="4" creationId="{2765BB60-0104-3451-EDEC-E40A51B54230}"/>
          </ac:spMkLst>
        </pc:spChg>
        <pc:spChg chg="mod">
          <ac:chgData name="Glen Jones" userId="e846aaca-4b24-4b13-b0d0-f2308e16b284" providerId="ADAL" clId="{ED47ACC3-9597-4D89-A1DC-43CF280EF274}" dt="2026-05-07T09:12:34.159" v="4926" actId="20577"/>
          <ac:spMkLst>
            <pc:docMk/>
            <pc:sldMk cId="655137515" sldId="518"/>
            <ac:spMk id="8" creationId="{C371A47F-D70E-760D-9333-7468D76E00F9}"/>
          </ac:spMkLst>
        </pc:spChg>
        <pc:spChg chg="mod">
          <ac:chgData name="Glen Jones" userId="e846aaca-4b24-4b13-b0d0-f2308e16b284" providerId="ADAL" clId="{ED47ACC3-9597-4D89-A1DC-43CF280EF274}" dt="2026-05-07T09:12:38.210" v="4936" actId="20577"/>
          <ac:spMkLst>
            <pc:docMk/>
            <pc:sldMk cId="655137515" sldId="518"/>
            <ac:spMk id="12" creationId="{B5FE992C-CA38-2B11-AE84-E63001987B2A}"/>
          </ac:spMkLst>
        </pc:spChg>
        <pc:spChg chg="add mod">
          <ac:chgData name="Glen Jones" userId="e846aaca-4b24-4b13-b0d0-f2308e16b284" providerId="ADAL" clId="{ED47ACC3-9597-4D89-A1DC-43CF280EF274}" dt="2026-05-07T09:13:08.270" v="4947" actId="20577"/>
          <ac:spMkLst>
            <pc:docMk/>
            <pc:sldMk cId="655137515" sldId="518"/>
            <ac:spMk id="14" creationId="{E3E4F026-0634-A3E8-B013-2AC95DDE975E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5-07T09:03:40.911" v="4502" actId="20577"/>
        <pc:sldMkLst>
          <pc:docMk/>
          <pc:sldMk cId="814515300" sldId="535"/>
        </pc:sldMkLst>
        <pc:spChg chg="mod">
          <ac:chgData name="Glen Jones" userId="e846aaca-4b24-4b13-b0d0-f2308e16b284" providerId="ADAL" clId="{ED47ACC3-9597-4D89-A1DC-43CF280EF274}" dt="2026-05-07T09:03:35.495" v="4498" actId="20577"/>
          <ac:spMkLst>
            <pc:docMk/>
            <pc:sldMk cId="814515300" sldId="535"/>
            <ac:spMk id="9" creationId="{4BB5FCDE-CA19-0993-8DA2-C200D785B143}"/>
          </ac:spMkLst>
        </pc:spChg>
        <pc:spChg chg="mod">
          <ac:chgData name="Glen Jones" userId="e846aaca-4b24-4b13-b0d0-f2308e16b284" providerId="ADAL" clId="{ED47ACC3-9597-4D89-A1DC-43CF280EF274}" dt="2026-05-07T09:03:37.642" v="4500" actId="20577"/>
          <ac:spMkLst>
            <pc:docMk/>
            <pc:sldMk cId="814515300" sldId="535"/>
            <ac:spMk id="14" creationId="{6A0FAF09-E44C-1DE5-5F49-F48979CD1F54}"/>
          </ac:spMkLst>
        </pc:spChg>
        <pc:spChg chg="mod">
          <ac:chgData name="Glen Jones" userId="e846aaca-4b24-4b13-b0d0-f2308e16b284" providerId="ADAL" clId="{ED47ACC3-9597-4D89-A1DC-43CF280EF274}" dt="2026-05-07T09:03:40.911" v="4502" actId="20577"/>
          <ac:spMkLst>
            <pc:docMk/>
            <pc:sldMk cId="814515300" sldId="535"/>
            <ac:spMk id="16" creationId="{E6B4915B-1F20-2491-5C23-E3EC48AEDA9C}"/>
          </ac:spMkLst>
        </pc:spChg>
      </pc:sldChg>
      <pc:sldChg chg="modSp add mod">
        <pc:chgData name="Glen Jones" userId="e846aaca-4b24-4b13-b0d0-f2308e16b284" providerId="ADAL" clId="{ED47ACC3-9597-4D89-A1DC-43CF280EF274}" dt="2026-05-07T09:11:20.918" v="4847" actId="20577"/>
        <pc:sldMkLst>
          <pc:docMk/>
          <pc:sldMk cId="457476724" sldId="541"/>
        </pc:sldMkLst>
        <pc:spChg chg="mod">
          <ac:chgData name="Glen Jones" userId="e846aaca-4b24-4b13-b0d0-f2308e16b284" providerId="ADAL" clId="{ED47ACC3-9597-4D89-A1DC-43CF280EF274}" dt="2026-05-07T09:11:11.585" v="4835" actId="20577"/>
          <ac:spMkLst>
            <pc:docMk/>
            <pc:sldMk cId="457476724" sldId="541"/>
            <ac:spMk id="3" creationId="{35583324-582E-9837-52A6-20F4E5428BB2}"/>
          </ac:spMkLst>
        </pc:spChg>
        <pc:spChg chg="mod">
          <ac:chgData name="Glen Jones" userId="e846aaca-4b24-4b13-b0d0-f2308e16b284" providerId="ADAL" clId="{ED47ACC3-9597-4D89-A1DC-43CF280EF274}" dt="2026-05-07T09:11:15.144" v="4838" actId="20577"/>
          <ac:spMkLst>
            <pc:docMk/>
            <pc:sldMk cId="457476724" sldId="541"/>
            <ac:spMk id="4" creationId="{2C99D1DD-563B-4A0B-A346-5C6C42E11875}"/>
          </ac:spMkLst>
        </pc:spChg>
        <pc:spChg chg="mod">
          <ac:chgData name="Glen Jones" userId="e846aaca-4b24-4b13-b0d0-f2308e16b284" providerId="ADAL" clId="{ED47ACC3-9597-4D89-A1DC-43CF280EF274}" dt="2026-05-07T09:11:20.918" v="4847" actId="20577"/>
          <ac:spMkLst>
            <pc:docMk/>
            <pc:sldMk cId="457476724" sldId="541"/>
            <ac:spMk id="9" creationId="{AC967B60-B70E-BBDE-D4BC-697FF008A627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07T09:12:06.234" v="4898" actId="1076"/>
        <pc:sldMkLst>
          <pc:docMk/>
          <pc:sldMk cId="3681355018" sldId="542"/>
        </pc:sldMkLst>
        <pc:spChg chg="mod">
          <ac:chgData name="Glen Jones" userId="e846aaca-4b24-4b13-b0d0-f2308e16b284" providerId="ADAL" clId="{ED47ACC3-9597-4D89-A1DC-43CF280EF274}" dt="2026-05-07T09:11:41.136" v="4865" actId="1076"/>
          <ac:spMkLst>
            <pc:docMk/>
            <pc:sldMk cId="3681355018" sldId="542"/>
            <ac:spMk id="2" creationId="{2F8FFDD7-4206-DE5D-A49A-5D620459DFB5}"/>
          </ac:spMkLst>
        </pc:spChg>
        <pc:spChg chg="mod">
          <ac:chgData name="Glen Jones" userId="e846aaca-4b24-4b13-b0d0-f2308e16b284" providerId="ADAL" clId="{ED47ACC3-9597-4D89-A1DC-43CF280EF274}" dt="2026-05-07T09:11:28.990" v="4853" actId="20577"/>
          <ac:spMkLst>
            <pc:docMk/>
            <pc:sldMk cId="3681355018" sldId="542"/>
            <ac:spMk id="3" creationId="{890A324B-81A9-4E26-8347-13B2170FFF15}"/>
          </ac:spMkLst>
        </pc:spChg>
        <pc:spChg chg="mod">
          <ac:chgData name="Glen Jones" userId="e846aaca-4b24-4b13-b0d0-f2308e16b284" providerId="ADAL" clId="{ED47ACC3-9597-4D89-A1DC-43CF280EF274}" dt="2026-05-07T09:11:32.766" v="4856" actId="20577"/>
          <ac:spMkLst>
            <pc:docMk/>
            <pc:sldMk cId="3681355018" sldId="542"/>
            <ac:spMk id="4" creationId="{6ACD0123-AB76-E14D-5FD2-7EC338EED261}"/>
          </ac:spMkLst>
        </pc:spChg>
        <pc:spChg chg="mod">
          <ac:chgData name="Glen Jones" userId="e846aaca-4b24-4b13-b0d0-f2308e16b284" providerId="ADAL" clId="{ED47ACC3-9597-4D89-A1DC-43CF280EF274}" dt="2026-05-07T09:11:37.560" v="4864" actId="20577"/>
          <ac:spMkLst>
            <pc:docMk/>
            <pc:sldMk cId="3681355018" sldId="542"/>
            <ac:spMk id="9" creationId="{EB2EE8F2-A891-C552-4555-F39D204E591A}"/>
          </ac:spMkLst>
        </pc:spChg>
        <pc:spChg chg="add mod">
          <ac:chgData name="Glen Jones" userId="e846aaca-4b24-4b13-b0d0-f2308e16b284" providerId="ADAL" clId="{ED47ACC3-9597-4D89-A1DC-43CF280EF274}" dt="2026-05-07T09:12:06.234" v="4898" actId="1076"/>
          <ac:spMkLst>
            <pc:docMk/>
            <pc:sldMk cId="3681355018" sldId="542"/>
            <ac:spMk id="13" creationId="{0AAED0F0-5BA0-E6EA-CB60-859ABCD00229}"/>
          </ac:spMkLst>
        </pc:spChg>
      </pc:sldChg>
      <pc:sldChg chg="modSp add mod">
        <pc:chgData name="Glen Jones" userId="e846aaca-4b24-4b13-b0d0-f2308e16b284" providerId="ADAL" clId="{ED47ACC3-9597-4D89-A1DC-43CF280EF274}" dt="2026-05-07T09:08:13.021" v="4687" actId="20577"/>
        <pc:sldMkLst>
          <pc:docMk/>
          <pc:sldMk cId="334830804" sldId="544"/>
        </pc:sldMkLst>
        <pc:spChg chg="mod">
          <ac:chgData name="Glen Jones" userId="e846aaca-4b24-4b13-b0d0-f2308e16b284" providerId="ADAL" clId="{ED47ACC3-9597-4D89-A1DC-43CF280EF274}" dt="2026-05-07T09:08:09.421" v="4679" actId="20577"/>
          <ac:spMkLst>
            <pc:docMk/>
            <pc:sldMk cId="334830804" sldId="544"/>
            <ac:spMk id="3" creationId="{0DBF074A-A9FC-5A16-AFC4-0F7738FFF901}"/>
          </ac:spMkLst>
        </pc:spChg>
        <pc:spChg chg="mod">
          <ac:chgData name="Glen Jones" userId="e846aaca-4b24-4b13-b0d0-f2308e16b284" providerId="ADAL" clId="{ED47ACC3-9597-4D89-A1DC-43CF280EF274}" dt="2026-05-07T09:08:13.021" v="4687" actId="20577"/>
          <ac:spMkLst>
            <pc:docMk/>
            <pc:sldMk cId="334830804" sldId="544"/>
            <ac:spMk id="9" creationId="{2C26C6E3-25F2-ED1A-C031-7F0BCB082D9E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07T09:09:09.871" v="4733" actId="1076"/>
        <pc:sldMkLst>
          <pc:docMk/>
          <pc:sldMk cId="2260083487" sldId="545"/>
        </pc:sldMkLst>
        <pc:spChg chg="mod">
          <ac:chgData name="Glen Jones" userId="e846aaca-4b24-4b13-b0d0-f2308e16b284" providerId="ADAL" clId="{ED47ACC3-9597-4D89-A1DC-43CF280EF274}" dt="2026-05-07T09:08:32.681" v="4703" actId="1076"/>
          <ac:spMkLst>
            <pc:docMk/>
            <pc:sldMk cId="2260083487" sldId="545"/>
            <ac:spMk id="2" creationId="{C9A4B0A9-81AC-B603-B9E8-0C9594E404B2}"/>
          </ac:spMkLst>
        </pc:spChg>
        <pc:spChg chg="mod">
          <ac:chgData name="Glen Jones" userId="e846aaca-4b24-4b13-b0d0-f2308e16b284" providerId="ADAL" clId="{ED47ACC3-9597-4D89-A1DC-43CF280EF274}" dt="2026-05-07T09:08:18.551" v="4693" actId="20577"/>
          <ac:spMkLst>
            <pc:docMk/>
            <pc:sldMk cId="2260083487" sldId="545"/>
            <ac:spMk id="3" creationId="{F6250AB4-4F82-2CA6-AF69-1A47A0549EE8}"/>
          </ac:spMkLst>
        </pc:spChg>
        <pc:spChg chg="mod">
          <ac:chgData name="Glen Jones" userId="e846aaca-4b24-4b13-b0d0-f2308e16b284" providerId="ADAL" clId="{ED47ACC3-9597-4D89-A1DC-43CF280EF274}" dt="2026-05-07T09:08:21.815" v="4700" actId="20577"/>
          <ac:spMkLst>
            <pc:docMk/>
            <pc:sldMk cId="2260083487" sldId="545"/>
            <ac:spMk id="9" creationId="{B584D6D5-E64B-1994-D216-00EEACAA1F04}"/>
          </ac:spMkLst>
        </pc:spChg>
        <pc:spChg chg="add mod">
          <ac:chgData name="Glen Jones" userId="e846aaca-4b24-4b13-b0d0-f2308e16b284" providerId="ADAL" clId="{ED47ACC3-9597-4D89-A1DC-43CF280EF274}" dt="2026-05-07T09:09:09.871" v="4733" actId="1076"/>
          <ac:spMkLst>
            <pc:docMk/>
            <pc:sldMk cId="2260083487" sldId="545"/>
            <ac:spMk id="12" creationId="{A5719C48-C92D-D47E-9FCE-EACB87B9E339}"/>
          </ac:spMkLst>
        </pc:spChg>
      </pc:sldChg>
      <pc:sldChg chg="add">
        <pc:chgData name="Glen Jones" userId="e846aaca-4b24-4b13-b0d0-f2308e16b284" providerId="ADAL" clId="{ED47ACC3-9597-4D89-A1DC-43CF280EF274}" dt="2026-05-07T09:02:26.492" v="4492"/>
        <pc:sldMkLst>
          <pc:docMk/>
          <pc:sldMk cId="363525542" sldId="5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05/06/2026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0458-D351-8E34-65E1-987FE774A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CE5CB-757D-9E01-CF17-1F2A255CE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38E15-22A3-F1E6-B432-3A9EE1C38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39EDF-0C57-761D-FAE9-B794F49F6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432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We’re going to add in a proviso to the double the consonant rule  (don’t double w, x, or y). 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4D610-5C72-91E2-971C-FD571569D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B050B-E18A-0A1F-ABB6-085A9CBA1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4A57E3-6AFC-6C2E-F3C8-EC1D874B6A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7963FA-C6FA-7CED-4D2B-7F69604AB2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38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B500A-45CA-B2FB-AB68-D9C2BD744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C445DA-EDF6-C7DA-B634-BAF04657A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421E48-59F8-6FD0-30DE-93B3EA9488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CF4309-9B3B-9258-526A-3A47D065C3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32297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9138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the Consonant (some exceptions)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DA7FF-7CDF-31A5-230F-43572B389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0DA1091-D52C-4DEC-38F9-449D49A65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DEF0D-56DA-0569-14F9-9207319B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F409111-2223-63AE-BA35-A21CC6DEBB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F49D411-1F3D-D345-7593-B9F180CB3C19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4234AB-872E-4520-0337-CAD26703F19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F4E8D36-ADFA-5B45-28A4-86F7045E47F0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4502E9D-8BF6-C045-99BA-A4974C4B6F5F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52516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suffixes start with a vowel?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150552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323134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495715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668297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1013460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starts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does NOT start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B8ADBBB1-5D6A-415F-CD31-C596F6E18C04}"/>
              </a:ext>
            </a:extLst>
          </p:cNvPr>
          <p:cNvSpPr txBox="1">
            <a:spLocks/>
          </p:cNvSpPr>
          <p:nvPr/>
        </p:nvSpPr>
        <p:spPr>
          <a:xfrm>
            <a:off x="8408786" y="5692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don’t we follow the double consonant rule?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1837280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4394397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3900256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6377" y="43617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Have you ever seen a double xx in an English word?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1" y="33923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xx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2356377" y="5758036"/>
            <a:ext cx="7820403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never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double w, x or y in English!</a:t>
            </a:r>
          </a:p>
        </p:txBody>
      </p:sp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96854-E211-58DD-4CE5-CD47AC018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939FCBCA-02F5-7184-F7AA-0CA18113F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70DA8-0666-A18B-0442-AC8D4FEC8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36B6212-F76A-5697-53F0-0B460EB7CFBE}"/>
              </a:ext>
            </a:extLst>
          </p:cNvPr>
          <p:cNvSpPr txBox="1">
            <a:spLocks/>
          </p:cNvSpPr>
          <p:nvPr/>
        </p:nvSpPr>
        <p:spPr>
          <a:xfrm>
            <a:off x="2184400" y="6969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5A0E113-9948-E670-A15F-C38FC31AAE1B}"/>
              </a:ext>
            </a:extLst>
          </p:cNvPr>
          <p:cNvSpPr txBox="1">
            <a:spLocks/>
          </p:cNvSpPr>
          <p:nvPr/>
        </p:nvSpPr>
        <p:spPr>
          <a:xfrm>
            <a:off x="2184400" y="27278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don’t we follow the double consonant rule?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A6AAF39A-0CE5-8A57-FA86-E7013E5867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DEB9572-B174-1DF4-7B20-217A09867A64}"/>
              </a:ext>
            </a:extLst>
          </p:cNvPr>
          <p:cNvSpPr txBox="1">
            <a:spLocks/>
          </p:cNvSpPr>
          <p:nvPr/>
        </p:nvSpPr>
        <p:spPr>
          <a:xfrm>
            <a:off x="2184399" y="1681882"/>
            <a:ext cx="173348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ADB71B-DB9D-EE74-A2E7-09B120F13E23}"/>
              </a:ext>
            </a:extLst>
          </p:cNvPr>
          <p:cNvSpPr txBox="1">
            <a:spLocks/>
          </p:cNvSpPr>
          <p:nvPr/>
        </p:nvSpPr>
        <p:spPr>
          <a:xfrm>
            <a:off x="4648200" y="1676790"/>
            <a:ext cx="1557016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E3712AC-BB4B-9769-E07E-5DC7F064B7CC}"/>
              </a:ext>
            </a:extLst>
          </p:cNvPr>
          <p:cNvSpPr/>
          <p:nvPr/>
        </p:nvSpPr>
        <p:spPr>
          <a:xfrm>
            <a:off x="4119737" y="18172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1E0B5B8-5785-D004-B5D9-1FB4F9A94CD9}"/>
              </a:ext>
            </a:extLst>
          </p:cNvPr>
          <p:cNvSpPr/>
          <p:nvPr/>
        </p:nvSpPr>
        <p:spPr>
          <a:xfrm>
            <a:off x="6407070" y="18172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84F6A5D-9C81-FF83-5083-0631377FF9E7}"/>
              </a:ext>
            </a:extLst>
          </p:cNvPr>
          <p:cNvSpPr txBox="1">
            <a:spLocks/>
          </p:cNvSpPr>
          <p:nvPr/>
        </p:nvSpPr>
        <p:spPr>
          <a:xfrm>
            <a:off x="2187196" y="46665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longer words, we only double the consonant if the 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last syllable is stressed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3875642-76D2-38F8-259A-221CE37763E9}"/>
              </a:ext>
            </a:extLst>
          </p:cNvPr>
          <p:cNvSpPr txBox="1">
            <a:spLocks/>
          </p:cNvSpPr>
          <p:nvPr/>
        </p:nvSpPr>
        <p:spPr>
          <a:xfrm>
            <a:off x="7811600" y="16571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visiting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367C761-71C4-66C1-1E37-148CBE528470}"/>
              </a:ext>
            </a:extLst>
          </p:cNvPr>
          <p:cNvSpPr txBox="1">
            <a:spLocks/>
          </p:cNvSpPr>
          <p:nvPr/>
        </p:nvSpPr>
        <p:spPr>
          <a:xfrm>
            <a:off x="2184400" y="36971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visi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tt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75933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syllable stressed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(double)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syllable stressed (don’t double)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85195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85195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8009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benefit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5195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limit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5195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refer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8009" y="287865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commit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28009" y="440766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rebel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800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occur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8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804E-17 -1.48148E-6 L 0.5957 0.081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14" y="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306 -0.1157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-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75742 -0.025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65" y="-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7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44444E-6 L 0.25351 0.0025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96296E-6 L 0.25469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9A4F-CC61-EE54-A790-B97B107B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EA4286-B975-C889-6B6E-DAD843171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34AD-E1B7-4A73-03C9-10094B88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8240D2-32D2-9E91-5A25-C24C94025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93141-3FFD-75E9-C6C3-408BE9F52129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279861-C22E-38FB-6359-CCB0DD8084FE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98D9D0-9028-92B0-3872-4301D0D239C6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AC6C5-0FCB-97A9-4387-EF42F25BB5E2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24243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occur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occurred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1533396" y="4235350"/>
            <a:ext cx="10084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Occur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begins with a vowel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last syllable is stressed</a:t>
            </a: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				=&gt;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occur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occurred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73812" y="12358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5E8D6F-FA96-B28F-CB47-31DB6655B5F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refered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referred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17370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8465D33-6EA1-9599-8009-3D2ABE109CB0}"/>
              </a:ext>
            </a:extLst>
          </p:cNvPr>
          <p:cNvSpPr txBox="1"/>
          <p:nvPr/>
        </p:nvSpPr>
        <p:spPr>
          <a:xfrm>
            <a:off x="1560366" y="4116648"/>
            <a:ext cx="10084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Refer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begins with a vowel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last syllable is stressed</a:t>
            </a: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				=&gt;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26F87-2C74-0ABE-77D8-6762FCA85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3A5FAB1-8407-FCC1-5207-F859E2E53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D5C88A-8746-0899-1632-3F98E419469A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55C9ED-8FB1-F1FD-77A0-B686D100D3A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BF074A-A9FC-5A16-AFC4-0F7738FFF90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7E1C74-301A-FC7D-E22B-A33705E53DA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A753CB7-6261-897C-C8F7-44FDECE528A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26C6E3-25F2-ED1A-C031-7F0BCB082D9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offerred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4C8D4F7-D625-39C6-531B-9B9B6F1790B8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3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A1F95-74CE-7211-3C5B-325AA152C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950FE31-09A4-4E3A-8C9C-099922D606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A77B61D-2F20-535F-CBB9-BC740FDD6D3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B89537-628F-C6D8-1947-7B9A72967DF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6250AB4-4F82-2CA6-AF69-1A47A0549EE8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965B2B-E5C8-C0FB-7852-FC19875A063A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0CAFE4D-98D1-7A77-F84F-584912D293C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584D6D5-E64B-1994-D216-00EEACAA1F0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offered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5BD5849-C8CF-0012-38D9-414B97A2E731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A4B0A9-81AC-B603-B9E8-0C9594E404B2}"/>
              </a:ext>
            </a:extLst>
          </p:cNvPr>
          <p:cNvSpPr txBox="1"/>
          <p:nvPr/>
        </p:nvSpPr>
        <p:spPr>
          <a:xfrm>
            <a:off x="636835" y="91821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7DCCF749-0647-C2BE-805C-5D1DB7BAC2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719C48-C92D-D47E-9FCE-EACB87B9E339}"/>
              </a:ext>
            </a:extLst>
          </p:cNvPr>
          <p:cNvSpPr txBox="1"/>
          <p:nvPr/>
        </p:nvSpPr>
        <p:spPr>
          <a:xfrm>
            <a:off x="1262462" y="4061298"/>
            <a:ext cx="10084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Offer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begins with a vowel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last syllable is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unstressed</a:t>
            </a: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			=&gt;Do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226008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transmit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transmitting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transmit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transmitting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88917" y="124373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CC6EFF-24A9-2350-B4C0-93C4A64CF185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E5D05E-4600-A2D6-F9BA-5097B848AAA7}"/>
              </a:ext>
            </a:extLst>
          </p:cNvPr>
          <p:cNvSpPr txBox="1"/>
          <p:nvPr/>
        </p:nvSpPr>
        <p:spPr>
          <a:xfrm>
            <a:off x="1533396" y="4235350"/>
            <a:ext cx="10084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Transmit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begins with a vowel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last syllable is stressed</a:t>
            </a: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				=&gt;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limit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limitted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limit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limited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885822" y="97770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56054CF-20F2-1607-6D31-A25EE6861AE8}"/>
              </a:ext>
            </a:extLst>
          </p:cNvPr>
          <p:cNvSpPr txBox="1"/>
          <p:nvPr/>
        </p:nvSpPr>
        <p:spPr>
          <a:xfrm>
            <a:off x="1262462" y="4061298"/>
            <a:ext cx="10084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Limit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begins with a vowel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last syllable is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unstressed</a:t>
            </a: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			=&gt;Do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relax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relaxxing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47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relax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36835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AAED0F0-5BA0-E6EA-CB60-859ABCD00229}"/>
              </a:ext>
            </a:extLst>
          </p:cNvPr>
          <p:cNvSpPr txBox="1"/>
          <p:nvPr/>
        </p:nvSpPr>
        <p:spPr>
          <a:xfrm>
            <a:off x="3561066" y="5371842"/>
            <a:ext cx="6460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 don’t double x, y or w!</a:t>
            </a:r>
          </a:p>
        </p:txBody>
      </p:sp>
    </p:spTree>
    <p:extLst>
      <p:ext uri="{BB962C8B-B14F-4D97-AF65-F5344CB8AC3E}">
        <p14:creationId xmlns:p14="http://schemas.microsoft.com/office/powerpoint/2010/main" val="368135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benefit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benefiting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371A47F-D70E-760D-9333-7468D76E00F9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benefit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4E838B9-AF4F-4961-4C19-36758CD4319D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74A531-7E62-504C-17EF-9F2E6B685998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FE992C-CA38-2B11-AE84-E63001987B2A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benefiting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E785850-C750-1428-7A5A-EC356C73DE4E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420437" y="12358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4569CD-F7FD-20F7-A6D1-66824DD8C1FC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E4F026-0634-A3E8-B013-2AC95DDE975E}"/>
              </a:ext>
            </a:extLst>
          </p:cNvPr>
          <p:cNvSpPr txBox="1"/>
          <p:nvPr/>
        </p:nvSpPr>
        <p:spPr>
          <a:xfrm>
            <a:off x="1262462" y="4061298"/>
            <a:ext cx="10084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Benefit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CVC ending word 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begins with a vowel</a:t>
            </a:r>
          </a:p>
          <a:p>
            <a:pPr marL="742950" indent="-742950">
              <a:buAutoNum type="arabicParenR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last syllable is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unstressed</a:t>
            </a: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			=&gt;Do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By </a:t>
            </a:r>
            <a:r>
              <a:rPr lang="en-GB" sz="3400" dirty="0" err="1">
                <a:solidFill>
                  <a:schemeClr val="bg1"/>
                </a:solidFill>
              </a:rPr>
              <a:t>visitting</a:t>
            </a:r>
            <a:r>
              <a:rPr lang="en-GB" sz="3400" dirty="0">
                <a:solidFill>
                  <a:schemeClr val="bg1"/>
                </a:solidFill>
              </a:rPr>
              <a:t> the museum and </a:t>
            </a:r>
            <a:r>
              <a:rPr lang="en-GB" sz="3400" dirty="0" err="1">
                <a:solidFill>
                  <a:schemeClr val="bg1"/>
                </a:solidFill>
              </a:rPr>
              <a:t>offerring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thoughtfull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quesions</a:t>
            </a:r>
            <a:r>
              <a:rPr lang="en-GB" sz="3400" dirty="0">
                <a:solidFill>
                  <a:schemeClr val="bg1"/>
                </a:solidFill>
              </a:rPr>
              <a:t>, the class was benefitting from the trip.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visiting</a:t>
            </a:r>
            <a:r>
              <a:rPr lang="en-GB" sz="3400" dirty="0">
                <a:solidFill>
                  <a:schemeClr val="bg1"/>
                </a:solidFill>
              </a:rPr>
              <a:t> the museum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offering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thoughtful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questions</a:t>
            </a:r>
            <a:r>
              <a:rPr lang="en-GB" sz="3400" dirty="0">
                <a:solidFill>
                  <a:schemeClr val="bg1"/>
                </a:solidFill>
              </a:rPr>
              <a:t>, the class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benefiting</a:t>
            </a:r>
            <a:r>
              <a:rPr lang="en-GB" sz="3400" dirty="0">
                <a:solidFill>
                  <a:schemeClr val="bg1"/>
                </a:solidFill>
              </a:rPr>
              <a:t> from the trip.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By visiting the museum and offering thoughtful questions, the class was benefiting from the trip.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731CEF-08E7-F0CB-AF2C-BF04D4269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5792" y="1660125"/>
            <a:ext cx="7459640" cy="402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committed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committing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transmitted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referring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referred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occurring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inferring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rebelling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visiting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offering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benefiting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limiting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unseasonal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season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al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25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1208</Words>
  <Application>Microsoft Office PowerPoint</Application>
  <PresentationFormat>Widescreen</PresentationFormat>
  <Paragraphs>292</Paragraphs>
  <Slides>35</Slides>
  <Notes>17</Notes>
  <HiddenSlides>0</HiddenSlides>
  <MMClips>7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Double the Consonant (some exceptions)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2026-06-05T08:38:55Z</dcterms:modified>
</cp:coreProperties>
</file>