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525" r:id="rId2"/>
    <p:sldId id="540" r:id="rId3"/>
    <p:sldId id="520" r:id="rId4"/>
    <p:sldId id="426" r:id="rId5"/>
    <p:sldId id="522" r:id="rId6"/>
    <p:sldId id="555" r:id="rId7"/>
    <p:sldId id="526" r:id="rId8"/>
    <p:sldId id="578" r:id="rId9"/>
    <p:sldId id="528" r:id="rId10"/>
    <p:sldId id="554" r:id="rId11"/>
    <p:sldId id="530" r:id="rId12"/>
    <p:sldId id="531" r:id="rId13"/>
    <p:sldId id="556" r:id="rId14"/>
    <p:sldId id="557" r:id="rId15"/>
    <p:sldId id="535" r:id="rId16"/>
    <p:sldId id="558" r:id="rId17"/>
    <p:sldId id="559" r:id="rId18"/>
    <p:sldId id="486" r:id="rId19"/>
    <p:sldId id="487" r:id="rId20"/>
    <p:sldId id="513" r:id="rId21"/>
    <p:sldId id="514" r:id="rId22"/>
    <p:sldId id="515" r:id="rId23"/>
    <p:sldId id="516" r:id="rId24"/>
    <p:sldId id="511" r:id="rId25"/>
    <p:sldId id="512" r:id="rId26"/>
    <p:sldId id="517" r:id="rId27"/>
    <p:sldId id="518" r:id="rId28"/>
    <p:sldId id="404" r:id="rId29"/>
    <p:sldId id="411" r:id="rId30"/>
    <p:sldId id="277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EB434D-3623-4E91-96FE-55436DF5220D}" v="2" dt="2026-06-05T08:40:39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7288" autoAdjust="0"/>
  </p:normalViewPr>
  <p:slideViewPr>
    <p:cSldViewPr snapToGrid="0">
      <p:cViewPr varScale="1">
        <p:scale>
          <a:sx n="84" d="100"/>
          <a:sy n="84" d="100"/>
        </p:scale>
        <p:origin x="108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08:40:39.584" v="3835"/>
      <pc:docMkLst>
        <pc:docMk/>
      </pc:docMkLst>
      <pc:sldChg chg="modSp mod">
        <pc:chgData name="Glen Jones" userId="e846aaca-4b24-4b13-b0d0-f2308e16b284" providerId="ADAL" clId="{ED47ACC3-9597-4D89-A1DC-43CF280EF274}" dt="2026-05-07T09:31:12.571" v="3602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7T09:31:12.571" v="3602" actId="20577"/>
          <ac:spMkLst>
            <pc:docMk/>
            <pc:sldMk cId="0" sldId="277"/>
            <ac:spMk id="4" creationId="{0B9E1FD1-27E8-462B-3F94-21766A55538E}"/>
          </ac:spMkLst>
        </pc:spChg>
      </pc:sldChg>
      <pc:sldChg chg="addSp modSp mod modAnim">
        <pc:chgData name="Glen Jones" userId="e846aaca-4b24-4b13-b0d0-f2308e16b284" providerId="ADAL" clId="{ED47ACC3-9597-4D89-A1DC-43CF280EF274}" dt="2026-05-07T09:40:57.755" v="3817" actId="6549"/>
        <pc:sldMkLst>
          <pc:docMk/>
          <pc:sldMk cId="2824952072" sldId="404"/>
        </pc:sldMkLst>
        <pc:spChg chg="mod">
          <ac:chgData name="Glen Jones" userId="e846aaca-4b24-4b13-b0d0-f2308e16b284" providerId="ADAL" clId="{ED47ACC3-9597-4D89-A1DC-43CF280EF274}" dt="2026-05-07T09:40:41.646" v="3811" actId="108"/>
          <ac:spMkLst>
            <pc:docMk/>
            <pc:sldMk cId="2824952072" sldId="404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07T09:40:57.755" v="3817" actId="6549"/>
          <ac:spMkLst>
            <pc:docMk/>
            <pc:sldMk cId="2824952072" sldId="404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07T09:40:21.127" v="3802"/>
          <ac:spMkLst>
            <pc:docMk/>
            <pc:sldMk cId="2824952072" sldId="404"/>
            <ac:spMk id="7" creationId="{701AC5E5-F858-1376-1967-8E87160B40CF}"/>
          </ac:spMkLst>
        </pc:spChg>
      </pc:sldChg>
      <pc:sldChg chg="modSp mod modAnim">
        <pc:chgData name="Glen Jones" userId="e846aaca-4b24-4b13-b0d0-f2308e16b284" providerId="ADAL" clId="{ED47ACC3-9597-4D89-A1DC-43CF280EF274}" dt="2026-05-07T09:41:40.505" v="3832" actId="20577"/>
        <pc:sldMkLst>
          <pc:docMk/>
          <pc:sldMk cId="2159073991" sldId="411"/>
        </pc:sldMkLst>
        <pc:spChg chg="mod">
          <ac:chgData name="Glen Jones" userId="e846aaca-4b24-4b13-b0d0-f2308e16b284" providerId="ADAL" clId="{ED47ACC3-9597-4D89-A1DC-43CF280EF274}" dt="2026-05-07T09:41:26.838" v="3826" actId="108"/>
          <ac:spMkLst>
            <pc:docMk/>
            <pc:sldMk cId="2159073991" sldId="411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07T09:41:40.505" v="3832" actId="20577"/>
          <ac:spMkLst>
            <pc:docMk/>
            <pc:sldMk cId="2159073991" sldId="411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07T09:41:11.107" v="3819"/>
          <ac:spMkLst>
            <pc:docMk/>
            <pc:sldMk cId="2159073991" sldId="411"/>
            <ac:spMk id="7" creationId="{4B61AE4A-0112-9150-6799-0DE8C8578EF6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6-05T08:40:39.584" v="3835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07T09:33:13.126" v="3620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7T09:33:05.281" v="3611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7T09:33:08.257" v="3615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7T09:33:10.697" v="3618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addSp modSp mod modAnim">
        <pc:chgData name="Glen Jones" userId="e846aaca-4b24-4b13-b0d0-f2308e16b284" providerId="ADAL" clId="{ED47ACC3-9597-4D89-A1DC-43CF280EF274}" dt="2026-05-07T09:35:32.421" v="3670" actId="27636"/>
        <pc:sldMkLst>
          <pc:docMk/>
          <pc:sldMk cId="1188107512" sldId="486"/>
        </pc:sldMkLst>
        <pc:spChg chg="add mod">
          <ac:chgData name="Glen Jones" userId="e846aaca-4b24-4b13-b0d0-f2308e16b284" providerId="ADAL" clId="{ED47ACC3-9597-4D89-A1DC-43CF280EF274}" dt="2026-05-07T09:35:24.436" v="3653" actId="1076"/>
          <ac:spMkLst>
            <pc:docMk/>
            <pc:sldMk cId="1188107512" sldId="486"/>
            <ac:spMk id="2" creationId="{A1C3B517-F1CE-0B7F-B9CD-FB8CE2C8A4C7}"/>
          </ac:spMkLst>
        </pc:spChg>
        <pc:spChg chg="mod">
          <ac:chgData name="Glen Jones" userId="e846aaca-4b24-4b13-b0d0-f2308e16b284" providerId="ADAL" clId="{ED47ACC3-9597-4D89-A1DC-43CF280EF274}" dt="2026-05-07T09:35:21.846" v="3652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07T09:35:26.926" v="3657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07T09:35:32.421" v="3670" actId="27636"/>
          <ac:spMkLst>
            <pc:docMk/>
            <pc:sldMk cId="1188107512" sldId="486"/>
            <ac:spMk id="9" creationId="{CA688691-0B3B-0066-C88A-A9AB332CF492}"/>
          </ac:spMkLst>
        </pc:spChg>
      </pc:sldChg>
      <pc:sldChg chg="addSp modSp mod modAnim">
        <pc:chgData name="Glen Jones" userId="e846aaca-4b24-4b13-b0d0-f2308e16b284" providerId="ADAL" clId="{ED47ACC3-9597-4D89-A1DC-43CF280EF274}" dt="2026-05-07T09:36:08.517" v="3690" actId="33524"/>
        <pc:sldMkLst>
          <pc:docMk/>
          <pc:sldMk cId="2193475781" sldId="487"/>
        </pc:sldMkLst>
        <pc:spChg chg="mod ord">
          <ac:chgData name="Glen Jones" userId="e846aaca-4b24-4b13-b0d0-f2308e16b284" providerId="ADAL" clId="{ED47ACC3-9597-4D89-A1DC-43CF280EF274}" dt="2026-05-07T09:36:02.785" v="3689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07T09:36:08.517" v="3690" actId="33524"/>
          <ac:spMkLst>
            <pc:docMk/>
            <pc:sldMk cId="2193475781" sldId="487"/>
            <ac:spMk id="5" creationId="{ED62A170-5EC0-06E6-9D76-D65C8AEC4CBA}"/>
          </ac:spMkLst>
        </pc:spChg>
        <pc:spChg chg="add mod">
          <ac:chgData name="Glen Jones" userId="e846aaca-4b24-4b13-b0d0-f2308e16b284" providerId="ADAL" clId="{ED47ACC3-9597-4D89-A1DC-43CF280EF274}" dt="2026-05-07T09:35:55.215" v="3684" actId="1076"/>
          <ac:spMkLst>
            <pc:docMk/>
            <pc:sldMk cId="2193475781" sldId="487"/>
            <ac:spMk id="6" creationId="{AA0EFADE-9BE7-DB6E-E238-53599A85F63C}"/>
          </ac:spMkLst>
        </pc:spChg>
        <pc:spChg chg="mod">
          <ac:chgData name="Glen Jones" userId="e846aaca-4b24-4b13-b0d0-f2308e16b284" providerId="ADAL" clId="{ED47ACC3-9597-4D89-A1DC-43CF280EF274}" dt="2026-05-07T09:35:51.467" v="3683" actId="20577"/>
          <ac:spMkLst>
            <pc:docMk/>
            <pc:sldMk cId="2193475781" sldId="487"/>
            <ac:spMk id="8" creationId="{E9BEA7F4-174F-6742-A4ED-B39D638600B1}"/>
          </ac:spMkLst>
        </pc:spChg>
        <pc:spChg chg="mod">
          <ac:chgData name="Glen Jones" userId="e846aaca-4b24-4b13-b0d0-f2308e16b284" providerId="ADAL" clId="{ED47ACC3-9597-4D89-A1DC-43CF280EF274}" dt="2026-05-07T09:35:56.967" v="3688" actId="20577"/>
          <ac:spMkLst>
            <pc:docMk/>
            <pc:sldMk cId="2193475781" sldId="487"/>
            <ac:spMk id="10" creationId="{77A8C8D3-0242-01AC-DCF7-34BA35246B90}"/>
          </ac:spMkLst>
        </pc:spChg>
        <pc:spChg chg="mod">
          <ac:chgData name="Glen Jones" userId="e846aaca-4b24-4b13-b0d0-f2308e16b284" providerId="ADAL" clId="{ED47ACC3-9597-4D89-A1DC-43CF280EF274}" dt="2026-05-07T09:35:42.386" v="3673" actId="27636"/>
          <ac:spMkLst>
            <pc:docMk/>
            <pc:sldMk cId="2193475781" sldId="487"/>
            <ac:spMk id="12" creationId="{6F738264-7473-D31B-BA88-24AAC324C314}"/>
          </ac:spMkLst>
        </pc:spChg>
      </pc:sldChg>
      <pc:sldChg chg="addSp modSp mod modAnim">
        <pc:chgData name="Glen Jones" userId="e846aaca-4b24-4b13-b0d0-f2308e16b284" providerId="ADAL" clId="{ED47ACC3-9597-4D89-A1DC-43CF280EF274}" dt="2026-05-07T09:36:28.851" v="3707" actId="20577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5-07T09:36:20.569" v="3696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5-07T09:36:24.869" v="3699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5-07T09:36:28.851" v="3707" actId="20577"/>
          <ac:spMkLst>
            <pc:docMk/>
            <pc:sldMk cId="326002052" sldId="513"/>
            <ac:spMk id="9" creationId="{82A7C1B1-2D8C-33A4-B74F-7C4D6DE1F69B}"/>
          </ac:spMkLst>
        </pc:spChg>
      </pc:sldChg>
      <pc:sldChg chg="addSp modSp mod modAnim">
        <pc:chgData name="Glen Jones" userId="e846aaca-4b24-4b13-b0d0-f2308e16b284" providerId="ADAL" clId="{ED47ACC3-9597-4D89-A1DC-43CF280EF274}" dt="2026-05-07T09:36:49.130" v="3727" actId="1076"/>
        <pc:sldMkLst>
          <pc:docMk/>
          <pc:sldMk cId="1763556576" sldId="514"/>
        </pc:sldMkLst>
        <pc:spChg chg="mod ord">
          <ac:chgData name="Glen Jones" userId="e846aaca-4b24-4b13-b0d0-f2308e16b284" providerId="ADAL" clId="{ED47ACC3-9597-4D89-A1DC-43CF280EF274}" dt="2026-05-07T09:36:49.130" v="3727" actId="1076"/>
          <ac:spMkLst>
            <pc:docMk/>
            <pc:sldMk cId="1763556576" sldId="514"/>
            <ac:spMk id="4" creationId="{605F1767-6820-9C08-6AF3-C9EFDF04117C}"/>
          </ac:spMkLst>
        </pc:spChg>
        <pc:spChg chg="mod">
          <ac:chgData name="Glen Jones" userId="e846aaca-4b24-4b13-b0d0-f2308e16b284" providerId="ADAL" clId="{ED47ACC3-9597-4D89-A1DC-43CF280EF274}" dt="2026-05-07T09:36:35.461" v="3714" actId="20577"/>
          <ac:spMkLst>
            <pc:docMk/>
            <pc:sldMk cId="1763556576" sldId="514"/>
            <ac:spMk id="8" creationId="{130AA082-865B-2D47-D1B9-7EEA4279D5CE}"/>
          </ac:spMkLst>
        </pc:spChg>
        <pc:spChg chg="mod">
          <ac:chgData name="Glen Jones" userId="e846aaca-4b24-4b13-b0d0-f2308e16b284" providerId="ADAL" clId="{ED47ACC3-9597-4D89-A1DC-43CF280EF274}" dt="2026-05-07T09:36:37.968" v="3717" actId="20577"/>
          <ac:spMkLst>
            <pc:docMk/>
            <pc:sldMk cId="1763556576" sldId="514"/>
            <ac:spMk id="10" creationId="{5596E8D5-8615-8C7E-D9B5-85870ACD0DA4}"/>
          </ac:spMkLst>
        </pc:spChg>
        <pc:spChg chg="mod">
          <ac:chgData name="Glen Jones" userId="e846aaca-4b24-4b13-b0d0-f2308e16b284" providerId="ADAL" clId="{ED47ACC3-9597-4D89-A1DC-43CF280EF274}" dt="2026-05-07T09:36:40.776" v="3725" actId="20577"/>
          <ac:spMkLst>
            <pc:docMk/>
            <pc:sldMk cId="1763556576" sldId="514"/>
            <ac:spMk id="12" creationId="{D2E9B398-BBB1-7E8E-C7E1-D699F50CF5F1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5-07T09:37:09.746" v="3748"/>
        <pc:sldMkLst>
          <pc:docMk/>
          <pc:sldMk cId="1863283796" sldId="515"/>
        </pc:sldMkLst>
        <pc:spChg chg="mod">
          <ac:chgData name="Glen Jones" userId="e846aaca-4b24-4b13-b0d0-f2308e16b284" providerId="ADAL" clId="{ED47ACC3-9597-4D89-A1DC-43CF280EF274}" dt="2026-05-07T09:37:00.385" v="3736" actId="20577"/>
          <ac:spMkLst>
            <pc:docMk/>
            <pc:sldMk cId="1863283796" sldId="515"/>
            <ac:spMk id="3" creationId="{35583324-582E-9837-52A6-20F4E5428BB2}"/>
          </ac:spMkLst>
        </pc:spChg>
        <pc:spChg chg="mod">
          <ac:chgData name="Glen Jones" userId="e846aaca-4b24-4b13-b0d0-f2308e16b284" providerId="ADAL" clId="{ED47ACC3-9597-4D89-A1DC-43CF280EF274}" dt="2026-05-07T09:37:01.966" v="3738" actId="20577"/>
          <ac:spMkLst>
            <pc:docMk/>
            <pc:sldMk cId="1863283796" sldId="515"/>
            <ac:spMk id="4" creationId="{2C99D1DD-563B-4A0B-A346-5C6C42E11875}"/>
          </ac:spMkLst>
        </pc:spChg>
        <pc:spChg chg="mod">
          <ac:chgData name="Glen Jones" userId="e846aaca-4b24-4b13-b0d0-f2308e16b284" providerId="ADAL" clId="{ED47ACC3-9597-4D89-A1DC-43CF280EF274}" dt="2026-05-07T09:37:05.219" v="3747" actId="20577"/>
          <ac:spMkLst>
            <pc:docMk/>
            <pc:sldMk cId="1863283796" sldId="515"/>
            <ac:spMk id="9" creationId="{AC967B60-B70E-BBDE-D4BC-697FF008A627}"/>
          </ac:spMkLst>
        </pc:spChg>
      </pc:sldChg>
      <pc:sldChg chg="addSp modSp mod modAnim">
        <pc:chgData name="Glen Jones" userId="e846aaca-4b24-4b13-b0d0-f2308e16b284" providerId="ADAL" clId="{ED47ACC3-9597-4D89-A1DC-43CF280EF274}" dt="2026-05-07T09:37:28.114" v="3768" actId="1076"/>
        <pc:sldMkLst>
          <pc:docMk/>
          <pc:sldMk cId="661640312" sldId="516"/>
        </pc:sldMkLst>
        <pc:spChg chg="mod ord">
          <ac:chgData name="Glen Jones" userId="e846aaca-4b24-4b13-b0d0-f2308e16b284" providerId="ADAL" clId="{ED47ACC3-9597-4D89-A1DC-43CF280EF274}" dt="2026-05-07T09:37:28.114" v="3768" actId="1076"/>
          <ac:spMkLst>
            <pc:docMk/>
            <pc:sldMk cId="661640312" sldId="516"/>
            <ac:spMk id="2" creationId="{2F8FFDD7-4206-DE5D-A49A-5D620459DFB5}"/>
          </ac:spMkLst>
        </pc:spChg>
        <pc:spChg chg="mod">
          <ac:chgData name="Glen Jones" userId="e846aaca-4b24-4b13-b0d0-f2308e16b284" providerId="ADAL" clId="{ED47ACC3-9597-4D89-A1DC-43CF280EF274}" dt="2026-05-07T09:37:17.602" v="3756" actId="20577"/>
          <ac:spMkLst>
            <pc:docMk/>
            <pc:sldMk cId="661640312" sldId="516"/>
            <ac:spMk id="3" creationId="{890A324B-81A9-4E26-8347-13B2170FFF15}"/>
          </ac:spMkLst>
        </pc:spChg>
        <pc:spChg chg="mod">
          <ac:chgData name="Glen Jones" userId="e846aaca-4b24-4b13-b0d0-f2308e16b284" providerId="ADAL" clId="{ED47ACC3-9597-4D89-A1DC-43CF280EF274}" dt="2026-05-07T09:37:22.449" v="3759" actId="20577"/>
          <ac:spMkLst>
            <pc:docMk/>
            <pc:sldMk cId="661640312" sldId="516"/>
            <ac:spMk id="4" creationId="{6ACD0123-AB76-E14D-5FD2-7EC338EED261}"/>
          </ac:spMkLst>
        </pc:spChg>
        <pc:spChg chg="mod">
          <ac:chgData name="Glen Jones" userId="e846aaca-4b24-4b13-b0d0-f2308e16b284" providerId="ADAL" clId="{ED47ACC3-9597-4D89-A1DC-43CF280EF274}" dt="2026-05-07T09:37:24.661" v="3767" actId="20577"/>
          <ac:spMkLst>
            <pc:docMk/>
            <pc:sldMk cId="661640312" sldId="516"/>
            <ac:spMk id="9" creationId="{EB2EE8F2-A891-C552-4555-F39D204E591A}"/>
          </ac:spMkLst>
        </pc:spChg>
        <pc:spChg chg="add mod">
          <ac:chgData name="Glen Jones" userId="e846aaca-4b24-4b13-b0d0-f2308e16b284" providerId="ADAL" clId="{ED47ACC3-9597-4D89-A1DC-43CF280EF274}" dt="2026-05-07T09:37:21.346" v="3757" actId="1076"/>
          <ac:spMkLst>
            <pc:docMk/>
            <pc:sldMk cId="661640312" sldId="516"/>
            <ac:spMk id="13" creationId="{67D90DB9-E700-0B32-84DE-3067F465CA17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5-07T09:38:51.885" v="3783" actId="478"/>
        <pc:sldMkLst>
          <pc:docMk/>
          <pc:sldMk cId="1132907150" sldId="517"/>
        </pc:sldMkLst>
        <pc:spChg chg="mod">
          <ac:chgData name="Glen Jones" userId="e846aaca-4b24-4b13-b0d0-f2308e16b284" providerId="ADAL" clId="{ED47ACC3-9597-4D89-A1DC-43CF280EF274}" dt="2026-05-07T09:38:28.435" v="3771" actId="20577"/>
          <ac:spMkLst>
            <pc:docMk/>
            <pc:sldMk cId="1132907150" sldId="517"/>
            <ac:spMk id="3" creationId="{47FD52DD-D43F-7371-D392-A6460EC459B1}"/>
          </ac:spMkLst>
        </pc:spChg>
        <pc:spChg chg="mod">
          <ac:chgData name="Glen Jones" userId="e846aaca-4b24-4b13-b0d0-f2308e16b284" providerId="ADAL" clId="{ED47ACC3-9597-4D89-A1DC-43CF280EF274}" dt="2026-05-07T09:38:33.398" v="3775" actId="20577"/>
          <ac:spMkLst>
            <pc:docMk/>
            <pc:sldMk cId="1132907150" sldId="517"/>
            <ac:spMk id="4" creationId="{E62F515A-28D8-6256-FB4A-6C8D49E375D2}"/>
          </ac:spMkLst>
        </pc:spChg>
        <pc:spChg chg="mod">
          <ac:chgData name="Glen Jones" userId="e846aaca-4b24-4b13-b0d0-f2308e16b284" providerId="ADAL" clId="{ED47ACC3-9597-4D89-A1DC-43CF280EF274}" dt="2026-05-07T09:38:42.395" v="3781" actId="20577"/>
          <ac:spMkLst>
            <pc:docMk/>
            <pc:sldMk cId="1132907150" sldId="517"/>
            <ac:spMk id="9" creationId="{24AA2C78-691B-0541-7C2F-DE4095469973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5-07T09:39:33.498" v="3800" actId="20577"/>
        <pc:sldMkLst>
          <pc:docMk/>
          <pc:sldMk cId="655137515" sldId="518"/>
        </pc:sldMkLst>
        <pc:spChg chg="mod ord">
          <ac:chgData name="Glen Jones" userId="e846aaca-4b24-4b13-b0d0-f2308e16b284" providerId="ADAL" clId="{ED47ACC3-9597-4D89-A1DC-43CF280EF274}" dt="2026-05-07T09:39:04.940" v="3797" actId="1076"/>
          <ac:spMkLst>
            <pc:docMk/>
            <pc:sldMk cId="655137515" sldId="518"/>
            <ac:spMk id="4" creationId="{2765BB60-0104-3451-EDEC-E40A51B54230}"/>
          </ac:spMkLst>
        </pc:spChg>
        <pc:spChg chg="mod">
          <ac:chgData name="Glen Jones" userId="e846aaca-4b24-4b13-b0d0-f2308e16b284" providerId="ADAL" clId="{ED47ACC3-9597-4D89-A1DC-43CF280EF274}" dt="2026-05-07T09:39:33.498" v="3800" actId="20577"/>
          <ac:spMkLst>
            <pc:docMk/>
            <pc:sldMk cId="655137515" sldId="518"/>
            <ac:spMk id="5" creationId="{F1436D90-F1CA-DD92-31D6-B9823A000894}"/>
          </ac:spMkLst>
        </pc:spChg>
        <pc:spChg chg="add mod">
          <ac:chgData name="Glen Jones" userId="e846aaca-4b24-4b13-b0d0-f2308e16b284" providerId="ADAL" clId="{ED47ACC3-9597-4D89-A1DC-43CF280EF274}" dt="2026-05-07T09:38:56.615" v="3787" actId="20577"/>
          <ac:spMkLst>
            <pc:docMk/>
            <pc:sldMk cId="655137515" sldId="518"/>
            <ac:spMk id="14" creationId="{59AF0DD2-12A0-7CA6-7F41-34BF51B7E313}"/>
          </ac:spMkLst>
        </pc:spChg>
        <pc:spChg chg="add mod">
          <ac:chgData name="Glen Jones" userId="e846aaca-4b24-4b13-b0d0-f2308e16b284" providerId="ADAL" clId="{ED47ACC3-9597-4D89-A1DC-43CF280EF274}" dt="2026-05-07T09:38:59.095" v="3790" actId="20577"/>
          <ac:spMkLst>
            <pc:docMk/>
            <pc:sldMk cId="655137515" sldId="518"/>
            <ac:spMk id="15" creationId="{C93E7DE1-AA0C-CED8-9D98-B7B7FBCD88DC}"/>
          </ac:spMkLst>
        </pc:spChg>
        <pc:spChg chg="add mod">
          <ac:chgData name="Glen Jones" userId="e846aaca-4b24-4b13-b0d0-f2308e16b284" providerId="ADAL" clId="{ED47ACC3-9597-4D89-A1DC-43CF280EF274}" dt="2026-05-07T09:39:01.455" v="3796" actId="20577"/>
          <ac:spMkLst>
            <pc:docMk/>
            <pc:sldMk cId="655137515" sldId="518"/>
            <ac:spMk id="17" creationId="{3D4CE9EB-6E4E-0B10-D24B-49E30F63D0A2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07T09:34:14.626" v="3623" actId="6549"/>
        <pc:sldMkLst>
          <pc:docMk/>
          <pc:sldMk cId="1772042753" sldId="556"/>
        </pc:sldMkLst>
      </pc:sldChg>
      <pc:sldChg chg="addSp delSp modSp add mod modAnim modNotesTx">
        <pc:chgData name="Glen Jones" userId="e846aaca-4b24-4b13-b0d0-f2308e16b284" providerId="ADAL" clId="{ED47ACC3-9597-4D89-A1DC-43CF280EF274}" dt="2026-05-07T09:34:59.116" v="3643" actId="20577"/>
        <pc:sldMkLst>
          <pc:docMk/>
          <pc:sldMk cId="415060124" sldId="558"/>
        </pc:sldMkLst>
        <pc:spChg chg="add mod">
          <ac:chgData name="Glen Jones" userId="e846aaca-4b24-4b13-b0d0-f2308e16b284" providerId="ADAL" clId="{ED47ACC3-9597-4D89-A1DC-43CF280EF274}" dt="2026-05-07T09:34:59.116" v="3643" actId="20577"/>
          <ac:spMkLst>
            <pc:docMk/>
            <pc:sldMk cId="415060124" sldId="558"/>
            <ac:spMk id="4" creationId="{5FB56CF5-4E61-D7C6-2C2E-02EB5C6D875F}"/>
          </ac:spMkLst>
        </pc:spChg>
        <pc:spChg chg="mod">
          <ac:chgData name="Glen Jones" userId="e846aaca-4b24-4b13-b0d0-f2308e16b284" providerId="ADAL" clId="{ED47ACC3-9597-4D89-A1DC-43CF280EF274}" dt="2026-05-07T09:34:40.886" v="3626" actId="20577"/>
          <ac:spMkLst>
            <pc:docMk/>
            <pc:sldMk cId="415060124" sldId="558"/>
            <ac:spMk id="9" creationId="{43C2C3A1-1615-04C8-4CEC-1D1D839C2A3B}"/>
          </ac:spMkLst>
        </pc:spChg>
        <pc:spChg chg="mod">
          <ac:chgData name="Glen Jones" userId="e846aaca-4b24-4b13-b0d0-f2308e16b284" providerId="ADAL" clId="{ED47ACC3-9597-4D89-A1DC-43CF280EF274}" dt="2026-05-07T09:34:47.456" v="3636" actId="20577"/>
          <ac:spMkLst>
            <pc:docMk/>
            <pc:sldMk cId="415060124" sldId="558"/>
            <ac:spMk id="13" creationId="{37D3144A-259E-3074-1818-2F2D62CC0AF3}"/>
          </ac:spMkLst>
        </pc:spChg>
        <pc:spChg chg="mod">
          <ac:chgData name="Glen Jones" userId="e846aaca-4b24-4b13-b0d0-f2308e16b284" providerId="ADAL" clId="{ED47ACC3-9597-4D89-A1DC-43CF280EF274}" dt="2026-05-07T09:34:43.098" v="3629" actId="20577"/>
          <ac:spMkLst>
            <pc:docMk/>
            <pc:sldMk cId="415060124" sldId="558"/>
            <ac:spMk id="16" creationId="{38D89620-22FE-A010-78F0-721A64A4DAC8}"/>
          </ac:spMkLst>
        </pc:spChg>
      </pc:sldChg>
      <pc:sldChg chg="add">
        <pc:chgData name="Glen Jones" userId="e846aaca-4b24-4b13-b0d0-f2308e16b284" providerId="ADAL" clId="{ED47ACC3-9597-4D89-A1DC-43CF280EF274}" dt="2026-05-07T09:33:36.277" v="3621"/>
        <pc:sldMkLst>
          <pc:docMk/>
          <pc:sldMk cId="363525542" sldId="5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05/06/2026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0458-D351-8E34-65E1-987FE774A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CE5CB-757D-9E01-CF17-1F2A255CE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38E15-22A3-F1E6-B432-3A9EE1C38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39EDF-0C57-761D-FAE9-B794F49F6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432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base word ends with a e, we usually drop the silent E before adding a vowel led suffix ( ing,  ed,  er,  est).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FF954-68BA-71D0-881A-603F368C8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753687-D4A1-130C-FE89-7CE98665D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E998E-C4A7-81F4-995E-A67DD9FF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E8E2-6A45-E14B-0164-57762B935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5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Also applies to singing and singeing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C2057-FA9A-14FF-89B8-FD0DFEE1E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0C8404-3292-122D-CDB0-88E0055A93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FDE79B-0FED-8817-7F19-F021F80E72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EE742-C820-1882-1908-1F1C1281C3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565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6CD2B-E1F9-06BA-720B-860A1E4CF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ADD2BD-3CF3-37BF-F3C1-F8658A6E51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A269CC-B080-04AF-65B1-2AB4F0E02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6BFA60-0AFD-661C-11E6-974A747F8E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8950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FF954-68BA-71D0-881A-603F368C8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753687-D4A1-130C-FE89-7CE98665D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E998E-C4A7-81F4-995E-A67DD9FF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E8E2-6A45-E14B-0164-57762B935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0270-A58C-C160-0C01-2AF67E66A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C756D07-2911-90F7-9967-9E51B291D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11586-8C21-624B-A47A-FB58A000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18B08E-3531-4E6B-817E-4B4937361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F8F26F2-3740-9AFC-0EEF-6FFAEC2EFADD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A5A653-EB03-C4DA-BE51-27B8FEC5B95F}"/>
              </a:ext>
            </a:extLst>
          </p:cNvPr>
          <p:cNvSpPr txBox="1">
            <a:spLocks/>
          </p:cNvSpPr>
          <p:nvPr/>
        </p:nvSpPr>
        <p:spPr>
          <a:xfrm>
            <a:off x="2413000" y="3118086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3FB5D0-5ADA-BB7C-7FC5-6DE4BD4FBBC2}"/>
              </a:ext>
            </a:extLst>
          </p:cNvPr>
          <p:cNvSpPr txBox="1">
            <a:spLocks/>
          </p:cNvSpPr>
          <p:nvPr/>
        </p:nvSpPr>
        <p:spPr>
          <a:xfrm>
            <a:off x="5695596" y="31029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F8D96D-4CD8-E0FD-744E-4CB0F6AB1782}"/>
              </a:ext>
            </a:extLst>
          </p:cNvPr>
          <p:cNvSpPr/>
          <p:nvPr/>
        </p:nvSpPr>
        <p:spPr>
          <a:xfrm>
            <a:off x="5139836" y="32542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804CA7E-6C25-A2DA-615B-EFE6F0068A88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113C9A-FF61-7C21-90CC-DF6A59C9735B}"/>
              </a:ext>
            </a:extLst>
          </p:cNvPr>
          <p:cNvSpPr txBox="1">
            <a:spLocks/>
          </p:cNvSpPr>
          <p:nvPr/>
        </p:nvSpPr>
        <p:spPr>
          <a:xfrm>
            <a:off x="9303010" y="31264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7D8241-70BA-1C2B-5E6A-A535E8B6F4B1}"/>
              </a:ext>
            </a:extLst>
          </p:cNvPr>
          <p:cNvSpPr txBox="1">
            <a:spLocks/>
          </p:cNvSpPr>
          <p:nvPr/>
        </p:nvSpPr>
        <p:spPr>
          <a:xfrm>
            <a:off x="2413000" y="4017135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invite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1DAB6A-0740-D9D3-3AB3-1E26C14F683B}"/>
              </a:ext>
            </a:extLst>
          </p:cNvPr>
          <p:cNvSpPr txBox="1">
            <a:spLocks/>
          </p:cNvSpPr>
          <p:nvPr/>
        </p:nvSpPr>
        <p:spPr>
          <a:xfrm>
            <a:off x="5695596" y="39972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CFB85AF-029F-ABB3-3E97-FCC8F77B98CF}"/>
              </a:ext>
            </a:extLst>
          </p:cNvPr>
          <p:cNvSpPr/>
          <p:nvPr/>
        </p:nvSpPr>
        <p:spPr>
          <a:xfrm>
            <a:off x="5139836" y="41593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405B10-C019-4775-EBF8-999D2846CCE7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A67448-B211-3539-5B6C-D335BCC0E7EE}"/>
              </a:ext>
            </a:extLst>
          </p:cNvPr>
          <p:cNvSpPr txBox="1">
            <a:spLocks/>
          </p:cNvSpPr>
          <p:nvPr/>
        </p:nvSpPr>
        <p:spPr>
          <a:xfrm>
            <a:off x="9303010" y="40128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DB467D-4130-7D57-A129-2C7192BE2127}"/>
              </a:ext>
            </a:extLst>
          </p:cNvPr>
          <p:cNvSpPr txBox="1">
            <a:spLocks/>
          </p:cNvSpPr>
          <p:nvPr/>
        </p:nvSpPr>
        <p:spPr>
          <a:xfrm>
            <a:off x="2413000" y="4916183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F56F14-014A-87AF-7742-4FD724BA8275}"/>
              </a:ext>
            </a:extLst>
          </p:cNvPr>
          <p:cNvSpPr txBox="1">
            <a:spLocks/>
          </p:cNvSpPr>
          <p:nvPr/>
        </p:nvSpPr>
        <p:spPr>
          <a:xfrm>
            <a:off x="5711370" y="4891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F1538E-0D7A-BE19-9D5D-67E4835F7240}"/>
              </a:ext>
            </a:extLst>
          </p:cNvPr>
          <p:cNvSpPr txBox="1">
            <a:spLocks/>
          </p:cNvSpPr>
          <p:nvPr/>
        </p:nvSpPr>
        <p:spPr>
          <a:xfrm>
            <a:off x="9303010" y="4899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41BD920-19A0-E689-6290-AF6C87DD27AD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51B55F4-8FF6-3354-DE43-7B53F1D2669C}"/>
              </a:ext>
            </a:extLst>
          </p:cNvPr>
          <p:cNvSpPr/>
          <p:nvPr/>
        </p:nvSpPr>
        <p:spPr>
          <a:xfrm>
            <a:off x="5139836" y="50644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973F1BC9-75DB-8CA6-9678-D95D8A7F7CB4}"/>
              </a:ext>
            </a:extLst>
          </p:cNvPr>
          <p:cNvSpPr/>
          <p:nvPr/>
        </p:nvSpPr>
        <p:spPr>
          <a:xfrm>
            <a:off x="3940054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C84C41A-F097-51D2-537F-6E96182C6092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ACAA9B73-F8AC-A4EB-DCCB-60E82B21BE1E}"/>
              </a:ext>
            </a:extLst>
          </p:cNvPr>
          <p:cNvSpPr/>
          <p:nvPr/>
        </p:nvSpPr>
        <p:spPr>
          <a:xfrm>
            <a:off x="4043382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44B65B-E871-1EFA-8936-C43E843DDF1B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41DE21-BE14-3428-B5D7-29636571BAC8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B6E1A823-AFAD-D1F9-0121-9DD95A123713}"/>
              </a:ext>
            </a:extLst>
          </p:cNvPr>
          <p:cNvSpPr/>
          <p:nvPr/>
        </p:nvSpPr>
        <p:spPr>
          <a:xfrm>
            <a:off x="5139836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446896D-5B89-5AC6-B7FD-9E9D24507A94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970C40C-4227-D5F6-31A6-B9E4C37E35B3}"/>
              </a:ext>
            </a:extLst>
          </p:cNvPr>
          <p:cNvSpPr txBox="1">
            <a:spLocks/>
          </p:cNvSpPr>
          <p:nvPr/>
        </p:nvSpPr>
        <p:spPr>
          <a:xfrm>
            <a:off x="9303010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69797-C812-8331-2172-F1CD7A66EAF2}"/>
              </a:ext>
            </a:extLst>
          </p:cNvPr>
          <p:cNvSpPr txBox="1">
            <a:spLocks/>
          </p:cNvSpPr>
          <p:nvPr/>
        </p:nvSpPr>
        <p:spPr>
          <a:xfrm>
            <a:off x="2391965" y="581523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21DE99-6E0A-916C-8101-62168AA78E8C}"/>
              </a:ext>
            </a:extLst>
          </p:cNvPr>
          <p:cNvSpPr txBox="1">
            <a:spLocks/>
          </p:cNvSpPr>
          <p:nvPr/>
        </p:nvSpPr>
        <p:spPr>
          <a:xfrm>
            <a:off x="5690335" y="57856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F161C1-2941-E3CF-3A3B-FD0E13F832DD}"/>
              </a:ext>
            </a:extLst>
          </p:cNvPr>
          <p:cNvSpPr txBox="1">
            <a:spLocks/>
          </p:cNvSpPr>
          <p:nvPr/>
        </p:nvSpPr>
        <p:spPr>
          <a:xfrm>
            <a:off x="9303010" y="57856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explorer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8A39CF3-51CA-573F-6893-410A4F9D947B}"/>
              </a:ext>
            </a:extLst>
          </p:cNvPr>
          <p:cNvSpPr/>
          <p:nvPr/>
        </p:nvSpPr>
        <p:spPr>
          <a:xfrm>
            <a:off x="7872189" y="602172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0E1DF3D-0675-33A4-632A-303BD3A30EFC}"/>
              </a:ext>
            </a:extLst>
          </p:cNvPr>
          <p:cNvSpPr/>
          <p:nvPr/>
        </p:nvSpPr>
        <p:spPr>
          <a:xfrm>
            <a:off x="5139836" y="59694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6BBE366A-3582-E6C8-B6C9-ED32B9704B21}"/>
              </a:ext>
            </a:extLst>
          </p:cNvPr>
          <p:cNvSpPr/>
          <p:nvPr/>
        </p:nvSpPr>
        <p:spPr>
          <a:xfrm>
            <a:off x="4022347" y="5739290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225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88510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Dropping the E (exceptions)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04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0270-A58C-C160-0C01-2AF67E66A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C756D07-2911-90F7-9967-9E51B291D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11586-8C21-624B-A47A-FB58A000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18B08E-3531-4E6B-817E-4B4937361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F8F26F2-3740-9AFC-0EEF-6FFAEC2EFADD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A5A653-EB03-C4DA-BE51-27B8FEC5B95F}"/>
              </a:ext>
            </a:extLst>
          </p:cNvPr>
          <p:cNvSpPr txBox="1">
            <a:spLocks/>
          </p:cNvSpPr>
          <p:nvPr/>
        </p:nvSpPr>
        <p:spPr>
          <a:xfrm>
            <a:off x="2413000" y="3118086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3FB5D0-5ADA-BB7C-7FC5-6DE4BD4FBBC2}"/>
              </a:ext>
            </a:extLst>
          </p:cNvPr>
          <p:cNvSpPr txBox="1">
            <a:spLocks/>
          </p:cNvSpPr>
          <p:nvPr/>
        </p:nvSpPr>
        <p:spPr>
          <a:xfrm>
            <a:off x="5695596" y="31029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F8D96D-4CD8-E0FD-744E-4CB0F6AB1782}"/>
              </a:ext>
            </a:extLst>
          </p:cNvPr>
          <p:cNvSpPr/>
          <p:nvPr/>
        </p:nvSpPr>
        <p:spPr>
          <a:xfrm>
            <a:off x="5139836" y="32542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804CA7E-6C25-A2DA-615B-EFE6F0068A88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113C9A-FF61-7C21-90CC-DF6A59C9735B}"/>
              </a:ext>
            </a:extLst>
          </p:cNvPr>
          <p:cNvSpPr txBox="1">
            <a:spLocks/>
          </p:cNvSpPr>
          <p:nvPr/>
        </p:nvSpPr>
        <p:spPr>
          <a:xfrm>
            <a:off x="9303010" y="31264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7D8241-70BA-1C2B-5E6A-A535E8B6F4B1}"/>
              </a:ext>
            </a:extLst>
          </p:cNvPr>
          <p:cNvSpPr txBox="1">
            <a:spLocks/>
          </p:cNvSpPr>
          <p:nvPr/>
        </p:nvSpPr>
        <p:spPr>
          <a:xfrm>
            <a:off x="2413000" y="4017135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invite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1DAB6A-0740-D9D3-3AB3-1E26C14F683B}"/>
              </a:ext>
            </a:extLst>
          </p:cNvPr>
          <p:cNvSpPr txBox="1">
            <a:spLocks/>
          </p:cNvSpPr>
          <p:nvPr/>
        </p:nvSpPr>
        <p:spPr>
          <a:xfrm>
            <a:off x="5695596" y="39972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CFB85AF-029F-ABB3-3E97-FCC8F77B98CF}"/>
              </a:ext>
            </a:extLst>
          </p:cNvPr>
          <p:cNvSpPr/>
          <p:nvPr/>
        </p:nvSpPr>
        <p:spPr>
          <a:xfrm>
            <a:off x="5139836" y="41593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405B10-C019-4775-EBF8-999D2846CCE7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A67448-B211-3539-5B6C-D335BCC0E7EE}"/>
              </a:ext>
            </a:extLst>
          </p:cNvPr>
          <p:cNvSpPr txBox="1">
            <a:spLocks/>
          </p:cNvSpPr>
          <p:nvPr/>
        </p:nvSpPr>
        <p:spPr>
          <a:xfrm>
            <a:off x="9303010" y="40128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DB467D-4130-7D57-A129-2C7192BE2127}"/>
              </a:ext>
            </a:extLst>
          </p:cNvPr>
          <p:cNvSpPr txBox="1">
            <a:spLocks/>
          </p:cNvSpPr>
          <p:nvPr/>
        </p:nvSpPr>
        <p:spPr>
          <a:xfrm>
            <a:off x="2413000" y="4916183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F56F14-014A-87AF-7742-4FD724BA8275}"/>
              </a:ext>
            </a:extLst>
          </p:cNvPr>
          <p:cNvSpPr txBox="1">
            <a:spLocks/>
          </p:cNvSpPr>
          <p:nvPr/>
        </p:nvSpPr>
        <p:spPr>
          <a:xfrm>
            <a:off x="5711370" y="4891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F1538E-0D7A-BE19-9D5D-67E4835F7240}"/>
              </a:ext>
            </a:extLst>
          </p:cNvPr>
          <p:cNvSpPr txBox="1">
            <a:spLocks/>
          </p:cNvSpPr>
          <p:nvPr/>
        </p:nvSpPr>
        <p:spPr>
          <a:xfrm>
            <a:off x="9303010" y="4899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41BD920-19A0-E689-6290-AF6C87DD27AD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51B55F4-8FF6-3354-DE43-7B53F1D2669C}"/>
              </a:ext>
            </a:extLst>
          </p:cNvPr>
          <p:cNvSpPr/>
          <p:nvPr/>
        </p:nvSpPr>
        <p:spPr>
          <a:xfrm>
            <a:off x="5139836" y="50644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973F1BC9-75DB-8CA6-9678-D95D8A7F7CB4}"/>
              </a:ext>
            </a:extLst>
          </p:cNvPr>
          <p:cNvSpPr/>
          <p:nvPr/>
        </p:nvSpPr>
        <p:spPr>
          <a:xfrm>
            <a:off x="3940054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C84C41A-F097-51D2-537F-6E96182C6092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ACAA9B73-F8AC-A4EB-DCCB-60E82B21BE1E}"/>
              </a:ext>
            </a:extLst>
          </p:cNvPr>
          <p:cNvSpPr/>
          <p:nvPr/>
        </p:nvSpPr>
        <p:spPr>
          <a:xfrm>
            <a:off x="4043382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44B65B-E871-1EFA-8936-C43E843DDF1B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41DE21-BE14-3428-B5D7-29636571BAC8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B6E1A823-AFAD-D1F9-0121-9DD95A123713}"/>
              </a:ext>
            </a:extLst>
          </p:cNvPr>
          <p:cNvSpPr/>
          <p:nvPr/>
        </p:nvSpPr>
        <p:spPr>
          <a:xfrm>
            <a:off x="5139836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446896D-5B89-5AC6-B7FD-9E9D24507A94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970C40C-4227-D5F6-31A6-B9E4C37E35B3}"/>
              </a:ext>
            </a:extLst>
          </p:cNvPr>
          <p:cNvSpPr txBox="1">
            <a:spLocks/>
          </p:cNvSpPr>
          <p:nvPr/>
        </p:nvSpPr>
        <p:spPr>
          <a:xfrm>
            <a:off x="9303010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69797-C812-8331-2172-F1CD7A66EAF2}"/>
              </a:ext>
            </a:extLst>
          </p:cNvPr>
          <p:cNvSpPr txBox="1">
            <a:spLocks/>
          </p:cNvSpPr>
          <p:nvPr/>
        </p:nvSpPr>
        <p:spPr>
          <a:xfrm>
            <a:off x="2391965" y="581523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21DE99-6E0A-916C-8101-62168AA78E8C}"/>
              </a:ext>
            </a:extLst>
          </p:cNvPr>
          <p:cNvSpPr txBox="1">
            <a:spLocks/>
          </p:cNvSpPr>
          <p:nvPr/>
        </p:nvSpPr>
        <p:spPr>
          <a:xfrm>
            <a:off x="5690335" y="57856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F161C1-2941-E3CF-3A3B-FD0E13F832DD}"/>
              </a:ext>
            </a:extLst>
          </p:cNvPr>
          <p:cNvSpPr txBox="1">
            <a:spLocks/>
          </p:cNvSpPr>
          <p:nvPr/>
        </p:nvSpPr>
        <p:spPr>
          <a:xfrm>
            <a:off x="9303010" y="57856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explorer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8A39CF3-51CA-573F-6893-410A4F9D947B}"/>
              </a:ext>
            </a:extLst>
          </p:cNvPr>
          <p:cNvSpPr/>
          <p:nvPr/>
        </p:nvSpPr>
        <p:spPr>
          <a:xfrm>
            <a:off x="7872189" y="602172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0E1DF3D-0675-33A4-632A-303BD3A30EFC}"/>
              </a:ext>
            </a:extLst>
          </p:cNvPr>
          <p:cNvSpPr/>
          <p:nvPr/>
        </p:nvSpPr>
        <p:spPr>
          <a:xfrm>
            <a:off x="5139836" y="59694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6BBE366A-3582-E6C8-B6C9-ED32B9704B21}"/>
              </a:ext>
            </a:extLst>
          </p:cNvPr>
          <p:cNvSpPr/>
          <p:nvPr/>
        </p:nvSpPr>
        <p:spPr>
          <a:xfrm>
            <a:off x="4022347" y="5739290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501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have we kept the E?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1837280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dye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4394397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3900256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6377" y="43617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dyeing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and 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dying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dy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1" y="33923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1837280" y="5758036"/>
            <a:ext cx="8991681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E to avoid ambiguity.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8E5AB-34CD-9F98-1376-11B7D9863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57032E4E-A674-FD9A-A9C6-092B5C3A5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A8C2B-ABC2-D3B9-3F37-232CBAB87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0BEF26B-61B0-12C5-2644-E136BE8A4B76}"/>
              </a:ext>
            </a:extLst>
          </p:cNvPr>
          <p:cNvSpPr txBox="1">
            <a:spLocks/>
          </p:cNvSpPr>
          <p:nvPr/>
        </p:nvSpPr>
        <p:spPr>
          <a:xfrm>
            <a:off x="2404952" y="1518948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have we kept the E?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2C3A1-1615-04C8-4CEC-1D1D839C2A3B}"/>
              </a:ext>
            </a:extLst>
          </p:cNvPr>
          <p:cNvSpPr txBox="1">
            <a:spLocks/>
          </p:cNvSpPr>
          <p:nvPr/>
        </p:nvSpPr>
        <p:spPr>
          <a:xfrm>
            <a:off x="1888651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368D59-3290-18C1-A66A-216F4E5C0B24}"/>
              </a:ext>
            </a:extLst>
          </p:cNvPr>
          <p:cNvSpPr txBox="1">
            <a:spLocks/>
          </p:cNvSpPr>
          <p:nvPr/>
        </p:nvSpPr>
        <p:spPr>
          <a:xfrm>
            <a:off x="4445768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0EDA2CA-8A4A-66F0-0064-22CBAC96160A}"/>
              </a:ext>
            </a:extLst>
          </p:cNvPr>
          <p:cNvSpPr/>
          <p:nvPr/>
        </p:nvSpPr>
        <p:spPr>
          <a:xfrm>
            <a:off x="3951627" y="6083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222D1A5-D0E7-B879-F513-28248DA955AB}"/>
              </a:ext>
            </a:extLst>
          </p:cNvPr>
          <p:cNvSpPr/>
          <p:nvPr/>
        </p:nvSpPr>
        <p:spPr>
          <a:xfrm>
            <a:off x="6627622" y="60830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D3144A-259E-3074-1818-2F2D62CC0AF3}"/>
              </a:ext>
            </a:extLst>
          </p:cNvPr>
          <p:cNvSpPr txBox="1">
            <a:spLocks/>
          </p:cNvSpPr>
          <p:nvPr/>
        </p:nvSpPr>
        <p:spPr>
          <a:xfrm>
            <a:off x="2407748" y="3643662"/>
            <a:ext cx="7820403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How would you pronounce 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fr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eing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6F6080-F316-3E77-B765-979375DE730E}"/>
              </a:ext>
            </a:extLst>
          </p:cNvPr>
          <p:cNvSpPr txBox="1">
            <a:spLocks/>
          </p:cNvSpPr>
          <p:nvPr/>
        </p:nvSpPr>
        <p:spPr>
          <a:xfrm>
            <a:off x="8032152" y="448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8D89620-22FE-A010-78F0-721A64A4DAC8}"/>
              </a:ext>
            </a:extLst>
          </p:cNvPr>
          <p:cNvSpPr txBox="1">
            <a:spLocks/>
          </p:cNvSpPr>
          <p:nvPr/>
        </p:nvSpPr>
        <p:spPr>
          <a:xfrm>
            <a:off x="2404952" y="2581305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347830-E01D-8949-AA09-2A8578AC6DEC}"/>
              </a:ext>
            </a:extLst>
          </p:cNvPr>
          <p:cNvSpPr txBox="1">
            <a:spLocks/>
          </p:cNvSpPr>
          <p:nvPr/>
        </p:nvSpPr>
        <p:spPr>
          <a:xfrm>
            <a:off x="585627" y="4706019"/>
            <a:ext cx="11260476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E to maintain the pronunciation.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CC29F5DB-3B48-879A-6036-E8360595BB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1118054"/>
            <a:ext cx="3344348" cy="312022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FB56CF5-4E61-D7C6-2C2E-02EB5C6D875F}"/>
              </a:ext>
            </a:extLst>
          </p:cNvPr>
          <p:cNvSpPr txBox="1">
            <a:spLocks/>
          </p:cNvSpPr>
          <p:nvPr/>
        </p:nvSpPr>
        <p:spPr>
          <a:xfrm>
            <a:off x="2450362" y="5768377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also applies to agreeing, seeing,…</a:t>
            </a:r>
          </a:p>
        </p:txBody>
      </p:sp>
    </p:spTree>
    <p:extLst>
      <p:ext uri="{BB962C8B-B14F-4D97-AF65-F5344CB8AC3E}">
        <p14:creationId xmlns:p14="http://schemas.microsoft.com/office/powerpoint/2010/main" val="415060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23E43-1536-B722-EF21-71F2A9D5E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B256DB1-8063-417A-20E6-D2CFA7051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934492-DCBE-7A0B-1017-2BA92C4F7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37909D3-E98E-D36E-C171-D75C2D326752}"/>
              </a:ext>
            </a:extLst>
          </p:cNvPr>
          <p:cNvSpPr txBox="1">
            <a:spLocks/>
          </p:cNvSpPr>
          <p:nvPr/>
        </p:nvSpPr>
        <p:spPr>
          <a:xfrm>
            <a:off x="2404952" y="1518948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have we kept the E?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5EC67BD-5A91-B0C4-9B4C-337ED7E15C8B}"/>
              </a:ext>
            </a:extLst>
          </p:cNvPr>
          <p:cNvSpPr txBox="1">
            <a:spLocks/>
          </p:cNvSpPr>
          <p:nvPr/>
        </p:nvSpPr>
        <p:spPr>
          <a:xfrm>
            <a:off x="1888651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906EBE-8866-ED81-1FC3-E93864A07A38}"/>
              </a:ext>
            </a:extLst>
          </p:cNvPr>
          <p:cNvSpPr txBox="1">
            <a:spLocks/>
          </p:cNvSpPr>
          <p:nvPr/>
        </p:nvSpPr>
        <p:spPr>
          <a:xfrm>
            <a:off x="4445768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BD442E8A-9782-024A-9DA0-E92EFA219DB3}"/>
              </a:ext>
            </a:extLst>
          </p:cNvPr>
          <p:cNvSpPr/>
          <p:nvPr/>
        </p:nvSpPr>
        <p:spPr>
          <a:xfrm>
            <a:off x="3951627" y="6083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4198715-EAAE-327C-8D2C-D48BA60E03E0}"/>
              </a:ext>
            </a:extLst>
          </p:cNvPr>
          <p:cNvSpPr/>
          <p:nvPr/>
        </p:nvSpPr>
        <p:spPr>
          <a:xfrm>
            <a:off x="6627622" y="60830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5880C2D-F457-4D21-712C-B239B2257108}"/>
              </a:ext>
            </a:extLst>
          </p:cNvPr>
          <p:cNvSpPr txBox="1">
            <a:spLocks/>
          </p:cNvSpPr>
          <p:nvPr/>
        </p:nvSpPr>
        <p:spPr>
          <a:xfrm>
            <a:off x="2407748" y="3643662"/>
            <a:ext cx="7820403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hard to spot the base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change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if we drop the E.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1DB6D-2B4A-06BD-E077-C6D13372D65A}"/>
              </a:ext>
            </a:extLst>
          </p:cNvPr>
          <p:cNvSpPr txBox="1">
            <a:spLocks/>
          </p:cNvSpPr>
          <p:nvPr/>
        </p:nvSpPr>
        <p:spPr>
          <a:xfrm>
            <a:off x="8032152" y="448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chang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6141113-C7A2-5828-B013-ED8C59F89F5D}"/>
              </a:ext>
            </a:extLst>
          </p:cNvPr>
          <p:cNvSpPr txBox="1">
            <a:spLocks/>
          </p:cNvSpPr>
          <p:nvPr/>
        </p:nvSpPr>
        <p:spPr>
          <a:xfrm>
            <a:off x="2404952" y="2581305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CEFF031-7D9E-3435-A86E-D0FA544C4DB4}"/>
              </a:ext>
            </a:extLst>
          </p:cNvPr>
          <p:cNvSpPr txBox="1">
            <a:spLocks/>
          </p:cNvSpPr>
          <p:nvPr/>
        </p:nvSpPr>
        <p:spPr>
          <a:xfrm>
            <a:off x="585627" y="4706019"/>
            <a:ext cx="11260476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E to recognise the free base.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35CABB43-FD1D-CBD0-42BF-A4F76597D5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40354" y="608301"/>
            <a:ext cx="3890716" cy="362998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2EE6CD6-CB8A-904D-9250-CF8643B58869}"/>
              </a:ext>
            </a:extLst>
          </p:cNvPr>
          <p:cNvSpPr txBox="1">
            <a:spLocks/>
          </p:cNvSpPr>
          <p:nvPr/>
        </p:nvSpPr>
        <p:spPr>
          <a:xfrm>
            <a:off x="2450362" y="5768377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also applies to noticeable, courageous,…</a:t>
            </a:r>
          </a:p>
        </p:txBody>
      </p:sp>
    </p:spTree>
    <p:extLst>
      <p:ext uri="{BB962C8B-B14F-4D97-AF65-F5344CB8AC3E}">
        <p14:creationId xmlns:p14="http://schemas.microsoft.com/office/powerpoint/2010/main" val="2830496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recognise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recognisable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A1C3B517-F1CE-0B7F-B9CD-FB8CE2C8A4C7}"/>
              </a:ext>
            </a:extLst>
          </p:cNvPr>
          <p:cNvSpPr/>
          <p:nvPr/>
        </p:nvSpPr>
        <p:spPr>
          <a:xfrm>
            <a:off x="3205519" y="1977905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407545" y="4747288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so,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recognise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recognisable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A0EFADE-9BE7-DB6E-E238-53599A85F63C}"/>
              </a:ext>
            </a:extLst>
          </p:cNvPr>
          <p:cNvSpPr/>
          <p:nvPr/>
        </p:nvSpPr>
        <p:spPr>
          <a:xfrm>
            <a:off x="3239809" y="2610579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301738" y="12361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6" grpId="0" animBg="1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9A4F-CC61-EE54-A790-B97B107B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EA4286-B975-C889-6B6E-DAD843171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34AD-E1B7-4A73-03C9-10094B88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8240D2-32D2-9E91-5A25-C24C94025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93141-3FFD-75E9-C6C3-408BE9F52129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279861-C22E-38FB-6359-CCB0DD8084FE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98D9D0-9028-92B0-3872-4301D0D239C6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AC6C5-0FCB-97A9-4387-EF42F25BB5E2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24243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debate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debating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3F55599B-4AEE-CEF5-7BA1-12FEEA453391}"/>
              </a:ext>
            </a:extLst>
          </p:cNvPr>
          <p:cNvSpPr/>
          <p:nvPr/>
        </p:nvSpPr>
        <p:spPr>
          <a:xfrm>
            <a:off x="2996667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debate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debating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FDB75BC-E526-B62E-B282-2BA1980CADA3}"/>
              </a:ext>
            </a:extLst>
          </p:cNvPr>
          <p:cNvSpPr/>
          <p:nvPr/>
        </p:nvSpPr>
        <p:spPr>
          <a:xfrm>
            <a:off x="3038598" y="2605965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8637" y="158144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6" grpId="0" animBg="1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imagine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imagineed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imagine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imagined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67D90DB9-E700-0B32-84DE-3067F465CA17}"/>
              </a:ext>
            </a:extLst>
          </p:cNvPr>
          <p:cNvSpPr/>
          <p:nvPr/>
        </p:nvSpPr>
        <p:spPr>
          <a:xfrm>
            <a:off x="3063149" y="2032879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83055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2" grpId="0"/>
      <p:bldP spid="13" grpId="0" animBg="1"/>
      <p:bldP spid="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noticable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B0783FD0-4F9F-593B-2CB1-F1E53A8EFC76}"/>
              </a:ext>
            </a:extLst>
          </p:cNvPr>
          <p:cNvSpPr/>
          <p:nvPr/>
        </p:nvSpPr>
        <p:spPr>
          <a:xfrm>
            <a:off x="2964607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noticeable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807805" y="117370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76250" y="4637023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 keep the E so that we can more easily see the free base.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eye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eyeing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 need to keep the 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maintain the pronunciation.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9AF0DD2-12A0-7CA6-7F41-34BF51B7E3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eye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93E7DE1-AA0C-CED8-9D98-B7B7FBCD88D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DA46372-278C-4A6A-C1F4-562C3B5984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4CE9EB-6E4E-0B10-D24B-49E30F63D0A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eyeing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3AB1961-D5D4-6FAE-49A4-524B9810BD3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252549" y="142968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7" grpId="0" animBg="1"/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</a:t>
            </a:r>
            <a:r>
              <a:rPr lang="en-GB" sz="3400" dirty="0" err="1">
                <a:solidFill>
                  <a:schemeClr val="bg1"/>
                </a:solidFill>
              </a:rPr>
              <a:t>debatting</a:t>
            </a:r>
            <a:r>
              <a:rPr lang="en-GB" sz="3400" dirty="0">
                <a:solidFill>
                  <a:schemeClr val="bg1"/>
                </a:solidFill>
              </a:rPr>
              <a:t> the issue and </a:t>
            </a:r>
            <a:r>
              <a:rPr lang="en-GB" sz="3400" dirty="0" err="1">
                <a:solidFill>
                  <a:schemeClr val="bg1"/>
                </a:solidFill>
              </a:rPr>
              <a:t>evaluateing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dirty="0" err="1">
                <a:solidFill>
                  <a:schemeClr val="bg1"/>
                </a:solidFill>
              </a:rPr>
              <a:t>evidance</a:t>
            </a:r>
            <a:r>
              <a:rPr lang="en-GB" sz="3400" dirty="0">
                <a:solidFill>
                  <a:schemeClr val="bg1"/>
                </a:solidFill>
              </a:rPr>
              <a:t>, the class </a:t>
            </a:r>
            <a:r>
              <a:rPr lang="en-GB" sz="3400" dirty="0" err="1">
                <a:solidFill>
                  <a:schemeClr val="bg1"/>
                </a:solidFill>
              </a:rPr>
              <a:t>agred</a:t>
            </a:r>
            <a:r>
              <a:rPr lang="en-GB" sz="3400" dirty="0">
                <a:solidFill>
                  <a:schemeClr val="bg1"/>
                </a:solidFill>
              </a:rPr>
              <a:t> on a </a:t>
            </a:r>
            <a:r>
              <a:rPr lang="en-GB" sz="3400" dirty="0" err="1">
                <a:solidFill>
                  <a:schemeClr val="bg1"/>
                </a:solidFill>
              </a:rPr>
              <a:t>soltion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debating</a:t>
            </a:r>
            <a:r>
              <a:rPr lang="en-GB" sz="3400" dirty="0">
                <a:solidFill>
                  <a:schemeClr val="bg1"/>
                </a:solidFill>
              </a:rPr>
              <a:t> the issue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evaluating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evidence</a:t>
            </a:r>
            <a:r>
              <a:rPr lang="en-GB" sz="3400" dirty="0">
                <a:solidFill>
                  <a:schemeClr val="bg1"/>
                </a:solidFill>
              </a:rPr>
              <a:t>, the class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agreed</a:t>
            </a:r>
            <a:r>
              <a:rPr lang="en-GB" sz="3400" dirty="0">
                <a:solidFill>
                  <a:schemeClr val="bg1"/>
                </a:solidFill>
              </a:rPr>
              <a:t> on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solution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debating the issue and evaluating the evidence, the class agreed on a solution.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sientist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demonstrateed</a:t>
            </a:r>
            <a:r>
              <a:rPr lang="en-GB" sz="3400" dirty="0">
                <a:solidFill>
                  <a:schemeClr val="bg1"/>
                </a:solidFill>
              </a:rPr>
              <a:t> the process, </a:t>
            </a:r>
            <a:r>
              <a:rPr lang="en-GB" sz="3400" dirty="0" err="1">
                <a:solidFill>
                  <a:schemeClr val="bg1"/>
                </a:solidFill>
              </a:rPr>
              <a:t>calculateed</a:t>
            </a:r>
            <a:r>
              <a:rPr lang="en-GB" sz="3400" dirty="0">
                <a:solidFill>
                  <a:schemeClr val="bg1"/>
                </a:solidFill>
              </a:rPr>
              <a:t> the results, and </a:t>
            </a:r>
            <a:r>
              <a:rPr lang="en-GB" sz="3400" dirty="0" err="1">
                <a:solidFill>
                  <a:schemeClr val="bg1"/>
                </a:solidFill>
              </a:rPr>
              <a:t>carefuly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>
                <a:solidFill>
                  <a:schemeClr val="bg1"/>
                </a:solidFill>
              </a:rPr>
              <a:t>reguleted</a:t>
            </a:r>
            <a:r>
              <a:rPr lang="en-GB" sz="3400" dirty="0">
                <a:solidFill>
                  <a:schemeClr val="bg1"/>
                </a:solidFill>
              </a:rPr>
              <a:t> the experiment.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scientist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demonstrated</a:t>
            </a:r>
            <a:r>
              <a:rPr lang="en-GB" sz="3400" dirty="0">
                <a:solidFill>
                  <a:schemeClr val="bg1"/>
                </a:solidFill>
              </a:rPr>
              <a:t> the process,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calculated</a:t>
            </a:r>
            <a:r>
              <a:rPr lang="en-GB" sz="3400" dirty="0">
                <a:solidFill>
                  <a:schemeClr val="bg1"/>
                </a:solidFill>
              </a:rPr>
              <a:t> the results,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carefully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regulated</a:t>
            </a:r>
            <a:r>
              <a:rPr lang="en-GB" sz="3400" dirty="0">
                <a:solidFill>
                  <a:schemeClr val="bg1"/>
                </a:solidFill>
              </a:rPr>
              <a:t> the experiment.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04800" y="3569593"/>
            <a:ext cx="1152698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scientist demonstrated the process, calculated the results, and carefully regulated the experiment.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724611"/>
            <a:ext cx="8127530" cy="3942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recognisable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debating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demonstrating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evaluating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imagined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regulated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calculated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stimulated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ageing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eyeing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agreeing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freed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reduction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duct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ion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25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1096</Words>
  <Application>Microsoft Office PowerPoint</Application>
  <PresentationFormat>Widescreen</PresentationFormat>
  <Paragraphs>246</Paragraphs>
  <Slides>30</Slides>
  <Notes>18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Dropping the E (exceptions)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65</cp:revision>
  <dcterms:created xsi:type="dcterms:W3CDTF">2022-05-31T09:42:07Z</dcterms:created>
  <dcterms:modified xsi:type="dcterms:W3CDTF">2026-06-05T08:40:48Z</dcterms:modified>
</cp:coreProperties>
</file>