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544" r:id="rId3"/>
    <p:sldId id="546" r:id="rId4"/>
    <p:sldId id="548" r:id="rId5"/>
    <p:sldId id="550" r:id="rId6"/>
    <p:sldId id="592" r:id="rId7"/>
    <p:sldId id="586" r:id="rId8"/>
    <p:sldId id="593" r:id="rId9"/>
    <p:sldId id="274" r:id="rId10"/>
    <p:sldId id="305" r:id="rId11"/>
    <p:sldId id="377" r:id="rId12"/>
    <p:sldId id="306" r:id="rId13"/>
    <p:sldId id="556" r:id="rId14"/>
    <p:sldId id="595" r:id="rId15"/>
    <p:sldId id="557" r:id="rId16"/>
    <p:sldId id="407" r:id="rId17"/>
    <p:sldId id="408" r:id="rId18"/>
    <p:sldId id="409" r:id="rId19"/>
    <p:sldId id="410" r:id="rId20"/>
    <p:sldId id="413" r:id="rId21"/>
    <p:sldId id="415" r:id="rId22"/>
    <p:sldId id="378" r:id="rId23"/>
    <p:sldId id="481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9B62BB-677A-43FC-975F-8B6465C8DA38}" v="11" dt="2026-06-05T08:46:24.2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13" autoAdjust="0"/>
    <p:restoredTop sz="85967" autoAdjust="0"/>
  </p:normalViewPr>
  <p:slideViewPr>
    <p:cSldViewPr snapToGrid="0">
      <p:cViewPr varScale="1">
        <p:scale>
          <a:sx n="87" d="100"/>
          <a:sy n="87" d="100"/>
        </p:scale>
        <p:origin x="372" y="90"/>
      </p:cViewPr>
      <p:guideLst/>
    </p:cSldViewPr>
  </p:slideViewPr>
  <p:notesTextViewPr>
    <p:cViewPr>
      <p:scale>
        <a:sx n="3" d="2"/>
        <a:sy n="3" d="2"/>
      </p:scale>
      <p:origin x="0" y="-5"/>
    </p:cViewPr>
  </p:notesTextViewPr>
  <p:sorterViewPr>
    <p:cViewPr varScale="1">
      <p:scale>
        <a:sx n="100" d="100"/>
        <a:sy n="100" d="100"/>
      </p:scale>
      <p:origin x="0" y="-23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5T08:46:24.220" v="661"/>
      <pc:docMkLst>
        <pc:docMk/>
      </pc:docMkLst>
      <pc:sldChg chg="ord">
        <pc:chgData name="Glen Jones" userId="e846aaca-4b24-4b13-b0d0-f2308e16b284" providerId="ADAL" clId="{ED47ACC3-9597-4D89-A1DC-43CF280EF274}" dt="2026-05-07T10:35:21.435" v="205"/>
        <pc:sldMkLst>
          <pc:docMk/>
          <pc:sldMk cId="627517389" sldId="306"/>
        </pc:sldMkLst>
      </pc:sldChg>
      <pc:sldChg chg="modSp mod addAnim delAnim modAnim">
        <pc:chgData name="Glen Jones" userId="e846aaca-4b24-4b13-b0d0-f2308e16b284" providerId="ADAL" clId="{ED47ACC3-9597-4D89-A1DC-43CF280EF274}" dt="2026-05-07T10:33:08.842" v="171" actId="20577"/>
        <pc:sldMkLst>
          <pc:docMk/>
          <pc:sldMk cId="3851487421" sldId="377"/>
        </pc:sldMkLst>
        <pc:spChg chg="mod">
          <ac:chgData name="Glen Jones" userId="e846aaca-4b24-4b13-b0d0-f2308e16b284" providerId="ADAL" clId="{ED47ACC3-9597-4D89-A1DC-43CF280EF274}" dt="2026-05-07T10:31:38.668" v="150" actId="14100"/>
          <ac:spMkLst>
            <pc:docMk/>
            <pc:sldMk cId="3851487421" sldId="37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7T10:33:08.842" v="171" actId="20577"/>
          <ac:spMkLst>
            <pc:docMk/>
            <pc:sldMk cId="3851487421" sldId="377"/>
            <ac:spMk id="4" creationId="{2CA678F9-FB90-F46C-10B0-0AE76CF5586F}"/>
          </ac:spMkLst>
        </pc:spChg>
        <pc:spChg chg="mod">
          <ac:chgData name="Glen Jones" userId="e846aaca-4b24-4b13-b0d0-f2308e16b284" providerId="ADAL" clId="{ED47ACC3-9597-4D89-A1DC-43CF280EF274}" dt="2026-05-07T10:31:46.486" v="153" actId="1076"/>
          <ac:spMkLst>
            <pc:docMk/>
            <pc:sldMk cId="3851487421" sldId="37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07T10:31:43.626" v="152" actId="1076"/>
          <ac:picMkLst>
            <pc:docMk/>
            <pc:sldMk cId="3851487421" sldId="377"/>
            <ac:picMk id="5" creationId="{1FE60814-0FD9-5D76-454D-6D28F2B841A0}"/>
          </ac:picMkLst>
        </pc:picChg>
        <pc:picChg chg="mod">
          <ac:chgData name="Glen Jones" userId="e846aaca-4b24-4b13-b0d0-f2308e16b284" providerId="ADAL" clId="{ED47ACC3-9597-4D89-A1DC-43CF280EF274}" dt="2026-05-07T10:31:40.948" v="151" actId="1076"/>
          <ac:picMkLst>
            <pc:docMk/>
            <pc:sldMk cId="3851487421" sldId="377"/>
            <ac:picMk id="6" creationId="{5B5DF22B-32E9-E737-EF6B-18CFCDBB75D1}"/>
          </ac:picMkLst>
        </pc:picChg>
        <pc:picChg chg="mod">
          <ac:chgData name="Glen Jones" userId="e846aaca-4b24-4b13-b0d0-f2308e16b284" providerId="ADAL" clId="{ED47ACC3-9597-4D89-A1DC-43CF280EF274}" dt="2026-05-07T10:29:53.286" v="109" actId="732"/>
          <ac:picMkLst>
            <pc:docMk/>
            <pc:sldMk cId="3851487421" sldId="377"/>
            <ac:picMk id="1026" creationId="{AFF80DB8-F7CF-65B0-0168-9865F0B7389B}"/>
          </ac:picMkLst>
        </pc:picChg>
      </pc:sldChg>
      <pc:sldChg chg="modSp add mod addAnim delAnim modAnim">
        <pc:chgData name="Glen Jones" userId="e846aaca-4b24-4b13-b0d0-f2308e16b284" providerId="ADAL" clId="{ED47ACC3-9597-4D89-A1DC-43CF280EF274}" dt="2026-05-07T10:46:04.966" v="503"/>
        <pc:sldMkLst>
          <pc:docMk/>
          <pc:sldMk cId="331775437" sldId="407"/>
        </pc:sldMkLst>
        <pc:spChg chg="mod">
          <ac:chgData name="Glen Jones" userId="e846aaca-4b24-4b13-b0d0-f2308e16b284" providerId="ADAL" clId="{ED47ACC3-9597-4D89-A1DC-43CF280EF274}" dt="2026-05-07T10:44:43.144" v="457" actId="14100"/>
          <ac:spMkLst>
            <pc:docMk/>
            <pc:sldMk cId="331775437" sldId="407"/>
            <ac:spMk id="3" creationId="{FA79B487-2B39-D1FB-C619-7086E17203C8}"/>
          </ac:spMkLst>
        </pc:spChg>
        <pc:spChg chg="mod">
          <ac:chgData name="Glen Jones" userId="e846aaca-4b24-4b13-b0d0-f2308e16b284" providerId="ADAL" clId="{ED47ACC3-9597-4D89-A1DC-43CF280EF274}" dt="2026-05-07T10:45:54.196" v="501" actId="20577"/>
          <ac:spMkLst>
            <pc:docMk/>
            <pc:sldMk cId="331775437" sldId="407"/>
            <ac:spMk id="4" creationId="{2CA678F9-FB90-F46C-10B0-0AE76CF5586F}"/>
          </ac:spMkLst>
        </pc:spChg>
        <pc:spChg chg="mod">
          <ac:chgData name="Glen Jones" userId="e846aaca-4b24-4b13-b0d0-f2308e16b284" providerId="ADAL" clId="{ED47ACC3-9597-4D89-A1DC-43CF280EF274}" dt="2026-05-07T10:44:48.704" v="459" actId="1076"/>
          <ac:spMkLst>
            <pc:docMk/>
            <pc:sldMk cId="331775437" sldId="407"/>
            <ac:spMk id="7" creationId="{9E4AE5D9-55E4-6C1F-D103-3A437FDA86F0}"/>
          </ac:spMkLst>
        </pc:spChg>
        <pc:picChg chg="mod">
          <ac:chgData name="Glen Jones" userId="e846aaca-4b24-4b13-b0d0-f2308e16b284" providerId="ADAL" clId="{ED47ACC3-9597-4D89-A1DC-43CF280EF274}" dt="2026-05-07T10:44:44.528" v="458" actId="1076"/>
          <ac:picMkLst>
            <pc:docMk/>
            <pc:sldMk cId="331775437" sldId="407"/>
            <ac:picMk id="6" creationId="{5B5DF22B-32E9-E737-EF6B-18CFCDBB75D1}"/>
          </ac:picMkLst>
        </pc:picChg>
      </pc:sldChg>
      <pc:sldChg chg="modSp add mod">
        <pc:chgData name="Glen Jones" userId="e846aaca-4b24-4b13-b0d0-f2308e16b284" providerId="ADAL" clId="{ED47ACC3-9597-4D89-A1DC-43CF280EF274}" dt="2026-05-07T10:51:18.495" v="603" actId="20577"/>
        <pc:sldMkLst>
          <pc:docMk/>
          <pc:sldMk cId="2955122529" sldId="408"/>
        </pc:sldMkLst>
        <pc:spChg chg="mod">
          <ac:chgData name="Glen Jones" userId="e846aaca-4b24-4b13-b0d0-f2308e16b284" providerId="ADAL" clId="{ED47ACC3-9597-4D89-A1DC-43CF280EF274}" dt="2026-05-07T10:51:18.495" v="603" actId="20577"/>
          <ac:spMkLst>
            <pc:docMk/>
            <pc:sldMk cId="2955122529" sldId="408"/>
            <ac:spMk id="8" creationId="{96BBDD84-44AC-F6EE-0F20-E372743EBA47}"/>
          </ac:spMkLst>
        </pc:spChg>
      </pc:sldChg>
      <pc:sldChg chg="modSp add mod modAnim">
        <pc:chgData name="Glen Jones" userId="e846aaca-4b24-4b13-b0d0-f2308e16b284" providerId="ADAL" clId="{ED47ACC3-9597-4D89-A1DC-43CF280EF274}" dt="2026-05-07T10:48:58.039" v="570" actId="20577"/>
        <pc:sldMkLst>
          <pc:docMk/>
          <pc:sldMk cId="2064787930" sldId="409"/>
        </pc:sldMkLst>
        <pc:spChg chg="mod">
          <ac:chgData name="Glen Jones" userId="e846aaca-4b24-4b13-b0d0-f2308e16b284" providerId="ADAL" clId="{ED47ACC3-9597-4D89-A1DC-43CF280EF274}" dt="2026-05-07T10:48:58.039" v="570" actId="20577"/>
          <ac:spMkLst>
            <pc:docMk/>
            <pc:sldMk cId="2064787930" sldId="409"/>
            <ac:spMk id="8" creationId="{C6456A82-06D1-14D4-07EC-CB797F98BDD9}"/>
          </ac:spMkLst>
        </pc:spChg>
      </pc:sldChg>
      <pc:sldChg chg="modSp add mod modAnim">
        <pc:chgData name="Glen Jones" userId="e846aaca-4b24-4b13-b0d0-f2308e16b284" providerId="ADAL" clId="{ED47ACC3-9597-4D89-A1DC-43CF280EF274}" dt="2026-05-07T10:49:54.104" v="598" actId="20577"/>
        <pc:sldMkLst>
          <pc:docMk/>
          <pc:sldMk cId="3148768999" sldId="410"/>
        </pc:sldMkLst>
        <pc:spChg chg="mod">
          <ac:chgData name="Glen Jones" userId="e846aaca-4b24-4b13-b0d0-f2308e16b284" providerId="ADAL" clId="{ED47ACC3-9597-4D89-A1DC-43CF280EF274}" dt="2026-05-07T10:49:54.104" v="598" actId="20577"/>
          <ac:spMkLst>
            <pc:docMk/>
            <pc:sldMk cId="3148768999" sldId="410"/>
            <ac:spMk id="7" creationId="{D7004EFF-08D0-3574-E859-96967EEDD1AC}"/>
          </ac:spMkLst>
        </pc:spChg>
      </pc:sldChg>
      <pc:sldChg chg="modSp add mod">
        <pc:chgData name="Glen Jones" userId="e846aaca-4b24-4b13-b0d0-f2308e16b284" providerId="ADAL" clId="{ED47ACC3-9597-4D89-A1DC-43CF280EF274}" dt="2026-05-07T10:51:40.332" v="617" actId="6549"/>
        <pc:sldMkLst>
          <pc:docMk/>
          <pc:sldMk cId="705618656" sldId="413"/>
        </pc:sldMkLst>
        <pc:spChg chg="mod">
          <ac:chgData name="Glen Jones" userId="e846aaca-4b24-4b13-b0d0-f2308e16b284" providerId="ADAL" clId="{ED47ACC3-9597-4D89-A1DC-43CF280EF274}" dt="2026-05-07T10:51:40.332" v="617" actId="6549"/>
          <ac:spMkLst>
            <pc:docMk/>
            <pc:sldMk cId="705618656" sldId="413"/>
            <ac:spMk id="14" creationId="{02094FF2-BED5-7654-55FC-96D1AB1E9FDE}"/>
          </ac:spMkLst>
        </pc:spChg>
      </pc:sldChg>
      <pc:sldChg chg="modSp add mod">
        <pc:chgData name="Glen Jones" userId="e846aaca-4b24-4b13-b0d0-f2308e16b284" providerId="ADAL" clId="{ED47ACC3-9597-4D89-A1DC-43CF280EF274}" dt="2026-05-07T10:36:19.998" v="242" actId="1076"/>
        <pc:sldMkLst>
          <pc:docMk/>
          <pc:sldMk cId="0" sldId="481"/>
        </pc:sldMkLst>
        <pc:spChg chg="mod">
          <ac:chgData name="Glen Jones" userId="e846aaca-4b24-4b13-b0d0-f2308e16b284" providerId="ADAL" clId="{ED47ACC3-9597-4D89-A1DC-43CF280EF274}" dt="2026-05-07T10:36:19.998" v="242" actId="1076"/>
          <ac:spMkLst>
            <pc:docMk/>
            <pc:sldMk cId="0" sldId="481"/>
            <ac:spMk id="3" creationId="{14A98FF5-4F3C-D9B6-7AF1-1894F0939983}"/>
          </ac:spMkLst>
        </pc:spChg>
      </pc:sldChg>
      <pc:sldChg chg="add">
        <pc:chgData name="Glen Jones" userId="e846aaca-4b24-4b13-b0d0-f2308e16b284" providerId="ADAL" clId="{ED47ACC3-9597-4D89-A1DC-43CF280EF274}" dt="2026-05-06T11:24:55.592" v="89"/>
        <pc:sldMkLst>
          <pc:docMk/>
          <pc:sldMk cId="3384485664" sldId="544"/>
        </pc:sldMkLst>
      </pc:sldChg>
      <pc:sldChg chg="add">
        <pc:chgData name="Glen Jones" userId="e846aaca-4b24-4b13-b0d0-f2308e16b284" providerId="ADAL" clId="{ED47ACC3-9597-4D89-A1DC-43CF280EF274}" dt="2026-05-06T11:24:55.592" v="89"/>
        <pc:sldMkLst>
          <pc:docMk/>
          <pc:sldMk cId="245842585" sldId="546"/>
        </pc:sldMkLst>
      </pc:sldChg>
      <pc:sldChg chg="addSp modSp add mod modAnim">
        <pc:chgData name="Glen Jones" userId="e846aaca-4b24-4b13-b0d0-f2308e16b284" providerId="ADAL" clId="{ED47ACC3-9597-4D89-A1DC-43CF280EF274}" dt="2026-06-05T08:44:35.179" v="654" actId="115"/>
        <pc:sldMkLst>
          <pc:docMk/>
          <pc:sldMk cId="2004214985" sldId="548"/>
        </pc:sldMkLst>
        <pc:spChg chg="add mod">
          <ac:chgData name="Glen Jones" userId="e846aaca-4b24-4b13-b0d0-f2308e16b284" providerId="ADAL" clId="{ED47ACC3-9597-4D89-A1DC-43CF280EF274}" dt="2026-06-05T08:44:35.179" v="654" actId="115"/>
          <ac:spMkLst>
            <pc:docMk/>
            <pc:sldMk cId="2004214985" sldId="548"/>
            <ac:spMk id="13" creationId="{15817E2C-3625-DA93-80FE-0605EF766577}"/>
          </ac:spMkLst>
        </pc:spChg>
      </pc:sldChg>
      <pc:sldChg chg="add">
        <pc:chgData name="Glen Jones" userId="e846aaca-4b24-4b13-b0d0-f2308e16b284" providerId="ADAL" clId="{ED47ACC3-9597-4D89-A1DC-43CF280EF274}" dt="2026-05-06T11:24:55.592" v="89"/>
        <pc:sldMkLst>
          <pc:docMk/>
          <pc:sldMk cId="747008054" sldId="550"/>
        </pc:sldMkLst>
      </pc:sldChg>
      <pc:sldChg chg="modSp add mod">
        <pc:chgData name="Glen Jones" userId="e846aaca-4b24-4b13-b0d0-f2308e16b284" providerId="ADAL" clId="{ED47ACC3-9597-4D89-A1DC-43CF280EF274}" dt="2026-05-07T10:37:18.923" v="286" actId="20577"/>
        <pc:sldMkLst>
          <pc:docMk/>
          <pc:sldMk cId="4226192905" sldId="556"/>
        </pc:sldMkLst>
        <pc:spChg chg="mod">
          <ac:chgData name="Glen Jones" userId="e846aaca-4b24-4b13-b0d0-f2308e16b284" providerId="ADAL" clId="{ED47ACC3-9597-4D89-A1DC-43CF280EF274}" dt="2026-05-07T10:35:41.396" v="218" actId="115"/>
          <ac:spMkLst>
            <pc:docMk/>
            <pc:sldMk cId="4226192905" sldId="556"/>
            <ac:spMk id="5" creationId="{DE6780CA-51CB-A8EC-7EEE-081AE5260062}"/>
          </ac:spMkLst>
        </pc:spChg>
        <pc:spChg chg="mod">
          <ac:chgData name="Glen Jones" userId="e846aaca-4b24-4b13-b0d0-f2308e16b284" providerId="ADAL" clId="{ED47ACC3-9597-4D89-A1DC-43CF280EF274}" dt="2026-05-07T10:35:53.593" v="236" actId="20577"/>
          <ac:spMkLst>
            <pc:docMk/>
            <pc:sldMk cId="4226192905" sldId="556"/>
            <ac:spMk id="7" creationId="{29F5A750-14AD-C886-396E-D201D793EE41}"/>
          </ac:spMkLst>
        </pc:spChg>
        <pc:spChg chg="mod">
          <ac:chgData name="Glen Jones" userId="e846aaca-4b24-4b13-b0d0-f2308e16b284" providerId="ADAL" clId="{ED47ACC3-9597-4D89-A1DC-43CF280EF274}" dt="2026-05-07T10:37:18.923" v="286" actId="20577"/>
          <ac:spMkLst>
            <pc:docMk/>
            <pc:sldMk cId="4226192905" sldId="556"/>
            <ac:spMk id="18" creationId="{DF4416F6-9342-2563-B907-329F20AF541E}"/>
          </ac:spMkLst>
        </pc:spChg>
        <pc:spChg chg="mod">
          <ac:chgData name="Glen Jones" userId="e846aaca-4b24-4b13-b0d0-f2308e16b284" providerId="ADAL" clId="{ED47ACC3-9597-4D89-A1DC-43CF280EF274}" dt="2026-05-07T10:35:48.425" v="228" actId="115"/>
          <ac:spMkLst>
            <pc:docMk/>
            <pc:sldMk cId="4226192905" sldId="556"/>
            <ac:spMk id="19" creationId="{64CE70EB-3810-26F1-0FDC-A39166634CB5}"/>
          </ac:spMkLst>
        </pc:spChg>
        <pc:spChg chg="mod">
          <ac:chgData name="Glen Jones" userId="e846aaca-4b24-4b13-b0d0-f2308e16b284" providerId="ADAL" clId="{ED47ACC3-9597-4D89-A1DC-43CF280EF274}" dt="2026-05-07T10:35:50.700" v="232" actId="20577"/>
          <ac:spMkLst>
            <pc:docMk/>
            <pc:sldMk cId="4226192905" sldId="556"/>
            <ac:spMk id="21" creationId="{1737C76B-F478-12B2-9454-A9A4605EB971}"/>
          </ac:spMkLst>
        </pc:spChg>
        <pc:spChg chg="mod">
          <ac:chgData name="Glen Jones" userId="e846aaca-4b24-4b13-b0d0-f2308e16b284" providerId="ADAL" clId="{ED47ACC3-9597-4D89-A1DC-43CF280EF274}" dt="2026-05-07T10:35:56.523" v="239" actId="20577"/>
          <ac:spMkLst>
            <pc:docMk/>
            <pc:sldMk cId="4226192905" sldId="556"/>
            <ac:spMk id="23" creationId="{A038FA52-8A59-196B-33EC-5881051B8118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6-05T08:46:24.220" v="661"/>
        <pc:sldMkLst>
          <pc:docMk/>
          <pc:sldMk cId="1500668299" sldId="557"/>
        </pc:sldMkLst>
        <pc:spChg chg="mod">
          <ac:chgData name="Glen Jones" userId="e846aaca-4b24-4b13-b0d0-f2308e16b284" providerId="ADAL" clId="{ED47ACC3-9597-4D89-A1DC-43CF280EF274}" dt="2026-05-07T10:39:00.675" v="325" actId="115"/>
          <ac:spMkLst>
            <pc:docMk/>
            <pc:sldMk cId="1500668299" sldId="557"/>
            <ac:spMk id="4" creationId="{5FEE5AFF-4654-BC7D-CAC4-2E9B56D556D4}"/>
          </ac:spMkLst>
        </pc:spChg>
        <pc:spChg chg="add mod">
          <ac:chgData name="Glen Jones" userId="e846aaca-4b24-4b13-b0d0-f2308e16b284" providerId="ADAL" clId="{ED47ACC3-9597-4D89-A1DC-43CF280EF274}" dt="2026-06-05T08:46:02.202" v="657" actId="20577"/>
          <ac:spMkLst>
            <pc:docMk/>
            <pc:sldMk cId="1500668299" sldId="557"/>
            <ac:spMk id="26" creationId="{CFF7D79C-4401-98C3-3903-0C736FAC8A35}"/>
          </ac:spMkLst>
        </pc:spChg>
        <pc:spChg chg="add mod">
          <ac:chgData name="Glen Jones" userId="e846aaca-4b24-4b13-b0d0-f2308e16b284" providerId="ADAL" clId="{ED47ACC3-9597-4D89-A1DC-43CF280EF274}" dt="2026-06-05T08:45:38.021" v="655" actId="1076"/>
          <ac:spMkLst>
            <pc:docMk/>
            <pc:sldMk cId="1500668299" sldId="557"/>
            <ac:spMk id="29" creationId="{3BD65E5B-6EDE-97C9-2F2C-F0216245B36B}"/>
          </ac:spMkLst>
        </pc:spChg>
        <pc:spChg chg="add mod">
          <ac:chgData name="Glen Jones" userId="e846aaca-4b24-4b13-b0d0-f2308e16b284" providerId="ADAL" clId="{ED47ACC3-9597-4D89-A1DC-43CF280EF274}" dt="2026-06-05T08:45:38.021" v="655" actId="1076"/>
          <ac:spMkLst>
            <pc:docMk/>
            <pc:sldMk cId="1500668299" sldId="557"/>
            <ac:spMk id="30" creationId="{5F0BAD5F-9EEB-A6C0-7F53-194906006980}"/>
          </ac:spMkLst>
        </pc:spChg>
        <pc:spChg chg="add mod">
          <ac:chgData name="Glen Jones" userId="e846aaca-4b24-4b13-b0d0-f2308e16b284" providerId="ADAL" clId="{ED47ACC3-9597-4D89-A1DC-43CF280EF274}" dt="2026-06-05T08:45:38.021" v="655" actId="1076"/>
          <ac:spMkLst>
            <pc:docMk/>
            <pc:sldMk cId="1500668299" sldId="557"/>
            <ac:spMk id="31" creationId="{95E79117-B31F-BF4B-5A1B-A63CD600235D}"/>
          </ac:spMkLst>
        </pc:spChg>
        <pc:spChg chg="add mod">
          <ac:chgData name="Glen Jones" userId="e846aaca-4b24-4b13-b0d0-f2308e16b284" providerId="ADAL" clId="{ED47ACC3-9597-4D89-A1DC-43CF280EF274}" dt="2026-06-05T08:45:38.021" v="655" actId="1076"/>
          <ac:spMkLst>
            <pc:docMk/>
            <pc:sldMk cId="1500668299" sldId="557"/>
            <ac:spMk id="33" creationId="{F0BF30E8-8780-ED00-769D-4D741CC5BB77}"/>
          </ac:spMkLst>
        </pc:spChg>
        <pc:spChg chg="add mod">
          <ac:chgData name="Glen Jones" userId="e846aaca-4b24-4b13-b0d0-f2308e16b284" providerId="ADAL" clId="{ED47ACC3-9597-4D89-A1DC-43CF280EF274}" dt="2026-06-05T08:45:38.021" v="655" actId="1076"/>
          <ac:spMkLst>
            <pc:docMk/>
            <pc:sldMk cId="1500668299" sldId="557"/>
            <ac:spMk id="34" creationId="{97F6902D-CF98-206D-5443-B09D13F67123}"/>
          </ac:spMkLst>
        </pc:spChg>
        <pc:spChg chg="add mod">
          <ac:chgData name="Glen Jones" userId="e846aaca-4b24-4b13-b0d0-f2308e16b284" providerId="ADAL" clId="{ED47ACC3-9597-4D89-A1DC-43CF280EF274}" dt="2026-06-05T08:45:38.021" v="655" actId="1076"/>
          <ac:spMkLst>
            <pc:docMk/>
            <pc:sldMk cId="1500668299" sldId="557"/>
            <ac:spMk id="35" creationId="{A1BE8008-1413-6783-7678-884F9FDE0ED1}"/>
          </ac:spMkLst>
        </pc:spChg>
        <pc:spChg chg="add mod">
          <ac:chgData name="Glen Jones" userId="e846aaca-4b24-4b13-b0d0-f2308e16b284" providerId="ADAL" clId="{ED47ACC3-9597-4D89-A1DC-43CF280EF274}" dt="2026-06-05T08:46:20.020" v="660" actId="207"/>
          <ac:spMkLst>
            <pc:docMk/>
            <pc:sldMk cId="1500668299" sldId="557"/>
            <ac:spMk id="36" creationId="{8DC7FBBA-232E-CD45-49CA-B087287765CF}"/>
          </ac:spMkLst>
        </pc:spChg>
        <pc:spChg chg="add mod">
          <ac:chgData name="Glen Jones" userId="e846aaca-4b24-4b13-b0d0-f2308e16b284" providerId="ADAL" clId="{ED47ACC3-9597-4D89-A1DC-43CF280EF274}" dt="2026-06-05T08:46:20.020" v="660" actId="207"/>
          <ac:spMkLst>
            <pc:docMk/>
            <pc:sldMk cId="1500668299" sldId="557"/>
            <ac:spMk id="37" creationId="{257FE6E8-6F9D-FD6C-7332-DB033C3B3A32}"/>
          </ac:spMkLst>
        </pc:spChg>
        <pc:spChg chg="add mod">
          <ac:chgData name="Glen Jones" userId="e846aaca-4b24-4b13-b0d0-f2308e16b284" providerId="ADAL" clId="{ED47ACC3-9597-4D89-A1DC-43CF280EF274}" dt="2026-06-05T08:45:38.021" v="655" actId="1076"/>
          <ac:spMkLst>
            <pc:docMk/>
            <pc:sldMk cId="1500668299" sldId="557"/>
            <ac:spMk id="38" creationId="{140F0092-7402-8F83-30CD-918C221CDD3C}"/>
          </ac:spMkLst>
        </pc:spChg>
        <pc:picChg chg="mod">
          <ac:chgData name="Glen Jones" userId="e846aaca-4b24-4b13-b0d0-f2308e16b284" providerId="ADAL" clId="{ED47ACC3-9597-4D89-A1DC-43CF280EF274}" dt="2026-05-07T10:38:35.315" v="304" actId="1076"/>
          <ac:picMkLst>
            <pc:docMk/>
            <pc:sldMk cId="1500668299" sldId="557"/>
            <ac:picMk id="7" creationId="{D806F7DB-29A0-815B-05E9-A276FB3FCF36}"/>
          </ac:picMkLst>
        </pc:picChg>
      </pc:sldChg>
      <pc:sldChg chg="modSp add mod">
        <pc:chgData name="Glen Jones" userId="e846aaca-4b24-4b13-b0d0-f2308e16b284" providerId="ADAL" clId="{ED47ACC3-9597-4D89-A1DC-43CF280EF274}" dt="2026-05-07T10:12:11.299" v="99" actId="14734"/>
        <pc:sldMkLst>
          <pc:docMk/>
          <pc:sldMk cId="1127489242" sldId="586"/>
        </pc:sldMkLst>
        <pc:graphicFrameChg chg="modGraphic">
          <ac:chgData name="Glen Jones" userId="e846aaca-4b24-4b13-b0d0-f2308e16b284" providerId="ADAL" clId="{ED47ACC3-9597-4D89-A1DC-43CF280EF274}" dt="2026-05-07T10:12:11.299" v="99" actId="14734"/>
          <ac:graphicFrameMkLst>
            <pc:docMk/>
            <pc:sldMk cId="1127489242" sldId="586"/>
            <ac:graphicFrameMk id="31" creationId="{06074BC8-38AA-FBF1-07A4-8A33BA619A30}"/>
          </ac:graphicFrameMkLst>
        </pc:graphicFrameChg>
      </pc:sldChg>
      <pc:sldChg chg="add">
        <pc:chgData name="Glen Jones" userId="e846aaca-4b24-4b13-b0d0-f2308e16b284" providerId="ADAL" clId="{ED47ACC3-9597-4D89-A1DC-43CF280EF274}" dt="2026-05-06T11:24:55.592" v="89"/>
        <pc:sldMkLst>
          <pc:docMk/>
          <pc:sldMk cId="2811064419" sldId="592"/>
        </pc:sldMkLst>
      </pc:sldChg>
      <pc:sldChg chg="add">
        <pc:chgData name="Glen Jones" userId="e846aaca-4b24-4b13-b0d0-f2308e16b284" providerId="ADAL" clId="{ED47ACC3-9597-4D89-A1DC-43CF280EF274}" dt="2026-05-06T11:24:55.592" v="89"/>
        <pc:sldMkLst>
          <pc:docMk/>
          <pc:sldMk cId="2289494072" sldId="593"/>
        </pc:sldMkLst>
      </pc:sldChg>
      <pc:sldChg chg="addSp delSp modSp add mod">
        <pc:chgData name="Glen Jones" userId="e846aaca-4b24-4b13-b0d0-f2308e16b284" providerId="ADAL" clId="{ED47ACC3-9597-4D89-A1DC-43CF280EF274}" dt="2026-05-07T10:42:40.765" v="446" actId="20577"/>
        <pc:sldMkLst>
          <pc:docMk/>
          <pc:sldMk cId="68262000" sldId="595"/>
        </pc:sldMkLst>
        <pc:spChg chg="mod">
          <ac:chgData name="Glen Jones" userId="e846aaca-4b24-4b13-b0d0-f2308e16b284" providerId="ADAL" clId="{ED47ACC3-9597-4D89-A1DC-43CF280EF274}" dt="2026-05-07T10:42:13.541" v="406" actId="20577"/>
          <ac:spMkLst>
            <pc:docMk/>
            <pc:sldMk cId="68262000" sldId="595"/>
            <ac:spMk id="5" creationId="{BBE0860A-688F-81CC-7339-B6FB7F9AED64}"/>
          </ac:spMkLst>
        </pc:spChg>
        <pc:spChg chg="mod">
          <ac:chgData name="Glen Jones" userId="e846aaca-4b24-4b13-b0d0-f2308e16b284" providerId="ADAL" clId="{ED47ACC3-9597-4D89-A1DC-43CF280EF274}" dt="2026-05-07T10:42:26.181" v="418" actId="20577"/>
          <ac:spMkLst>
            <pc:docMk/>
            <pc:sldMk cId="68262000" sldId="595"/>
            <ac:spMk id="7" creationId="{CE777C57-BE70-8F27-84DA-5FD8C2EA66C9}"/>
          </ac:spMkLst>
        </pc:spChg>
        <pc:spChg chg="mod">
          <ac:chgData name="Glen Jones" userId="e846aaca-4b24-4b13-b0d0-f2308e16b284" providerId="ADAL" clId="{ED47ACC3-9597-4D89-A1DC-43CF280EF274}" dt="2026-05-07T10:42:40.765" v="446" actId="20577"/>
          <ac:spMkLst>
            <pc:docMk/>
            <pc:sldMk cId="68262000" sldId="595"/>
            <ac:spMk id="18" creationId="{AB30BFB6-5595-2F2D-0A3C-98C1B7C27D9D}"/>
          </ac:spMkLst>
        </pc:spChg>
        <pc:spChg chg="mod">
          <ac:chgData name="Glen Jones" userId="e846aaca-4b24-4b13-b0d0-f2308e16b284" providerId="ADAL" clId="{ED47ACC3-9597-4D89-A1DC-43CF280EF274}" dt="2026-05-07T10:42:23.213" v="414" actId="20577"/>
          <ac:spMkLst>
            <pc:docMk/>
            <pc:sldMk cId="68262000" sldId="595"/>
            <ac:spMk id="19" creationId="{9D92EEB8-7D2F-448F-CE17-672B9C8C7647}"/>
          </ac:spMkLst>
        </pc:spChg>
        <pc:picChg chg="add mod">
          <ac:chgData name="Glen Jones" userId="e846aaca-4b24-4b13-b0d0-f2308e16b284" providerId="ADAL" clId="{ED47ACC3-9597-4D89-A1DC-43CF280EF274}" dt="2026-05-07T10:41:55.236" v="395" actId="1076"/>
          <ac:picMkLst>
            <pc:docMk/>
            <pc:sldMk cId="68262000" sldId="595"/>
            <ac:picMk id="2" creationId="{E23EC387-6529-65C6-D130-4FB232386B25}"/>
          </ac:picMkLst>
        </pc:picChg>
        <pc:picChg chg="add mod ord">
          <ac:chgData name="Glen Jones" userId="e846aaca-4b24-4b13-b0d0-f2308e16b284" providerId="ADAL" clId="{ED47ACC3-9597-4D89-A1DC-43CF280EF274}" dt="2026-05-07T10:42:05.104" v="398" actId="167"/>
          <ac:picMkLst>
            <pc:docMk/>
            <pc:sldMk cId="68262000" sldId="595"/>
            <ac:picMk id="8" creationId="{7DDBC67A-0ADD-EBA1-E41B-D4BD5ED2939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D3A3AF-9F98-4EEF-AB64-28D6FDC6746B}" type="datetimeFigureOut">
              <a:rPr lang="en-GB" smtClean="0"/>
              <a:t>05/06/2026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2BFCD5-4C37-4DF7-BCA2-A511A66F861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0139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7EF1BC-C664-0CE0-A8AC-705D91F6FF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38E7621-BC98-BB4A-C8F9-6684ED97F4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66E44B-8F44-D706-65E4-2BD0E8A8A0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Aerodynamics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means </a:t>
            </a:r>
            <a:r>
              <a:rPr lang="en-GB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study of how air forces act on moving objects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5B5100-9641-42BF-0815-AEE8F99BDC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589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Where has the silent E at the end of take gone??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Silent E +suffix starting with a vowel = drop the 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 b="0" i="0" kern="1200" dirty="0">
              <a:solidFill>
                <a:schemeClr val="tx1"/>
              </a:solidFill>
              <a:effectLst/>
              <a:latin typeface="Andika" panose="02000000000000000000" pitchFamily="2" charset="0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1E1A1A-1638-6668-EA9B-23214CBDB7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557615-47FC-4219-5F71-3AF96567E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C4B3C1-60BB-4FD9-0E63-B7302851D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0DD273-68B8-4B22-CF42-38EE54141F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19598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13227D-ECF5-FFD2-95B9-35E71F85DC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0D17D0-A03F-F242-2FF3-BC6160E8C2E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26D0C1-E8D6-EB39-84F3-A4DA5E6077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601DD0-2719-3435-72AC-4FE07512D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7339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E5BC8B-1736-3305-0C9B-8E48D0FA30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EEB753A-41BC-512F-6093-4CDD67BBA4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2FEA91-0234-95F0-8803-EAEC36A2D2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7874F7-09B3-018B-D7B9-8EFB01FED7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4074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DE993E-0758-F558-2D86-75C154594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E71D151-D8A0-5E3F-44ED-0E08E25D7B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930297-BDC8-66DD-CD0A-B0F269FFB9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>
                <a:solidFill>
                  <a:schemeClr val="bg1"/>
                </a:solidFill>
              </a:rPr>
              <a:t>Naut means traveller so aeronaut means air traveller.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AA5E71-1D87-E9E2-F353-FD25523267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7421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418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05/06/2026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iagram, background pattern&#10;&#10;Description automatically generated">
            <a:extLst>
              <a:ext uri="{FF2B5EF4-FFF2-40B4-BE49-F238E27FC236}">
                <a16:creationId xmlns:a16="http://schemas.microsoft.com/office/drawing/2014/main" id="{7B8227A1-4647-040E-6E6D-50325DE70E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731938AE-C7D9-634F-66A1-F3735A64F606}"/>
              </a:ext>
            </a:extLst>
          </p:cNvPr>
          <p:cNvSpPr txBox="1">
            <a:spLocks/>
          </p:cNvSpPr>
          <p:nvPr/>
        </p:nvSpPr>
        <p:spPr>
          <a:xfrm>
            <a:off x="461555" y="355846"/>
            <a:ext cx="10529128" cy="1845286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anyone think of any words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that start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FF02DB8-C526-7614-0522-4D56A38D2D66}"/>
              </a:ext>
            </a:extLst>
          </p:cNvPr>
          <p:cNvSpPr txBox="1">
            <a:spLocks/>
          </p:cNvSpPr>
          <p:nvPr/>
        </p:nvSpPr>
        <p:spPr>
          <a:xfrm>
            <a:off x="461554" y="2447470"/>
            <a:ext cx="11469189" cy="927305"/>
          </a:xfrm>
          <a:prstGeom prst="roundRect">
            <a:avLst>
              <a:gd name="adj" fmla="val 21923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naut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bics	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foil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4D89600-640D-7F15-B162-3FFBC8D092E8}"/>
              </a:ext>
            </a:extLst>
          </p:cNvPr>
          <p:cNvSpPr txBox="1">
            <a:spLocks/>
          </p:cNvSpPr>
          <p:nvPr/>
        </p:nvSpPr>
        <p:spPr>
          <a:xfrm>
            <a:off x="461555" y="3710866"/>
            <a:ext cx="11469188" cy="132277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What do you think </a:t>
            </a:r>
            <a:r>
              <a:rPr lang="en-GB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3F57ECA-BA0E-2D11-DF59-E9A1CDD94D82}"/>
              </a:ext>
            </a:extLst>
          </p:cNvPr>
          <p:cNvSpPr txBox="1">
            <a:spLocks/>
          </p:cNvSpPr>
          <p:nvPr/>
        </p:nvSpPr>
        <p:spPr>
          <a:xfrm>
            <a:off x="461554" y="5369730"/>
            <a:ext cx="11469188" cy="92730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Aero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means air!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287994"/>
            <a:ext cx="1484859" cy="191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40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12" t="3912" b="-139"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45878"/>
            <a:ext cx="11338560" cy="6021597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390525"/>
            <a:ext cx="2429467" cy="3239289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0730" y="4670205"/>
            <a:ext cx="1558415" cy="200791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873062" y="3629814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177438" y="797511"/>
            <a:ext cx="8512353" cy="526297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The prefix aero‑ comes from the Greek word </a:t>
            </a:r>
            <a:r>
              <a:rPr lang="en-GB" sz="2400" dirty="0" err="1">
                <a:solidFill>
                  <a:schemeClr val="bg1"/>
                </a:solidFill>
                <a:latin typeface="Andika" panose="02000000000000000000" pitchFamily="2" charset="0"/>
              </a:rPr>
              <a:t>aēr</a:t>
            </a: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, meaning air.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Every word with the prefix aero‑ is linked to air, flight, or movement through air — even when it isn’t obvious at first.</a:t>
            </a:r>
          </a:p>
          <a:p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Examples: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aeroplane → a machine that travels through air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aerodynamic → shaped to move smoothly through air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aerospace → the region of air and space around Earth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aerosol → tiny particles carried in air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4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If a word starts with aero‑, you can almost always ask “What does this have to do with air?”</a:t>
            </a:r>
          </a:p>
        </p:txBody>
      </p:sp>
    </p:spTree>
    <p:extLst>
      <p:ext uri="{BB962C8B-B14F-4D97-AF65-F5344CB8AC3E}">
        <p14:creationId xmlns:p14="http://schemas.microsoft.com/office/powerpoint/2010/main" val="3851487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45229BFB-91A0-7B45-B6B8-25CAA55E86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95855" y="1464532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aero</a:t>
            </a:r>
            <a:r>
              <a:rPr lang="en-GB" sz="8000" dirty="0">
                <a:solidFill>
                  <a:schemeClr val="bg1"/>
                </a:solidFill>
              </a:rPr>
              <a:t>foil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8869930" y="2676462"/>
            <a:ext cx="22358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A surface shaped such as an airplane wing that produces lift as it goes through the air. </a:t>
            </a:r>
          </a:p>
        </p:txBody>
      </p:sp>
      <p:pic>
        <p:nvPicPr>
          <p:cNvPr id="8" name="Picture 7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E03C3F1-5D58-F27A-DC52-C090F161A55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802" y="806056"/>
            <a:ext cx="3896400" cy="5020243"/>
          </a:xfrm>
          <a:prstGeom prst="rect">
            <a:avLst/>
          </a:prstGeom>
        </p:spPr>
      </p:pic>
      <p:pic>
        <p:nvPicPr>
          <p:cNvPr id="1026" name="Picture 2" descr="Concepts] How do Aerofoils generate Lift? - YouTube">
            <a:extLst>
              <a:ext uri="{FF2B5EF4-FFF2-40B4-BE49-F238E27FC236}">
                <a16:creationId xmlns:a16="http://schemas.microsoft.com/office/drawing/2014/main" id="{D730D86B-EB38-EBF8-51A2-50B6CFB4A9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95855" y="2676462"/>
            <a:ext cx="4701309" cy="1980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29531C2-7D1E-A3F3-B64E-D7CA1B3C6BC4}"/>
              </a:ext>
            </a:extLst>
          </p:cNvPr>
          <p:cNvSpPr txBox="1"/>
          <p:nvPr/>
        </p:nvSpPr>
        <p:spPr>
          <a:xfrm>
            <a:off x="4095855" y="4656819"/>
            <a:ext cx="69128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dirty="0">
                <a:solidFill>
                  <a:schemeClr val="bg1"/>
                </a:solidFill>
              </a:rPr>
              <a:t>(Air goes faster underneath the wing and so causes the wing to rise.) </a:t>
            </a:r>
          </a:p>
        </p:txBody>
      </p:sp>
    </p:spTree>
    <p:extLst>
      <p:ext uri="{BB962C8B-B14F-4D97-AF65-F5344CB8AC3E}">
        <p14:creationId xmlns:p14="http://schemas.microsoft.com/office/powerpoint/2010/main" val="627517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7599B6-219C-59F2-1DDA-D79858C711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32E06C1-5947-B66B-DCCF-D3DB443E74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7D6353-8FAF-1D79-2B51-A34AA8CF7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7915BFA-16E2-6FA7-0AFD-87605F1F9F4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6780CA-51CB-A8EC-7EEE-081AE5260062}"/>
              </a:ext>
            </a:extLst>
          </p:cNvPr>
          <p:cNvSpPr txBox="1"/>
          <p:nvPr/>
        </p:nvSpPr>
        <p:spPr>
          <a:xfrm>
            <a:off x="1511922" y="174593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aerofoil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9F5A750-14AD-C886-396E-D201D793EE41}"/>
              </a:ext>
            </a:extLst>
          </p:cNvPr>
          <p:cNvSpPr txBox="1">
            <a:spLocks/>
          </p:cNvSpPr>
          <p:nvPr/>
        </p:nvSpPr>
        <p:spPr>
          <a:xfrm>
            <a:off x="8292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foil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6BC93B-79B5-1AC2-EA15-4FEA19CDDD0B}"/>
              </a:ext>
            </a:extLst>
          </p:cNvPr>
          <p:cNvSpPr/>
          <p:nvPr/>
        </p:nvSpPr>
        <p:spPr>
          <a:xfrm>
            <a:off x="3874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F4416F6-9342-2563-B907-329F20AF541E}"/>
              </a:ext>
            </a:extLst>
          </p:cNvPr>
          <p:cNvSpPr txBox="1">
            <a:spLocks/>
          </p:cNvSpPr>
          <p:nvPr/>
        </p:nvSpPr>
        <p:spPr>
          <a:xfrm>
            <a:off x="8292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 thin material or blade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4CE70EB-3810-26F1-0FDC-A39166634CB5}"/>
              </a:ext>
            </a:extLst>
          </p:cNvPr>
          <p:cNvSpPr txBox="1">
            <a:spLocks/>
          </p:cNvSpPr>
          <p:nvPr/>
        </p:nvSpPr>
        <p:spPr>
          <a:xfrm>
            <a:off x="1511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aerofoil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737C76B-F478-12B2-9454-A9A4605EB971}"/>
              </a:ext>
            </a:extLst>
          </p:cNvPr>
          <p:cNvSpPr txBox="1">
            <a:spLocks/>
          </p:cNvSpPr>
          <p:nvPr/>
        </p:nvSpPr>
        <p:spPr>
          <a:xfrm>
            <a:off x="5614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aero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ADA6AB25-ACD4-4D91-87D1-6F637AAB0686}"/>
              </a:ext>
            </a:extLst>
          </p:cNvPr>
          <p:cNvSpPr/>
          <p:nvPr/>
        </p:nvSpPr>
        <p:spPr>
          <a:xfrm>
            <a:off x="7737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A038FA52-8A59-196B-33EC-5881051B8118}"/>
              </a:ext>
            </a:extLst>
          </p:cNvPr>
          <p:cNvSpPr txBox="1">
            <a:spLocks/>
          </p:cNvSpPr>
          <p:nvPr/>
        </p:nvSpPr>
        <p:spPr>
          <a:xfrm>
            <a:off x="5614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air</a:t>
            </a:r>
          </a:p>
        </p:txBody>
      </p:sp>
    </p:spTree>
    <p:extLst>
      <p:ext uri="{BB962C8B-B14F-4D97-AF65-F5344CB8AC3E}">
        <p14:creationId xmlns:p14="http://schemas.microsoft.com/office/powerpoint/2010/main" val="422619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70DB0-7CF8-3348-5A14-D62DD0364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7DDBC67A-0ADD-EBA1-E41B-D4BD5ED29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2E0506-8E74-CD2E-E1FA-78F373EF5B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BE0860A-688F-81CC-7339-B6FB7F9AED64}"/>
              </a:ext>
            </a:extLst>
          </p:cNvPr>
          <p:cNvSpPr txBox="1"/>
          <p:nvPr/>
        </p:nvSpPr>
        <p:spPr>
          <a:xfrm>
            <a:off x="1511922" y="1745933"/>
            <a:ext cx="9117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dirty="0">
                <a:solidFill>
                  <a:schemeClr val="bg1"/>
                </a:solidFill>
              </a:rPr>
              <a:t>aeronaut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E777C57-BE70-8F27-84DA-5FD8C2EA66C9}"/>
              </a:ext>
            </a:extLst>
          </p:cNvPr>
          <p:cNvSpPr txBox="1">
            <a:spLocks/>
          </p:cNvSpPr>
          <p:nvPr/>
        </p:nvSpPr>
        <p:spPr>
          <a:xfrm>
            <a:off x="8292297" y="395667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naut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38493A64-AB85-B272-544F-FF46563A736D}"/>
              </a:ext>
            </a:extLst>
          </p:cNvPr>
          <p:cNvSpPr/>
          <p:nvPr/>
        </p:nvSpPr>
        <p:spPr>
          <a:xfrm>
            <a:off x="3874780" y="411876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B30BFB6-5595-2F2D-0A3C-98C1B7C27D9D}"/>
              </a:ext>
            </a:extLst>
          </p:cNvPr>
          <p:cNvSpPr txBox="1">
            <a:spLocks/>
          </p:cNvSpPr>
          <p:nvPr/>
        </p:nvSpPr>
        <p:spPr>
          <a:xfrm>
            <a:off x="8292297" y="49252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sailor or traveller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9D92EEB8-7D2F-448F-CE17-672B9C8C7647}"/>
              </a:ext>
            </a:extLst>
          </p:cNvPr>
          <p:cNvSpPr txBox="1">
            <a:spLocks/>
          </p:cNvSpPr>
          <p:nvPr/>
        </p:nvSpPr>
        <p:spPr>
          <a:xfrm>
            <a:off x="1511922" y="394758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aeronaut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79543BF-F82B-BCC4-0590-332711E02A58}"/>
              </a:ext>
            </a:extLst>
          </p:cNvPr>
          <p:cNvSpPr txBox="1">
            <a:spLocks/>
          </p:cNvSpPr>
          <p:nvPr/>
        </p:nvSpPr>
        <p:spPr>
          <a:xfrm>
            <a:off x="5614271" y="39876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aero</a:t>
            </a:r>
          </a:p>
        </p:txBody>
      </p:sp>
      <p:sp>
        <p:nvSpPr>
          <p:cNvPr id="22" name="Cross 21">
            <a:extLst>
              <a:ext uri="{FF2B5EF4-FFF2-40B4-BE49-F238E27FC236}">
                <a16:creationId xmlns:a16="http://schemas.microsoft.com/office/drawing/2014/main" id="{77A95E70-BD35-7409-8B22-BE7B9AEF3338}"/>
              </a:ext>
            </a:extLst>
          </p:cNvPr>
          <p:cNvSpPr/>
          <p:nvPr/>
        </p:nvSpPr>
        <p:spPr>
          <a:xfrm>
            <a:off x="7737701" y="41281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4A71D681-75CC-CFF4-018D-C59594436277}"/>
              </a:ext>
            </a:extLst>
          </p:cNvPr>
          <p:cNvSpPr txBox="1">
            <a:spLocks/>
          </p:cNvSpPr>
          <p:nvPr/>
        </p:nvSpPr>
        <p:spPr>
          <a:xfrm>
            <a:off x="5614271" y="49562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air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23EC387-6529-65C6-D130-4FB232386B2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479" y="1118195"/>
            <a:ext cx="2196000" cy="2829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14" grpId="0" animBg="1"/>
      <p:bldP spid="18" grpId="0" animBg="1"/>
      <p:bldP spid="19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AA9A7-15C0-B592-8F94-257BEB57E6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E8240C71-C99B-BD94-9643-F57A25EA09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8D6BDF-A54A-2E44-89AE-AFF6253050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806F7DB-29A0-815B-05E9-A276FB3FCF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126" y="1428874"/>
            <a:ext cx="2285370" cy="180188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FEE5AFF-4654-BC7D-CAC4-2E9B56D556D4}"/>
              </a:ext>
            </a:extLst>
          </p:cNvPr>
          <p:cNvSpPr txBox="1"/>
          <p:nvPr/>
        </p:nvSpPr>
        <p:spPr>
          <a:xfrm>
            <a:off x="1969357" y="1826588"/>
            <a:ext cx="9063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aerodynamic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CFF7D79C-4401-98C3-3903-0C736FAC8A35}"/>
              </a:ext>
            </a:extLst>
          </p:cNvPr>
          <p:cNvSpPr txBox="1">
            <a:spLocks/>
          </p:cNvSpPr>
          <p:nvPr/>
        </p:nvSpPr>
        <p:spPr>
          <a:xfrm>
            <a:off x="6031829" y="4049600"/>
            <a:ext cx="2089648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dynam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3BD65E5B-6EDE-97C9-2F2C-F0216245B36B}"/>
              </a:ext>
            </a:extLst>
          </p:cNvPr>
          <p:cNvSpPr/>
          <p:nvPr/>
        </p:nvSpPr>
        <p:spPr>
          <a:xfrm>
            <a:off x="2859721" y="4211695"/>
            <a:ext cx="860500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5F0BAD5F-9EEB-A6C0-7F53-194906006980}"/>
              </a:ext>
            </a:extLst>
          </p:cNvPr>
          <p:cNvSpPr txBox="1">
            <a:spLocks/>
          </p:cNvSpPr>
          <p:nvPr/>
        </p:nvSpPr>
        <p:spPr>
          <a:xfrm>
            <a:off x="6031829" y="5020986"/>
            <a:ext cx="2089648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power or force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95E79117-B31F-BF4B-5A1B-A63CD600235D}"/>
              </a:ext>
            </a:extLst>
          </p:cNvPr>
          <p:cNvSpPr txBox="1">
            <a:spLocks/>
          </p:cNvSpPr>
          <p:nvPr/>
        </p:nvSpPr>
        <p:spPr>
          <a:xfrm>
            <a:off x="468126" y="404960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aerodynamic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F0BF30E8-8780-ED00-769D-4D741CC5BB77}"/>
              </a:ext>
            </a:extLst>
          </p:cNvPr>
          <p:cNvSpPr txBox="1">
            <a:spLocks/>
          </p:cNvSpPr>
          <p:nvPr/>
        </p:nvSpPr>
        <p:spPr>
          <a:xfrm>
            <a:off x="3870073" y="4049600"/>
            <a:ext cx="1412954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aero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97F6902D-CF98-206D-5443-B09D13F67123}"/>
              </a:ext>
            </a:extLst>
          </p:cNvPr>
          <p:cNvSpPr txBox="1">
            <a:spLocks/>
          </p:cNvSpPr>
          <p:nvPr/>
        </p:nvSpPr>
        <p:spPr>
          <a:xfrm>
            <a:off x="3899841" y="5020986"/>
            <a:ext cx="1383186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1600" dirty="0">
                <a:solidFill>
                  <a:schemeClr val="bg1"/>
                </a:solidFill>
                <a:ea typeface="Andika"/>
                <a:cs typeface="Andika"/>
              </a:rPr>
              <a:t>air</a:t>
            </a:r>
          </a:p>
        </p:txBody>
      </p:sp>
      <p:sp>
        <p:nvSpPr>
          <p:cNvPr id="35" name="Cross 34">
            <a:extLst>
              <a:ext uri="{FF2B5EF4-FFF2-40B4-BE49-F238E27FC236}">
                <a16:creationId xmlns:a16="http://schemas.microsoft.com/office/drawing/2014/main" id="{A1BE8008-1413-6783-7678-884F9FDE0ED1}"/>
              </a:ext>
            </a:extLst>
          </p:cNvPr>
          <p:cNvSpPr/>
          <p:nvPr/>
        </p:nvSpPr>
        <p:spPr>
          <a:xfrm>
            <a:off x="5484881" y="416837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8DC7FBBA-232E-CD45-49CA-B087287765CF}"/>
              </a:ext>
            </a:extLst>
          </p:cNvPr>
          <p:cNvSpPr txBox="1">
            <a:spLocks/>
          </p:cNvSpPr>
          <p:nvPr/>
        </p:nvSpPr>
        <p:spPr>
          <a:xfrm>
            <a:off x="8782712" y="4049600"/>
            <a:ext cx="150484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ic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257FE6E8-6F9D-FD6C-7332-DB033C3B3A32}"/>
              </a:ext>
            </a:extLst>
          </p:cNvPr>
          <p:cNvSpPr txBox="1">
            <a:spLocks/>
          </p:cNvSpPr>
          <p:nvPr/>
        </p:nvSpPr>
        <p:spPr>
          <a:xfrm>
            <a:off x="8782712" y="5020986"/>
            <a:ext cx="150484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38" name="Cross 37">
            <a:extLst>
              <a:ext uri="{FF2B5EF4-FFF2-40B4-BE49-F238E27FC236}">
                <a16:creationId xmlns:a16="http://schemas.microsoft.com/office/drawing/2014/main" id="{140F0092-7402-8F83-30CD-918C221CDD3C}"/>
              </a:ext>
            </a:extLst>
          </p:cNvPr>
          <p:cNvSpPr/>
          <p:nvPr/>
        </p:nvSpPr>
        <p:spPr>
          <a:xfrm>
            <a:off x="8235764" y="416837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066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6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lag of Greece | Britannica">
            <a:extLst>
              <a:ext uri="{FF2B5EF4-FFF2-40B4-BE49-F238E27FC236}">
                <a16:creationId xmlns:a16="http://schemas.microsoft.com/office/drawing/2014/main" id="{AFF80DB8-F7CF-65B0-0168-9865F0B738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96389" y="-278817"/>
            <a:ext cx="12688389" cy="712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462708"/>
            <a:ext cx="11338560" cy="582792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The Parthenon">
            <a:extLst>
              <a:ext uri="{FF2B5EF4-FFF2-40B4-BE49-F238E27FC236}">
                <a16:creationId xmlns:a16="http://schemas.microsoft.com/office/drawing/2014/main" id="{5B5DF22B-32E9-E737-EF6B-18CFCDBB75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952" y="414656"/>
            <a:ext cx="2429467" cy="3239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068429" y="3680608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Parthenon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CA678F9-FB90-F46C-10B0-0AE76CF5586F}"/>
              </a:ext>
            </a:extLst>
          </p:cNvPr>
          <p:cNvSpPr txBox="1"/>
          <p:nvPr/>
        </p:nvSpPr>
        <p:spPr>
          <a:xfrm>
            <a:off x="3253237" y="598886"/>
            <a:ext cx="8501761" cy="569386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astro‑ comes from the Greek word 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astron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meaning star.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prefix astro‑ always points to stars or outer space, not just “space” in general.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Examples: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astronaut → a star sailor (someone who travels among the stars)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astronomy → the study of stars and space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astrophysics → physics of stars and galaxies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astrology → beliefs based on stars (great for meaning vs science discussions)</a:t>
            </a:r>
          </a:p>
        </p:txBody>
      </p:sp>
      <p:pic>
        <p:nvPicPr>
          <p:cNvPr id="2" name="Picture 1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6760C59-D7EA-79AC-86CC-40A3B16DDF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203" y="4211433"/>
            <a:ext cx="2865254" cy="2501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775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CF7359D8-7ABD-0F2A-95F7-12B383C264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8756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775200" y="1532904"/>
            <a:ext cx="54236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rgbClr val="FFFF00"/>
                </a:solidFill>
              </a:rPr>
              <a:t>astro</a:t>
            </a:r>
            <a:r>
              <a:rPr lang="en-GB" sz="8000" dirty="0">
                <a:solidFill>
                  <a:schemeClr val="bg1"/>
                </a:solidFill>
              </a:rPr>
              <a:t>naut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BBDD84-44AC-F6EE-0F20-E372743EBA47}"/>
              </a:ext>
            </a:extLst>
          </p:cNvPr>
          <p:cNvSpPr txBox="1"/>
          <p:nvPr/>
        </p:nvSpPr>
        <p:spPr>
          <a:xfrm>
            <a:off x="4825439" y="2671677"/>
            <a:ext cx="45494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Naut means traveller so astronaut means space traveller. </a:t>
            </a:r>
          </a:p>
        </p:txBody>
      </p:sp>
      <p:pic>
        <p:nvPicPr>
          <p:cNvPr id="5" name="Picture 4" descr="A person wearing a helmet&#10;&#10;Description automatically generated with low confidence">
            <a:extLst>
              <a:ext uri="{FF2B5EF4-FFF2-40B4-BE49-F238E27FC236}">
                <a16:creationId xmlns:a16="http://schemas.microsoft.com/office/drawing/2014/main" id="{010E8DFD-CDA8-925C-64BE-B3E28682C4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6191" y="3381296"/>
            <a:ext cx="3706586" cy="2471057"/>
          </a:xfrm>
          <a:prstGeom prst="rect">
            <a:avLst/>
          </a:prstGeom>
        </p:spPr>
      </p:pic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1B80756-7523-E356-A142-2F3EE675BC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150" y="182164"/>
            <a:ext cx="4573450" cy="3605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122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1DA9F5EE-C8E0-1B17-0BD1-1297664844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859589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An astronomer looks at the distant skies through a telescope.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089204" y="2241202"/>
            <a:ext cx="61998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astro</a:t>
            </a:r>
            <a:r>
              <a:rPr lang="en-GB" sz="8000" dirty="0">
                <a:solidFill>
                  <a:schemeClr val="bg1"/>
                </a:solidFill>
              </a:rPr>
              <a:t>nomer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456A82-06D1-14D4-07EC-CB797F98BDD9}"/>
              </a:ext>
            </a:extLst>
          </p:cNvPr>
          <p:cNvSpPr txBox="1"/>
          <p:nvPr/>
        </p:nvSpPr>
        <p:spPr>
          <a:xfrm>
            <a:off x="7814821" y="3491690"/>
            <a:ext cx="370688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Someone (er suffix) who scientifically studies the stars. 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(Nom means rule or arrangement.)</a:t>
            </a:r>
          </a:p>
        </p:txBody>
      </p:sp>
      <p:pic>
        <p:nvPicPr>
          <p:cNvPr id="5" name="Picture 4" descr="A picture containing outdoor, person, nature, yellow&#10;&#10;Description automatically generated">
            <a:extLst>
              <a:ext uri="{FF2B5EF4-FFF2-40B4-BE49-F238E27FC236}">
                <a16:creationId xmlns:a16="http://schemas.microsoft.com/office/drawing/2014/main" id="{C451C039-EB31-0B9C-2C6B-D7C999DE5B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89204" y="3428998"/>
            <a:ext cx="3543303" cy="2362202"/>
          </a:xfrm>
          <a:prstGeom prst="rect">
            <a:avLst/>
          </a:prstGeom>
        </p:spPr>
      </p:pic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1025FE6-FBAA-D79A-8158-A879709E08B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6877" y="2651675"/>
            <a:ext cx="3040013" cy="3916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78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B03FB1DD-AEF2-17AC-DF6D-941F249111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03132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consulted an astrologer to discover her destiny.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385829" y="2710361"/>
            <a:ext cx="54951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u="sng" dirty="0">
                <a:solidFill>
                  <a:srgbClr val="7030A0"/>
                </a:solidFill>
              </a:rPr>
              <a:t>astro</a:t>
            </a:r>
            <a:r>
              <a:rPr lang="en-GB" sz="8000" dirty="0">
                <a:solidFill>
                  <a:schemeClr val="bg1"/>
                </a:solidFill>
              </a:rPr>
              <a:t>loger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04EFF-08D0-3574-E859-96967EEDD1AC}"/>
              </a:ext>
            </a:extLst>
          </p:cNvPr>
          <p:cNvSpPr txBox="1"/>
          <p:nvPr/>
        </p:nvSpPr>
        <p:spPr>
          <a:xfrm>
            <a:off x="4689838" y="4033800"/>
            <a:ext cx="326108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Someone (suffix er) who tells the future based on the stars.</a:t>
            </a:r>
          </a:p>
          <a:p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(Log means word </a:t>
            </a:r>
            <a:r>
              <a:rPr lang="en-GB">
                <a:solidFill>
                  <a:schemeClr val="bg1"/>
                </a:solidFill>
              </a:rPr>
              <a:t>or study.)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5" name="Picture 4" descr="A picture containing outdoor object, star, dark, night sky&#10;&#10;Description automatically generated">
            <a:extLst>
              <a:ext uri="{FF2B5EF4-FFF2-40B4-BE49-F238E27FC236}">
                <a16:creationId xmlns:a16="http://schemas.microsoft.com/office/drawing/2014/main" id="{C8AAF3EE-AC16-44E0-A144-3B51793263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38250" y="3913399"/>
            <a:ext cx="3065773" cy="2043849"/>
          </a:xfrm>
          <a:prstGeom prst="rect">
            <a:avLst/>
          </a:prstGeom>
        </p:spPr>
      </p:pic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0D8B85AC-75E2-7690-F334-B006FC2D01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696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6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384485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1E7B2-56D1-BA5A-7163-F9E31C1C1B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A384C-12DA-B081-E3A8-72F0347A69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-24873" y="-39872"/>
            <a:ext cx="12178352" cy="6897872"/>
          </a:xfrm>
          <a:prstGeom prst="rect">
            <a:avLst/>
          </a:prstGeom>
        </p:spPr>
      </p:pic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969CBC6-6141-0D04-7A5C-A142417460BC}"/>
              </a:ext>
            </a:extLst>
          </p:cNvPr>
          <p:cNvGraphicFramePr>
            <a:graphicFrameLocks noGrp="1"/>
          </p:cNvGraphicFramePr>
          <p:nvPr/>
        </p:nvGraphicFramePr>
        <p:xfrm>
          <a:off x="1398121" y="1647510"/>
          <a:ext cx="4901751" cy="160089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aero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 dirty="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air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naut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space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bics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foil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2923357A-44F8-7E66-68A8-D73CF139DC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8121" y="542038"/>
            <a:ext cx="10397124" cy="63873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 fontScale="90000"/>
          </a:bodyPr>
          <a:lstStyle/>
          <a:p>
            <a:r>
              <a:rPr lang="en-GB" sz="40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How many words can you assemble?</a:t>
            </a:r>
          </a:p>
        </p:txBody>
      </p:sp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E7E0272-8A54-3D25-CAD5-F24438B79D0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7464" y="0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5" name="rope">
            <a:extLst>
              <a:ext uri="{FF2B5EF4-FFF2-40B4-BE49-F238E27FC236}">
                <a16:creationId xmlns:a16="http://schemas.microsoft.com/office/drawing/2014/main" id="{C8C7C7CF-A802-8B75-CDD7-7F3F67772B21}"/>
              </a:ext>
            </a:extLst>
          </p:cNvPr>
          <p:cNvSpPr txBox="1">
            <a:spLocks/>
          </p:cNvSpPr>
          <p:nvPr/>
        </p:nvSpPr>
        <p:spPr>
          <a:xfrm>
            <a:off x="1124664" y="364203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aeronaut</a:t>
            </a:r>
          </a:p>
        </p:txBody>
      </p:sp>
      <p:sp>
        <p:nvSpPr>
          <p:cNvPr id="6" name="rope">
            <a:extLst>
              <a:ext uri="{FF2B5EF4-FFF2-40B4-BE49-F238E27FC236}">
                <a16:creationId xmlns:a16="http://schemas.microsoft.com/office/drawing/2014/main" id="{53CCCB6D-E630-F7C9-4427-9C315BCEBBDC}"/>
              </a:ext>
            </a:extLst>
          </p:cNvPr>
          <p:cNvSpPr txBox="1">
            <a:spLocks/>
          </p:cNvSpPr>
          <p:nvPr/>
        </p:nvSpPr>
        <p:spPr>
          <a:xfrm>
            <a:off x="3887872" y="3641120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 aerobics  </a:t>
            </a:r>
          </a:p>
        </p:txBody>
      </p:sp>
      <p:sp>
        <p:nvSpPr>
          <p:cNvPr id="11" name="rope">
            <a:extLst>
              <a:ext uri="{FF2B5EF4-FFF2-40B4-BE49-F238E27FC236}">
                <a16:creationId xmlns:a16="http://schemas.microsoft.com/office/drawing/2014/main" id="{E01635AF-5BA6-9C1E-A88C-3F72D89D29B1}"/>
              </a:ext>
            </a:extLst>
          </p:cNvPr>
          <p:cNvSpPr txBox="1">
            <a:spLocks/>
          </p:cNvSpPr>
          <p:nvPr/>
        </p:nvSpPr>
        <p:spPr>
          <a:xfrm>
            <a:off x="1124662" y="423512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 aerospace 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A370D7E2-C7AE-2E81-1A17-44247180BA86}"/>
              </a:ext>
            </a:extLst>
          </p:cNvPr>
          <p:cNvSpPr txBox="1">
            <a:spLocks/>
          </p:cNvSpPr>
          <p:nvPr/>
        </p:nvSpPr>
        <p:spPr>
          <a:xfrm>
            <a:off x="3887872" y="42201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 aerofoil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E312A059-87B9-C1CA-6EE7-C06D95F8CF5E}"/>
              </a:ext>
            </a:extLst>
          </p:cNvPr>
          <p:cNvSpPr txBox="1">
            <a:spLocks/>
          </p:cNvSpPr>
          <p:nvPr/>
        </p:nvSpPr>
        <p:spPr>
          <a:xfrm>
            <a:off x="2248065" y="5173199"/>
            <a:ext cx="7367587" cy="513225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Can you use each one of them in a sentence?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6FA07289-EF16-BEBE-6DC1-DB7B3B47825E}"/>
              </a:ext>
            </a:extLst>
          </p:cNvPr>
          <p:cNvGraphicFramePr>
            <a:graphicFrameLocks noGrp="1"/>
          </p:cNvGraphicFramePr>
          <p:nvPr/>
        </p:nvGraphicFramePr>
        <p:xfrm>
          <a:off x="6596683" y="1679046"/>
          <a:ext cx="4901751" cy="1600899"/>
        </p:xfrm>
        <a:graphic>
          <a:graphicData uri="http://schemas.openxmlformats.org/drawingml/2006/table">
            <a:tbl>
              <a:tblPr firstRow="1" firstCol="1" bandRow="1">
                <a:tableStyleId>{8A107856-5554-42FB-B03E-39F5DBC370BA}</a:tableStyleId>
              </a:tblPr>
              <a:tblGrid>
                <a:gridCol w="2435916">
                  <a:extLst>
                    <a:ext uri="{9D8B030D-6E8A-4147-A177-3AD203B41FA5}">
                      <a16:colId xmlns:a16="http://schemas.microsoft.com/office/drawing/2014/main" val="1479778784"/>
                    </a:ext>
                  </a:extLst>
                </a:gridCol>
                <a:gridCol w="2465835">
                  <a:extLst>
                    <a:ext uri="{9D8B030D-6E8A-4147-A177-3AD203B41FA5}">
                      <a16:colId xmlns:a16="http://schemas.microsoft.com/office/drawing/2014/main" val="2170449676"/>
                    </a:ext>
                  </a:extLst>
                </a:gridCol>
              </a:tblGrid>
              <a:tr h="84899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36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astro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800" b="0" kern="100">
                          <a:solidFill>
                            <a:srgbClr val="000000"/>
                          </a:solidFill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space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600" b="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naut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nomer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physics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000" b="0" kern="100" dirty="0" err="1">
                          <a:effectLst/>
                          <a:latin typeface="Andika" panose="02000000000000000000" pitchFamily="2" charset="0"/>
                          <a:ea typeface="Aptos" panose="020B0004020202020204" pitchFamily="34" charset="0"/>
                          <a:cs typeface="Times New Roman" panose="02020603050405020304" pitchFamily="18" charset="0"/>
                        </a:rPr>
                        <a:t>loger</a:t>
                      </a:r>
                      <a:endParaRPr lang="en-GB" sz="1600" b="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84906021"/>
                  </a:ext>
                </a:extLst>
              </a:tr>
            </a:tbl>
          </a:graphicData>
        </a:graphic>
      </p:graphicFrame>
      <p:sp>
        <p:nvSpPr>
          <p:cNvPr id="8" name="rope">
            <a:extLst>
              <a:ext uri="{FF2B5EF4-FFF2-40B4-BE49-F238E27FC236}">
                <a16:creationId xmlns:a16="http://schemas.microsoft.com/office/drawing/2014/main" id="{6482DF0D-7AED-4E60-F633-4A169D5F0D71}"/>
              </a:ext>
            </a:extLst>
          </p:cNvPr>
          <p:cNvSpPr txBox="1">
            <a:spLocks/>
          </p:cNvSpPr>
          <p:nvPr/>
        </p:nvSpPr>
        <p:spPr>
          <a:xfrm>
            <a:off x="6620037" y="362702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5. astronaut</a:t>
            </a:r>
          </a:p>
        </p:txBody>
      </p:sp>
      <p:sp>
        <p:nvSpPr>
          <p:cNvPr id="10" name="rope">
            <a:extLst>
              <a:ext uri="{FF2B5EF4-FFF2-40B4-BE49-F238E27FC236}">
                <a16:creationId xmlns:a16="http://schemas.microsoft.com/office/drawing/2014/main" id="{571AB362-F3C2-FCFD-0CFC-C082E503E896}"/>
              </a:ext>
            </a:extLst>
          </p:cNvPr>
          <p:cNvSpPr txBox="1">
            <a:spLocks/>
          </p:cNvSpPr>
          <p:nvPr/>
        </p:nvSpPr>
        <p:spPr>
          <a:xfrm>
            <a:off x="9383245" y="3626107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7. astrophysics</a:t>
            </a:r>
          </a:p>
        </p:txBody>
      </p:sp>
      <p:sp>
        <p:nvSpPr>
          <p:cNvPr id="12" name="rope">
            <a:extLst>
              <a:ext uri="{FF2B5EF4-FFF2-40B4-BE49-F238E27FC236}">
                <a16:creationId xmlns:a16="http://schemas.microsoft.com/office/drawing/2014/main" id="{3F2DA6BE-57E1-669C-8CF8-2BE508D3CB7D}"/>
              </a:ext>
            </a:extLst>
          </p:cNvPr>
          <p:cNvSpPr txBox="1">
            <a:spLocks/>
          </p:cNvSpPr>
          <p:nvPr/>
        </p:nvSpPr>
        <p:spPr>
          <a:xfrm>
            <a:off x="6620035" y="4220114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6. astronomer</a:t>
            </a:r>
          </a:p>
        </p:txBody>
      </p:sp>
      <p:sp>
        <p:nvSpPr>
          <p:cNvPr id="14" name="rope">
            <a:extLst>
              <a:ext uri="{FF2B5EF4-FFF2-40B4-BE49-F238E27FC236}">
                <a16:creationId xmlns:a16="http://schemas.microsoft.com/office/drawing/2014/main" id="{02094FF2-BED5-7654-55FC-96D1AB1E9FDE}"/>
              </a:ext>
            </a:extLst>
          </p:cNvPr>
          <p:cNvSpPr txBox="1">
            <a:spLocks/>
          </p:cNvSpPr>
          <p:nvPr/>
        </p:nvSpPr>
        <p:spPr>
          <a:xfrm>
            <a:off x="9383245" y="4205101"/>
            <a:ext cx="2412000" cy="456744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8. </a:t>
            </a:r>
            <a:r>
              <a:rPr lang="en-GB" sz="24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astrologer</a:t>
            </a:r>
            <a:endParaRPr lang="en-GB" sz="24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61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3" grpId="0" animBg="1"/>
      <p:bldP spid="27" grpId="0" animBg="1"/>
      <p:bldP spid="8" grpId="0" animBg="1"/>
      <p:bldP spid="10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5420D7-B4ED-99C6-6568-1330F624E0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E67EEEE-5F88-60D3-0850-686E7C36D8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DBA579D8-633C-0879-7BF0-82A85B11E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55317C87-2EA6-CD97-CDD0-9FD51A8627F7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3BB9A69-6733-6BEE-E6C2-1768FAA5C7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5E870A-07DE-38D1-FF92-BE17D4153958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An asronomer joined the group. His passion for asrophysics sparked discussions about the cosmos.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6F25CD-FE2D-C820-047D-77103C57F0D0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astronomer</a:t>
            </a:r>
            <a:r>
              <a:rPr lang="en-GB" sz="3400" dirty="0">
                <a:solidFill>
                  <a:schemeClr val="bg1"/>
                </a:solidFill>
              </a:rPr>
              <a:t> joined the group. His passion for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astrophysics</a:t>
            </a:r>
            <a:r>
              <a:rPr lang="en-GB" sz="3400" dirty="0">
                <a:solidFill>
                  <a:schemeClr val="bg1"/>
                </a:solidFill>
              </a:rPr>
              <a:t> sparked discussions about the cosmos.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8B1AC6A-10A3-C420-73DD-1EBED5060C4D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An astronomer joined the group. His passion for astrophysics sparked discussions about the cosmos.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0491A1E4-D1D7-8CF4-0D88-A3519193637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874523D-5060-DAD5-F5DC-B4F4E4C91A0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313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29A9E2-F6B9-894D-A954-0EB23695B0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629D49B-C359-B4FF-72F9-33ED976C81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DE76806-A554-5368-E2E6-1629BC9EA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4843C27-AB79-50F7-A8E2-B957B9B5136E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F58DDB2-55CE-D7E3-D5D2-EDDC021E1F1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815794-B8E8-7DE1-B400-FC89C4E660F0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decided to embark on an adventure in their arospace ship shaped like an arofoil.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F70514-BB42-A03B-91D9-2552E6C26901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decided to embark on an adventure in their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aerospace</a:t>
            </a:r>
            <a:r>
              <a:rPr lang="en-GB" sz="3400" dirty="0">
                <a:solidFill>
                  <a:schemeClr val="bg1"/>
                </a:solidFill>
              </a:rPr>
              <a:t> ship shaped like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aerofoil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1741CF-62EC-63BE-25AB-001847C68E6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Aimee decided to embark on an adventure in their aerospace ship shaped like an aerofoil.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9BB196D-8B53-6DE0-557B-54BB9F8DE3B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F40DCB1-A54A-4CF7-9688-1BFC4E55B86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548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AF11B56-6FB6-7A16-1998-C0EEF4636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A90DC5F-16EB-3C1C-83A1-8397F475F308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Picture 7" descr="A picture containing text&#10;&#10;Description automatically generated">
            <a:extLst>
              <a:ext uri="{FF2B5EF4-FFF2-40B4-BE49-F238E27FC236}">
                <a16:creationId xmlns:a16="http://schemas.microsoft.com/office/drawing/2014/main" id="{B4AABBC0-2F0F-C824-0FF0-457E45352A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6410" y="2041094"/>
            <a:ext cx="7489644" cy="334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aeronaut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aerospace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aerobics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aerofoil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aerodynamics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aerosol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astronaut 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astronomer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astrophysics</a:t>
            </a:r>
          </a:p>
          <a:p>
            <a:pPr marL="895350" indent="-714375">
              <a:lnSpc>
                <a:spcPct val="15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GB" sz="2800" noProof="0" dirty="0">
                <a:solidFill>
                  <a:schemeClr val="tx1"/>
                </a:solidFill>
                <a:latin typeface="+mn-lt"/>
              </a:rPr>
              <a:t>	astrologer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B7D8644-2A80-BAE1-EDDC-C5E90C051B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2B7ED6F9-A7AF-2746-8E12-713D166AEBEF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2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retaking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take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5817E2C-3625-DA93-80FE-0605EF766577}"/>
              </a:ext>
            </a:extLst>
          </p:cNvPr>
          <p:cNvSpPr txBox="1">
            <a:spLocks/>
          </p:cNvSpPr>
          <p:nvPr/>
        </p:nvSpPr>
        <p:spPr>
          <a:xfrm>
            <a:off x="2770043" y="5907023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Where has the E in </a:t>
            </a:r>
            <a:r>
              <a:rPr lang="en-GB" sz="2800" i="1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</a:t>
            </a:r>
            <a:r>
              <a:rPr lang="en-GB" sz="2800" i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gone?</a:t>
            </a:r>
          </a:p>
        </p:txBody>
      </p:sp>
    </p:spTree>
    <p:extLst>
      <p:ext uri="{BB962C8B-B14F-4D97-AF65-F5344CB8AC3E}">
        <p14:creationId xmlns:p14="http://schemas.microsoft.com/office/powerpoint/2010/main" val="200421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445770" y="2369256"/>
            <a:ext cx="1098423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F0F6D-1B6E-71A4-7A2A-8BA6E88019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E747DC2-2EBB-B2D3-0748-EC64123340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C2D05-743E-40AF-BC7D-C15FB2BF6B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C3D422A-959F-ACED-404E-CAD73B050D5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7985" y="5297811"/>
            <a:ext cx="1314681" cy="169387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D69E601-7AAE-221E-D960-E8589506967F}"/>
              </a:ext>
            </a:extLst>
          </p:cNvPr>
          <p:cNvSpPr txBox="1">
            <a:spLocks/>
          </p:cNvSpPr>
          <p:nvPr/>
        </p:nvSpPr>
        <p:spPr>
          <a:xfrm>
            <a:off x="3617078" y="2315721"/>
            <a:ext cx="385112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B9AE071A-1C1C-8812-C655-D556EC8F6624}"/>
              </a:ext>
            </a:extLst>
          </p:cNvPr>
          <p:cNvSpPr/>
          <p:nvPr/>
        </p:nvSpPr>
        <p:spPr>
          <a:xfrm>
            <a:off x="3014511" y="245615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73F94A3-C58E-761A-C7FE-40F1100BE35C}"/>
              </a:ext>
            </a:extLst>
          </p:cNvPr>
          <p:cNvSpPr/>
          <p:nvPr/>
        </p:nvSpPr>
        <p:spPr>
          <a:xfrm>
            <a:off x="7727623" y="24994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5FBE97C1-B352-C9FE-79A9-898BCAD34E4C}"/>
              </a:ext>
            </a:extLst>
          </p:cNvPr>
          <p:cNvSpPr txBox="1">
            <a:spLocks/>
          </p:cNvSpPr>
          <p:nvPr/>
        </p:nvSpPr>
        <p:spPr>
          <a:xfrm>
            <a:off x="9132153" y="232465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Noun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3C764E4F-678B-E7CA-F900-6615C0D20AB6}"/>
              </a:ext>
            </a:extLst>
          </p:cNvPr>
          <p:cNvSpPr txBox="1">
            <a:spLocks/>
          </p:cNvSpPr>
          <p:nvPr/>
        </p:nvSpPr>
        <p:spPr>
          <a:xfrm>
            <a:off x="3639057" y="3148763"/>
            <a:ext cx="3824212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BB429FE1-CCBB-6C27-DDC5-24C790739D2D}"/>
              </a:ext>
            </a:extLst>
          </p:cNvPr>
          <p:cNvSpPr/>
          <p:nvPr/>
        </p:nvSpPr>
        <p:spPr>
          <a:xfrm>
            <a:off x="2995437" y="328920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C47E9B3B-9875-F703-54F0-71D2B06017D8}"/>
              </a:ext>
            </a:extLst>
          </p:cNvPr>
          <p:cNvSpPr/>
          <p:nvPr/>
        </p:nvSpPr>
        <p:spPr>
          <a:xfrm>
            <a:off x="7692032" y="333251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223D663F-1ACE-700B-525F-C331390F4305}"/>
              </a:ext>
            </a:extLst>
          </p:cNvPr>
          <p:cNvSpPr txBox="1">
            <a:spLocks/>
          </p:cNvSpPr>
          <p:nvPr/>
        </p:nvSpPr>
        <p:spPr>
          <a:xfrm>
            <a:off x="9132153" y="31576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8D21D496-12E4-C3EF-3193-B5F20D54401A}"/>
              </a:ext>
            </a:extLst>
          </p:cNvPr>
          <p:cNvSpPr txBox="1">
            <a:spLocks/>
          </p:cNvSpPr>
          <p:nvPr/>
        </p:nvSpPr>
        <p:spPr>
          <a:xfrm>
            <a:off x="3639056" y="3991368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7506709-9408-209F-2A8C-D6AB70E46332}"/>
              </a:ext>
            </a:extLst>
          </p:cNvPr>
          <p:cNvSpPr txBox="1">
            <a:spLocks/>
          </p:cNvSpPr>
          <p:nvPr/>
        </p:nvSpPr>
        <p:spPr>
          <a:xfrm>
            <a:off x="9132153" y="400030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Adjective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E728AA45-0325-61AC-8E0B-7EDAB80E4C13}"/>
              </a:ext>
            </a:extLst>
          </p:cNvPr>
          <p:cNvSpPr/>
          <p:nvPr/>
        </p:nvSpPr>
        <p:spPr>
          <a:xfrm>
            <a:off x="7692032" y="417512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A9E61702-FF78-CE1A-9ED0-E19F8072FD39}"/>
              </a:ext>
            </a:extLst>
          </p:cNvPr>
          <p:cNvSpPr/>
          <p:nvPr/>
        </p:nvSpPr>
        <p:spPr>
          <a:xfrm>
            <a:off x="2972933" y="41318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110B944-2037-4597-F6BF-1CFFCE637ECA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3569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5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A prefix changes what a word means, not what kind of word it is.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DC4BE75-E2DD-97D7-D363-DFF3E2C67DC7}"/>
              </a:ext>
            </a:extLst>
          </p:cNvPr>
          <p:cNvSpPr txBox="1">
            <a:spLocks/>
          </p:cNvSpPr>
          <p:nvPr/>
        </p:nvSpPr>
        <p:spPr>
          <a:xfrm>
            <a:off x="1176696" y="2315721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7321BBD-53FC-DE06-2448-AE3BB5E18298}"/>
              </a:ext>
            </a:extLst>
          </p:cNvPr>
          <p:cNvSpPr txBox="1">
            <a:spLocks/>
          </p:cNvSpPr>
          <p:nvPr/>
        </p:nvSpPr>
        <p:spPr>
          <a:xfrm>
            <a:off x="1176696" y="3148763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9F63DD2-3433-E59E-0FE5-64D7E07C2C02}"/>
              </a:ext>
            </a:extLst>
          </p:cNvPr>
          <p:cNvSpPr txBox="1">
            <a:spLocks/>
          </p:cNvSpPr>
          <p:nvPr/>
        </p:nvSpPr>
        <p:spPr>
          <a:xfrm>
            <a:off x="1176696" y="3991368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A10DCED-FF8A-A4A9-1E27-29EE79297895}"/>
              </a:ext>
            </a:extLst>
          </p:cNvPr>
          <p:cNvSpPr txBox="1">
            <a:spLocks/>
          </p:cNvSpPr>
          <p:nvPr/>
        </p:nvSpPr>
        <p:spPr>
          <a:xfrm>
            <a:off x="3639056" y="4817154"/>
            <a:ext cx="385112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Base that is an </a:t>
            </a:r>
            <a:r>
              <a:rPr lang="en-GB" sz="2800" b="1" u="sng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FE8FE3FA-64AC-51DA-27ED-FBDE197C274E}"/>
              </a:ext>
            </a:extLst>
          </p:cNvPr>
          <p:cNvSpPr txBox="1">
            <a:spLocks/>
          </p:cNvSpPr>
          <p:nvPr/>
        </p:nvSpPr>
        <p:spPr>
          <a:xfrm>
            <a:off x="9132153" y="482609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Adverb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79A5224-4D56-2EF5-62FD-5F88BA7F6D90}"/>
              </a:ext>
            </a:extLst>
          </p:cNvPr>
          <p:cNvSpPr/>
          <p:nvPr/>
        </p:nvSpPr>
        <p:spPr>
          <a:xfrm>
            <a:off x="7692032" y="500090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Cross 28">
            <a:extLst>
              <a:ext uri="{FF2B5EF4-FFF2-40B4-BE49-F238E27FC236}">
                <a16:creationId xmlns:a16="http://schemas.microsoft.com/office/drawing/2014/main" id="{D8C36A21-95A7-E5B6-BF03-8FC886D634D3}"/>
              </a:ext>
            </a:extLst>
          </p:cNvPr>
          <p:cNvSpPr/>
          <p:nvPr/>
        </p:nvSpPr>
        <p:spPr>
          <a:xfrm>
            <a:off x="2972933" y="495759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32AF1C9F-1262-C46B-95FF-57B1A89205B6}"/>
              </a:ext>
            </a:extLst>
          </p:cNvPr>
          <p:cNvSpPr txBox="1">
            <a:spLocks/>
          </p:cNvSpPr>
          <p:nvPr/>
        </p:nvSpPr>
        <p:spPr>
          <a:xfrm>
            <a:off x="1176696" y="4817154"/>
            <a:ext cx="158628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Prefix</a:t>
            </a:r>
          </a:p>
        </p:txBody>
      </p:sp>
    </p:spTree>
    <p:extLst>
      <p:ext uri="{BB962C8B-B14F-4D97-AF65-F5344CB8AC3E}">
        <p14:creationId xmlns:p14="http://schemas.microsoft.com/office/powerpoint/2010/main" val="28110644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7" grpId="0" animBg="1"/>
      <p:bldP spid="20" grpId="0" animBg="1"/>
      <p:bldP spid="22" grpId="0" animBg="1"/>
      <p:bldP spid="24" grpId="0" animBg="1"/>
      <p:bldP spid="26" grpId="0" animBg="1"/>
      <p:bldP spid="27" grpId="0" animBg="1"/>
      <p:bldP spid="28" grpId="0" animBg="1"/>
      <p:bldP spid="12" grpId="0" animBg="1"/>
      <p:bldP spid="14" grpId="0" animBg="1"/>
      <p:bldP spid="19" grpId="0" animBg="1"/>
      <p:bldP spid="21" grpId="0" animBg="1"/>
      <p:bldP spid="23" grpId="0" animBg="1"/>
      <p:bldP spid="29" grpId="0" animBg="1"/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DFFFF8-4717-C982-5458-89A1ADD363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25D1DB30-7F4B-51B3-ABE5-21FC4E7E3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9C78-7B4A-C3A5-5C46-F724959DC3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6B3AAD0-FA40-4CCC-AE92-5560B26A817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18A6882-29E2-84B6-3D15-5E0C528DA172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06074BC8-38AA-FBF1-07A4-8A33BA619A3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5070896"/>
              </p:ext>
            </p:extLst>
          </p:nvPr>
        </p:nvGraphicFramePr>
        <p:xfrm>
          <a:off x="829946" y="3177129"/>
          <a:ext cx="10577460" cy="27332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4365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1917821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4274382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740892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829263">
                <a:tc>
                  <a:txBody>
                    <a:bodyPr/>
                    <a:lstStyle/>
                    <a:p>
                      <a:r>
                        <a:rPr lang="en-GB" sz="24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Base’s first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76008"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400" dirty="0" err="1"/>
                        <a:t>ir</a:t>
                      </a:r>
                      <a:r>
                        <a:rPr lang="en-GB" sz="24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274892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2 main prefix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37DB940-DAEF-F267-E157-B537FFB55D44}"/>
              </a:ext>
            </a:extLst>
          </p:cNvPr>
          <p:cNvSpPr txBox="1">
            <a:spLocks/>
          </p:cNvSpPr>
          <p:nvPr/>
        </p:nvSpPr>
        <p:spPr>
          <a:xfrm>
            <a:off x="445770" y="1376729"/>
            <a:ext cx="1125274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RULE 2: Some prefixes change depending on the spelling of the base.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8E9F01D-CD06-8EB5-4EAF-48D03905035C}"/>
              </a:ext>
            </a:extLst>
          </p:cNvPr>
          <p:cNvSpPr txBox="1">
            <a:spLocks/>
          </p:cNvSpPr>
          <p:nvPr/>
        </p:nvSpPr>
        <p:spPr>
          <a:xfrm>
            <a:off x="519354" y="2240843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changes depending on the spelling of the base:  </a:t>
            </a:r>
          </a:p>
        </p:txBody>
      </p: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12BF158B-8787-3E33-FE64-E79CADEBF22C}"/>
              </a:ext>
            </a:extLst>
          </p:cNvPr>
          <p:cNvGraphicFramePr>
            <a:graphicFrameLocks noGrp="1"/>
          </p:cNvGraphicFramePr>
          <p:nvPr/>
        </p:nvGraphicFramePr>
        <p:xfrm>
          <a:off x="1150900" y="3177131"/>
          <a:ext cx="9799954" cy="2304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49989">
                  <a:extLst>
                    <a:ext uri="{9D8B030D-6E8A-4147-A177-3AD203B41FA5}">
                      <a16:colId xmlns:a16="http://schemas.microsoft.com/office/drawing/2014/main" val="2265186388"/>
                    </a:ext>
                  </a:extLst>
                </a:gridCol>
                <a:gridCol w="3397192">
                  <a:extLst>
                    <a:ext uri="{9D8B030D-6E8A-4147-A177-3AD203B41FA5}">
                      <a16:colId xmlns:a16="http://schemas.microsoft.com/office/drawing/2014/main" val="2997024775"/>
                    </a:ext>
                  </a:extLst>
                </a:gridCol>
                <a:gridCol w="2339847">
                  <a:extLst>
                    <a:ext uri="{9D8B030D-6E8A-4147-A177-3AD203B41FA5}">
                      <a16:colId xmlns:a16="http://schemas.microsoft.com/office/drawing/2014/main" val="186668745"/>
                    </a:ext>
                  </a:extLst>
                </a:gridCol>
                <a:gridCol w="1612926">
                  <a:extLst>
                    <a:ext uri="{9D8B030D-6E8A-4147-A177-3AD203B41FA5}">
                      <a16:colId xmlns:a16="http://schemas.microsoft.com/office/drawing/2014/main" val="3389860084"/>
                    </a:ext>
                  </a:extLst>
                </a:gridCol>
              </a:tblGrid>
              <a:tr h="460828">
                <a:tc>
                  <a:txBody>
                    <a:bodyPr/>
                    <a:lstStyle/>
                    <a:p>
                      <a:r>
                        <a:rPr lang="en-GB" sz="2000" dirty="0"/>
                        <a:t>Base 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Base’s starting letter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 + Base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/>
                        <a:t>Prefix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085039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incorrect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in-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398971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impossible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im-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185460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illegal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il-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1483975"/>
                  </a:ext>
                </a:extLst>
              </a:tr>
              <a:tr h="460828"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/>
                        <a:t>irregular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2000" dirty="0" err="1"/>
                        <a:t>ir</a:t>
                      </a:r>
                      <a:r>
                        <a:rPr lang="en-GB" sz="2000" dirty="0"/>
                        <a:t>-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5769563"/>
                  </a:ext>
                </a:extLst>
              </a:tr>
            </a:tbl>
          </a:graphicData>
        </a:graphic>
      </p:graphicFrame>
      <p:sp>
        <p:nvSpPr>
          <p:cNvPr id="32" name="Title 1">
            <a:extLst>
              <a:ext uri="{FF2B5EF4-FFF2-40B4-BE49-F238E27FC236}">
                <a16:creationId xmlns:a16="http://schemas.microsoft.com/office/drawing/2014/main" id="{CE9F3D2C-86F6-D9A5-BA3D-8E64209F7643}"/>
              </a:ext>
            </a:extLst>
          </p:cNvPr>
          <p:cNvSpPr txBox="1">
            <a:spLocks/>
          </p:cNvSpPr>
          <p:nvPr/>
        </p:nvSpPr>
        <p:spPr>
          <a:xfrm>
            <a:off x="564476" y="5675581"/>
            <a:ext cx="11063046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prefix in- has changed to im-, il- and </a:t>
            </a:r>
            <a:r>
              <a:rPr lang="en-GB" sz="24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ir</a:t>
            </a:r>
            <a:r>
              <a:rPr lang="en-GB" sz="2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- depending on the next letter. </a:t>
            </a:r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AB4E2F5-9A9C-30E7-4A63-780C481A37F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72932" y="2439918"/>
            <a:ext cx="4859784" cy="1093857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sz="4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Aero &amp; Astro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757B7AAB-F50F-3D0E-B21E-0961EB19C8B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3AF5400-5C53-0F82-93AA-874E4660DC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2976ECC2-8EB9-AAF1-3C2B-33407CFCFD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7161 0.5354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81" y="2675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125 -0.0386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63" y="-1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1063</Words>
  <Application>Microsoft Office PowerPoint</Application>
  <PresentationFormat>Widescreen</PresentationFormat>
  <Paragraphs>221</Paragraphs>
  <Slides>23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Arial</vt:lpstr>
      <vt:lpstr>Andika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Aero &amp; Astro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many words can you assemble?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39</cp:revision>
  <dcterms:created xsi:type="dcterms:W3CDTF">2022-05-31T09:42:07Z</dcterms:created>
  <dcterms:modified xsi:type="dcterms:W3CDTF">2026-06-05T08:46:29Z</dcterms:modified>
</cp:coreProperties>
</file>