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84" r:id="rId3"/>
    <p:sldId id="274" r:id="rId4"/>
    <p:sldId id="298" r:id="rId5"/>
    <p:sldId id="352" r:id="rId6"/>
    <p:sldId id="332" r:id="rId7"/>
    <p:sldId id="333" r:id="rId8"/>
    <p:sldId id="353" r:id="rId9"/>
    <p:sldId id="334" r:id="rId10"/>
    <p:sldId id="335" r:id="rId11"/>
    <p:sldId id="336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77" r:id="rId34"/>
    <p:sldId id="478" r:id="rId35"/>
    <p:sldId id="479" r:id="rId36"/>
    <p:sldId id="480" r:id="rId37"/>
    <p:sldId id="481" r:id="rId38"/>
    <p:sldId id="482" r:id="rId39"/>
    <p:sldId id="483" r:id="rId40"/>
    <p:sldId id="369" r:id="rId41"/>
    <p:sldId id="370" r:id="rId42"/>
    <p:sldId id="360" r:id="rId43"/>
    <p:sldId id="366" r:id="rId44"/>
    <p:sldId id="362" r:id="rId45"/>
    <p:sldId id="363" r:id="rId46"/>
    <p:sldId id="277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F19214-C18D-4CBE-A720-ED0C3F6A4194}" v="2" dt="2026-07-21T10:03:53.4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18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7-21T10:03:53.450" v="38"/>
      <pc:docMkLst>
        <pc:docMk/>
      </pc:docMkLst>
      <pc:sldChg chg="modNotesTx">
        <pc:chgData name="Glen Jones" userId="e846aaca-4b24-4b13-b0d0-f2308e16b284" providerId="ADAL" clId="{ED47ACC3-9597-4D89-A1DC-43CF280EF274}" dt="2026-07-17T08:02:56.100" v="36" actId="20577"/>
        <pc:sldMkLst>
          <pc:docMk/>
          <pc:sldMk cId="4010327805" sldId="274"/>
        </pc:sldMkLst>
      </pc:sldChg>
      <pc:sldChg chg="modSp add">
        <pc:chgData name="Glen Jones" userId="e846aaca-4b24-4b13-b0d0-f2308e16b284" providerId="ADAL" clId="{ED47ACC3-9597-4D89-A1DC-43CF280EF274}" dt="2026-07-21T10:03:53.450" v="38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3:53.450" v="38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665AD-88B0-437F-815C-B5EA49FE21C0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DAB61-2153-45BB-B7DC-3C0E3EC8E3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67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Word List 1 was covered in 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DAB61-2153-45BB-B7DC-3C0E3EC8E35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55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trying to persuade Emile to give up on his quest.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35012" y="2685702"/>
            <a:ext cx="7434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persuade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4" y="2337452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5300709" y="400914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split digraph?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a privilege for Emile to be chosen for this quest.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49465" y="32368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privilege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1525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5F0735-DC78-D79D-A52F-E82592CCC0E6}"/>
              </a:ext>
            </a:extLst>
          </p:cNvPr>
          <p:cNvSpPr txBox="1"/>
          <p:nvPr/>
        </p:nvSpPr>
        <p:spPr>
          <a:xfrm>
            <a:off x="5578662" y="4560303"/>
            <a:ext cx="434245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There’s normally no </a:t>
            </a:r>
            <a:r>
              <a:rPr lang="en-GB" u="sng" dirty="0">
                <a:solidFill>
                  <a:schemeClr val="bg1"/>
                </a:solidFill>
              </a:rPr>
              <a:t>d</a:t>
            </a:r>
            <a:r>
              <a:rPr lang="en-GB" dirty="0">
                <a:solidFill>
                  <a:schemeClr val="bg1"/>
                </a:solidFill>
              </a:rPr>
              <a:t> in privilege!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joined the queue for a taxi.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293326" y="2767278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queue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129081-7B3A-2E1D-8DB2-E4D843FC8BAC}"/>
              </a:ext>
            </a:extLst>
          </p:cNvPr>
          <p:cNvSpPr txBox="1">
            <a:spLocks/>
          </p:cNvSpPr>
          <p:nvPr/>
        </p:nvSpPr>
        <p:spPr>
          <a:xfrm>
            <a:off x="4991822" y="4382628"/>
            <a:ext cx="4556279" cy="84791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a silent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141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almost didn't recognise his teacher at the shop.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109" y="2677053"/>
            <a:ext cx="2845463" cy="36661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837299" y="3068939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recognise</a:t>
            </a:r>
            <a:endParaRPr lang="en-GB" sz="80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Not all poems must rhyme.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308697" y="268205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rhyme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ADB493-F3D5-D741-CB64-F4D14CB9B731}"/>
              </a:ext>
            </a:extLst>
          </p:cNvPr>
          <p:cNvSpPr txBox="1">
            <a:spLocks/>
          </p:cNvSpPr>
          <p:nvPr/>
        </p:nvSpPr>
        <p:spPr>
          <a:xfrm>
            <a:off x="4126900" y="406824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is being used as a vowel. 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horse trotted with a jaunty rhythm.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rhythm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33" y="245937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4770380" y="4161749"/>
            <a:ext cx="5252161" cy="75762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Which letter is the vowel? </a:t>
            </a: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boy's apology was sincere.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sincere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02" y="2124175"/>
            <a:ext cx="5512498" cy="43462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A6B63D-31B1-A597-E387-30A0627F61A0}"/>
              </a:ext>
            </a:extLst>
          </p:cNvPr>
          <p:cNvSpPr txBox="1"/>
          <p:nvPr/>
        </p:nvSpPr>
        <p:spPr>
          <a:xfrm>
            <a:off x="5584604" y="3906051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Another split digraph!</a:t>
            </a:r>
          </a:p>
        </p:txBody>
      </p:sp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felt butterflies in her stomach.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205" y="2168434"/>
            <a:ext cx="3548404" cy="4571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stomach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4D5E19-D1CE-C4CF-37CF-92855092B266}"/>
              </a:ext>
            </a:extLst>
          </p:cNvPr>
          <p:cNvSpPr txBox="1"/>
          <p:nvPr/>
        </p:nvSpPr>
        <p:spPr>
          <a:xfrm>
            <a:off x="5708965" y="3815826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‘ch’ makes a /k/ sound. 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ship was the twelfth one along the dock.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18295" y="292500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twelfth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2785048" y="413161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‘v’ in twelve has become an ‘f’.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sailed on a yacht this summer.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785037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yacht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28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4F13BF-829F-0BCB-EF1B-52987B077C4C}"/>
              </a:ext>
            </a:extLst>
          </p:cNvPr>
          <p:cNvSpPr txBox="1"/>
          <p:nvPr/>
        </p:nvSpPr>
        <p:spPr>
          <a:xfrm>
            <a:off x="5125490" y="3807118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Quite a unique spelling!</a:t>
            </a:r>
          </a:p>
        </p:txBody>
      </p:sp>
    </p:spTree>
    <p:extLst>
      <p:ext uri="{BB962C8B-B14F-4D97-AF65-F5344CB8AC3E}">
        <p14:creationId xmlns:p14="http://schemas.microsoft.com/office/powerpoint/2010/main" val="13710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C2F8F-01C6-B9B6-1960-1A3C7D2F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41BEB33-3109-154E-D142-94C63166AE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62A33411-B416-193F-7211-E2EE82CC88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pole&#10;&#10;AI-generated content may be incorrect.">
            <a:extLst>
              <a:ext uri="{FF2B5EF4-FFF2-40B4-BE49-F238E27FC236}">
                <a16:creationId xmlns:a16="http://schemas.microsoft.com/office/drawing/2014/main" id="{173DE49A-1DD9-E426-4224-64CCC02932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824" y="1746989"/>
            <a:ext cx="7108955" cy="474588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78E4C8C-CA1D-4194-67C4-A4B9433274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255336-E1F0-9DEA-3C92-ACFD7B0D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671875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492259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 Convince somebody to believe something. 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7FE0-60A4-ABF8-AE01-0DE41D3DA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4148053-E439-D67B-BD14-3278964ED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4054D-C8BF-ADBB-D076-AD63CD0F5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614376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D8DC22-E45E-60D5-CC31-8BE2466F48C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 Convince somebody to believe something. </a:t>
            </a:r>
          </a:p>
        </p:txBody>
      </p:sp>
    </p:spTree>
    <p:extLst>
      <p:ext uri="{BB962C8B-B14F-4D97-AF65-F5344CB8AC3E}">
        <p14:creationId xmlns:p14="http://schemas.microsoft.com/office/powerpoint/2010/main" val="1675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79287-3417-CD7F-D57D-8980E867A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6156680-21E9-E3BC-9216-A10FB6AB7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81634C-15DD-39C6-E98D-1D994B8B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88074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D66C652-B376-D934-E57E-30FF5101215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 When words end with the same sound- used in poetry. </a:t>
            </a:r>
          </a:p>
        </p:txBody>
      </p:sp>
    </p:spTree>
    <p:extLst>
      <p:ext uri="{BB962C8B-B14F-4D97-AF65-F5344CB8AC3E}">
        <p14:creationId xmlns:p14="http://schemas.microsoft.com/office/powerpoint/2010/main" val="34439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54BFB-FF0A-1A02-3AFE-4626A168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7AA06B-2038-886B-29D2-88DA7BED4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039C6E-FFD5-7ECD-1AE3-E2E5BCE7D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61278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42BCA25-4A63-F90F-0391-172359A035F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 When words end with the same sound - used in poetry. </a:t>
            </a:r>
          </a:p>
        </p:txBody>
      </p:sp>
    </p:spTree>
    <p:extLst>
      <p:ext uri="{BB962C8B-B14F-4D97-AF65-F5344CB8AC3E}">
        <p14:creationId xmlns:p14="http://schemas.microsoft.com/office/powerpoint/2010/main" val="74408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81184-322B-0329-3742-6D0845E9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DD0C8B-3253-C96E-52B9-778873C95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DAC9990-9D07-7CD2-2CEF-8466B9FF4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7212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672AECE-D2BF-3BAF-F3F7-961D2D85E35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 A sailing boat. </a:t>
            </a:r>
          </a:p>
        </p:txBody>
      </p:sp>
    </p:spTree>
    <p:extLst>
      <p:ext uri="{BB962C8B-B14F-4D97-AF65-F5344CB8AC3E}">
        <p14:creationId xmlns:p14="http://schemas.microsoft.com/office/powerpoint/2010/main" val="409316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3E71E-FF55-143C-F20F-55DBDF15E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FE72396-315F-5E33-F1C2-41DECC995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7939EE-1DBA-46A0-CDD4-EA5017238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15714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D7A83BE-302C-D9ED-DE00-CA2919040E9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 A sailing boat. </a:t>
            </a:r>
          </a:p>
        </p:txBody>
      </p:sp>
    </p:spTree>
    <p:extLst>
      <p:ext uri="{BB962C8B-B14F-4D97-AF65-F5344CB8AC3E}">
        <p14:creationId xmlns:p14="http://schemas.microsoft.com/office/powerpoint/2010/main" val="26599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77F63-3468-F818-49C7-791E7932E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18262C1-A670-103B-E30C-76D859939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69343B-A0CD-07D9-C03E-D2BB47B11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9837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F6C7849-0851-2BA5-652F-CAB5566938F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 A digestive organ. </a:t>
            </a:r>
          </a:p>
        </p:txBody>
      </p:sp>
    </p:spTree>
    <p:extLst>
      <p:ext uri="{BB962C8B-B14F-4D97-AF65-F5344CB8AC3E}">
        <p14:creationId xmlns:p14="http://schemas.microsoft.com/office/powerpoint/2010/main" val="19524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0E55E-6FC9-6D0C-9915-DC440AAEA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871A71-EBBD-3FDC-EBFA-313AEA100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5185F6-76BE-A0FF-6588-8AD41983F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94717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750AA20-313F-8FBB-DE01-384EEEDC576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 A digestive organ. </a:t>
            </a:r>
          </a:p>
        </p:txBody>
      </p:sp>
    </p:spTree>
    <p:extLst>
      <p:ext uri="{BB962C8B-B14F-4D97-AF65-F5344CB8AC3E}">
        <p14:creationId xmlns:p14="http://schemas.microsoft.com/office/powerpoint/2010/main" val="206077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35381-A60A-8CD2-F7DC-037A06D23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C8A7F5B-9AF4-80D4-A41E-432B3714D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EBFE65B-FABD-5612-2310-667AE0DB6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305005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7EF6122-BD34-76BE-0DAA-64E6593F3A4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 From another country. </a:t>
            </a:r>
          </a:p>
        </p:txBody>
      </p:sp>
    </p:spTree>
    <p:extLst>
      <p:ext uri="{BB962C8B-B14F-4D97-AF65-F5344CB8AC3E}">
        <p14:creationId xmlns:p14="http://schemas.microsoft.com/office/powerpoint/2010/main" val="318324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31031-A1B9-3A5A-4AF5-5368EEE4C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58EC532-D80B-1796-F4FA-E3D3C366C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6D0004-42E6-8FBA-5D57-6F32177A1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73371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019D605-B9A0-2396-7325-DBAABB95259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 From another country. </a:t>
            </a:r>
          </a:p>
        </p:txBody>
      </p:sp>
    </p:spTree>
    <p:extLst>
      <p:ext uri="{BB962C8B-B14F-4D97-AF65-F5344CB8AC3E}">
        <p14:creationId xmlns:p14="http://schemas.microsoft.com/office/powerpoint/2010/main" val="158842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2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065B9-D9C5-FB1B-CEFB-69A385F57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544133D-F44E-586D-3B80-DAC159BAF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B4A94CD-DA1F-4443-2CBC-6DF559567A1B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80BC47A-2523-4477-0C74-6C68ECD4731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 Genuine and heartfelt.</a:t>
            </a:r>
          </a:p>
        </p:txBody>
      </p:sp>
    </p:spTree>
    <p:extLst>
      <p:ext uri="{BB962C8B-B14F-4D97-AF65-F5344CB8AC3E}">
        <p14:creationId xmlns:p14="http://schemas.microsoft.com/office/powerpoint/2010/main" val="1843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2B5B4-4676-6132-EFB9-62F8FC8E3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3312341-3A59-F819-E8B6-84303C948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209974-F063-332B-BE6A-75AE1DC03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34943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86B7EF1-0F1E-4CCF-9652-DB29637B19D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 Genuine and heartfelt.</a:t>
            </a:r>
          </a:p>
        </p:txBody>
      </p:sp>
    </p:spTree>
    <p:extLst>
      <p:ext uri="{BB962C8B-B14F-4D97-AF65-F5344CB8AC3E}">
        <p14:creationId xmlns:p14="http://schemas.microsoft.com/office/powerpoint/2010/main" val="2872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AF448-5C7E-6D77-EC49-58D8C6B33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8261135-06F7-B214-91CF-34F3F1ED7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7364D6-C838-7884-34A7-A23A0CBBE0EF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2E823FC-2DF9-E5FE-AB0D-649E4EDE07D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High voltage electrical discharge between a cloud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the ground. </a:t>
            </a:r>
          </a:p>
        </p:txBody>
      </p:sp>
    </p:spTree>
    <p:extLst>
      <p:ext uri="{BB962C8B-B14F-4D97-AF65-F5344CB8AC3E}">
        <p14:creationId xmlns:p14="http://schemas.microsoft.com/office/powerpoint/2010/main" val="42258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CEF39-71D2-33FA-4951-485425EB4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D76D562-97F9-CBAF-6F25-4755B9BBE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90B135-7701-37B9-7AEC-5B813E1FD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22710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78663F5-80C4-C3EA-3A46-D397FF0EFE2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High voltage electrical discharge between a cloud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the ground. </a:t>
            </a:r>
          </a:p>
        </p:txBody>
      </p:sp>
    </p:spTree>
    <p:extLst>
      <p:ext uri="{BB962C8B-B14F-4D97-AF65-F5344CB8AC3E}">
        <p14:creationId xmlns:p14="http://schemas.microsoft.com/office/powerpoint/2010/main" val="42133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23480-0382-D65D-19E5-019F06604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9C46681-0905-DB22-C605-755CB2EEE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11041D-C36F-510B-5FE2-AD8D95BE5C29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FBCCB27-390E-BD4D-3FED-93B82382CCC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A person causing great annoyance. </a:t>
            </a:r>
          </a:p>
        </p:txBody>
      </p:sp>
    </p:spTree>
    <p:extLst>
      <p:ext uri="{BB962C8B-B14F-4D97-AF65-F5344CB8AC3E}">
        <p14:creationId xmlns:p14="http://schemas.microsoft.com/office/powerpoint/2010/main" val="27865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2B9B6-818F-8D6A-26F7-2E16E07F0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3954C9C-C00A-7A94-3D2F-2BF994FAB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9009E8-FB87-E6D1-FDDD-3589AD7437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2365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896717C-E99D-3C6E-C5A2-04141B544AD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A person causing great annoyance. </a:t>
            </a:r>
          </a:p>
        </p:txBody>
      </p:sp>
    </p:spTree>
    <p:extLst>
      <p:ext uri="{BB962C8B-B14F-4D97-AF65-F5344CB8AC3E}">
        <p14:creationId xmlns:p14="http://schemas.microsoft.com/office/powerpoint/2010/main" val="15811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36470-B17A-B8AC-50EC-C94601F2B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484BB93-20C5-2AED-EFEF-38F712181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8A8AC4-4743-495F-C951-B9BA07E8507F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97CA8B1-B038-11F8-577C-6F9E5638578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A line of people awaiting their turn.</a:t>
            </a:r>
          </a:p>
        </p:txBody>
      </p:sp>
    </p:spTree>
    <p:extLst>
      <p:ext uri="{BB962C8B-B14F-4D97-AF65-F5344CB8AC3E}">
        <p14:creationId xmlns:p14="http://schemas.microsoft.com/office/powerpoint/2010/main" val="126174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A0971-89A6-C55E-ADC7-148167B03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D50F5ED-9A74-ACF5-00A5-192DC6646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50E53B-9878-AB37-4B88-3A9F6598E3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888076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32A3F98-3463-7825-330E-D4BE4725A2A0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A line of people awaiting their turn.</a:t>
            </a:r>
          </a:p>
        </p:txBody>
      </p:sp>
    </p:spTree>
    <p:extLst>
      <p:ext uri="{BB962C8B-B14F-4D97-AF65-F5344CB8AC3E}">
        <p14:creationId xmlns:p14="http://schemas.microsoft.com/office/powerpoint/2010/main" val="190766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D8EB7-6649-572D-85AB-015154F9F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6D6077A-BB72-A46A-8DD3-FF0C2F7E7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CADAC0-0089-DCB1-A14C-62550337675B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E72ED68-0A28-E72B-DE6F-1E7C9A675EE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2930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78C7C-8542-65AC-50D0-F6C251751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979E5E9-A950-8452-E244-7FED9163A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DCCD72-D363-F718-C239-D5874428F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49713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4453905-712B-0B1A-7033-C3988DF3C9B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92503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some of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rhthymic rhime.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rhythmic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rhyme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rhythmic rhyme.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6AD06-1475-2C75-F3FA-FB25DDD52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AF805E3-0F4C-DBAE-451A-F4C134966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5B3FFBE-C468-D589-C8BD-F3E0EAD5D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C76461A-0063-4D57-3BC8-938318AC4FE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149001B-1E46-BF7D-0C9D-5526EE9E4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7F8368-611C-21E3-840A-9A24DF2821B1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privelege of having such a sincer friend in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F0D3E-183F-87F7-6E0C-AFA7F4F98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privilege</a:t>
            </a:r>
            <a:r>
              <a:rPr lang="en-GB" sz="3400" dirty="0">
                <a:solidFill>
                  <a:schemeClr val="bg1"/>
                </a:solidFill>
              </a:rPr>
              <a:t> of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having such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sincere</a:t>
            </a:r>
            <a:r>
              <a:rPr lang="en-GB" sz="3400" dirty="0">
                <a:solidFill>
                  <a:schemeClr val="bg1"/>
                </a:solidFill>
              </a:rPr>
              <a:t> friend in Aimee.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4D49B-4D5D-8B22-00BE-66FEC360EA46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privilege of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having such a sincere friend in Aimee.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4EF6FF-CDE4-0D05-82CB-42C5AB78CF4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2215D0-B765-78E5-4BA8-1B7D3C1B65E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31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97B94D-7335-98CD-83F4-D3A053041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976" y="196333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247EC4-011E-79D4-095D-4E26E931C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647" y="196333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8643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7962" y="2191029"/>
            <a:ext cx="2816827" cy="343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503" y="2191029"/>
            <a:ext cx="2816827" cy="301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D6AAF1-BBAB-E6B9-1E6A-2FE456CB7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976" y="196333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FEAAD9-C0D4-CE5C-2EA2-B3C08BDAA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647" y="196333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99736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M6Aut060Fe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910" y="181840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581" y="181840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00F668A-CF7A-0084-D3C0-B8873008515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Are you visiting a foreign country this year?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01796" y="316787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foreign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24" y="1663844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7A79EE-5BC9-1239-6101-A18A3A5890CA}"/>
              </a:ext>
            </a:extLst>
          </p:cNvPr>
          <p:cNvSpPr txBox="1"/>
          <p:nvPr/>
        </p:nvSpPr>
        <p:spPr>
          <a:xfrm>
            <a:off x="5366888" y="4306646"/>
            <a:ext cx="614584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gn making the /n/ sound.</a:t>
            </a:r>
          </a:p>
          <a:p>
            <a:r>
              <a:rPr lang="en-GB" u="sng" dirty="0">
                <a:solidFill>
                  <a:schemeClr val="bg1"/>
                </a:solidFill>
              </a:rPr>
              <a:t>ei</a:t>
            </a:r>
            <a:r>
              <a:rPr lang="en-GB" dirty="0">
                <a:solidFill>
                  <a:schemeClr val="bg1"/>
                </a:solidFill>
              </a:rPr>
              <a:t> yet there’s no </a:t>
            </a:r>
            <a:r>
              <a:rPr lang="en-GB" u="sng" dirty="0">
                <a:solidFill>
                  <a:schemeClr val="bg1"/>
                </a:solidFill>
              </a:rPr>
              <a:t>c before</a:t>
            </a:r>
            <a:r>
              <a:rPr lang="en-GB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made individual pots of pudding.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74409" y="3037781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individual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13E147-5B28-EE05-E7FA-5AC34ACF4C7D}"/>
              </a:ext>
            </a:extLst>
          </p:cNvPr>
          <p:cNvSpPr txBox="1">
            <a:spLocks/>
          </p:cNvSpPr>
          <p:nvPr/>
        </p:nvSpPr>
        <p:spPr>
          <a:xfrm>
            <a:off x="4992248" y="4229988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How many and which vowels are in this word?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7" y="1923879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heard the thunder and saw the lightning flash.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2238102"/>
            <a:ext cx="3352392" cy="43193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lightning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15AA49-E8B1-7D25-4DBA-5DE7BBD90B6A}"/>
              </a:ext>
            </a:extLst>
          </p:cNvPr>
          <p:cNvSpPr txBox="1">
            <a:spLocks/>
          </p:cNvSpPr>
          <p:nvPr/>
        </p:nvSpPr>
        <p:spPr>
          <a:xfrm>
            <a:off x="4921359" y="427270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interloper between light and ing!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naughty boy was in trouble again.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866" y="2786743"/>
            <a:ext cx="2683246" cy="34571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63722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naughty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53BCCE-D40F-B357-4B71-CC3D78F85910}"/>
              </a:ext>
            </a:extLst>
          </p:cNvPr>
          <p:cNvSpPr txBox="1"/>
          <p:nvPr/>
        </p:nvSpPr>
        <p:spPr>
          <a:xfrm>
            <a:off x="5184010" y="3815826"/>
            <a:ext cx="614584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sound does the </a:t>
            </a:r>
            <a:r>
              <a:rPr lang="en-GB" u="sng" dirty="0">
                <a:solidFill>
                  <a:schemeClr val="bg1"/>
                </a:solidFill>
              </a:rPr>
              <a:t>au</a:t>
            </a:r>
            <a:r>
              <a:rPr lang="en-GB" dirty="0">
                <a:solidFill>
                  <a:schemeClr val="bg1"/>
                </a:solidFill>
              </a:rPr>
              <a:t> digraph make?</a:t>
            </a:r>
          </a:p>
        </p:txBody>
      </p:sp>
    </p:spTree>
    <p:extLst>
      <p:ext uri="{BB962C8B-B14F-4D97-AF65-F5344CB8AC3E}">
        <p14:creationId xmlns:p14="http://schemas.microsoft.com/office/powerpoint/2010/main" val="18734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real nuisance.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nuisance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033021-E156-42E9-20B5-707F94587E84}"/>
              </a:ext>
            </a:extLst>
          </p:cNvPr>
          <p:cNvSpPr txBox="1">
            <a:spLocks/>
          </p:cNvSpPr>
          <p:nvPr/>
        </p:nvSpPr>
        <p:spPr>
          <a:xfrm>
            <a:off x="2876522" y="385227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/u/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2016</Words>
  <Application>Microsoft Office PowerPoint</Application>
  <PresentationFormat>Widescreen</PresentationFormat>
  <Paragraphs>1023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Andika</vt:lpstr>
      <vt:lpstr>Aptos</vt:lpstr>
      <vt:lpstr>Office Theme</vt:lpstr>
      <vt:lpstr> How to Use this PowerPoint</vt:lpstr>
      <vt:lpstr>Scrambler has been scrambling!</vt:lpstr>
      <vt:lpstr>Word List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2026-07-21T10:03:54Z</dcterms:modified>
</cp:coreProperties>
</file>