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294" r:id="rId11"/>
    <p:sldId id="376" r:id="rId12"/>
    <p:sldId id="379" r:id="rId13"/>
    <p:sldId id="281" r:id="rId14"/>
    <p:sldId id="282" r:id="rId15"/>
    <p:sldId id="283" r:id="rId16"/>
    <p:sldId id="298" r:id="rId17"/>
    <p:sldId id="316" r:id="rId18"/>
    <p:sldId id="302" r:id="rId19"/>
    <p:sldId id="377" r:id="rId20"/>
    <p:sldId id="299" r:id="rId21"/>
    <p:sldId id="286" r:id="rId22"/>
    <p:sldId id="303" r:id="rId23"/>
    <p:sldId id="319" r:id="rId24"/>
    <p:sldId id="320" r:id="rId25"/>
    <p:sldId id="322" r:id="rId26"/>
    <p:sldId id="394" r:id="rId27"/>
    <p:sldId id="369" r:id="rId28"/>
    <p:sldId id="378" r:id="rId29"/>
    <p:sldId id="361" r:id="rId30"/>
    <p:sldId id="365" r:id="rId31"/>
    <p:sldId id="467" r:id="rId32"/>
    <p:sldId id="470" r:id="rId33"/>
    <p:sldId id="471" r:id="rId34"/>
    <p:sldId id="472" r:id="rId35"/>
    <p:sldId id="473" r:id="rId36"/>
    <p:sldId id="474" r:id="rId37"/>
    <p:sldId id="475" r:id="rId38"/>
    <p:sldId id="476" r:id="rId39"/>
    <p:sldId id="468" r:id="rId40"/>
    <p:sldId id="469" r:id="rId41"/>
    <p:sldId id="363" r:id="rId42"/>
    <p:sldId id="277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6902E4-5C43-4184-A7FB-1BC71BCCAA27}" v="12" dt="2026-07-23T14:54:04.6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82174" autoAdjust="0"/>
  </p:normalViewPr>
  <p:slideViewPr>
    <p:cSldViewPr snapToGrid="0">
      <p:cViewPr varScale="1">
        <p:scale>
          <a:sx n="60" d="100"/>
          <a:sy n="60" d="100"/>
        </p:scale>
        <p:origin x="148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7-23T14:55:52.842" v="645" actId="6549"/>
      <pc:docMkLst>
        <pc:docMk/>
      </pc:docMkLst>
      <pc:sldChg chg="modSp add">
        <pc:chgData name="Glen Jones" userId="e846aaca-4b24-4b13-b0d0-f2308e16b284" providerId="ADAL" clId="{ED47ACC3-9597-4D89-A1DC-43CF280EF274}" dt="2026-07-21T10:03:39.950" v="628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3:39.950" v="628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7-23T14:55:52.842" v="645" actId="6549"/>
        <pc:sldMkLst>
          <pc:docMk/>
          <pc:sldMk cId="1882745055" sldId="365"/>
        </pc:sldMkLst>
        <pc:spChg chg="mod">
          <ac:chgData name="Glen Jones" userId="e846aaca-4b24-4b13-b0d0-f2308e16b284" providerId="ADAL" clId="{ED47ACC3-9597-4D89-A1DC-43CF280EF274}" dt="2026-07-23T14:55:52.842" v="645" actId="6549"/>
          <ac:spMkLst>
            <pc:docMk/>
            <pc:sldMk cId="1882745055" sldId="365"/>
            <ac:spMk id="9" creationId="{AB2293A5-39E0-8150-9ACB-CB52BB44759E}"/>
          </ac:spMkLst>
        </pc:spChg>
      </pc:sldChg>
      <pc:sldChg chg="modSp addAnim delAnim">
        <pc:chgData name="Glen Jones" userId="e846aaca-4b24-4b13-b0d0-f2308e16b284" providerId="ADAL" clId="{ED47ACC3-9597-4D89-A1DC-43CF280EF274}" dt="2026-07-23T14:54:08.493" v="639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4:54:01.742" v="630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4:54:04.620" v="638" actId="20577"/>
          <ac:spMkLst>
            <pc:docMk/>
            <pc:sldMk cId="3384485664" sldId="544"/>
            <ac:spMk id="6" creationId="{3A35EC4B-1875-D7D1-43D4-997B8DE58C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6E3CD-4C49-46E4-9046-7346A0CD292E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5C2E4-2C4C-435A-874D-A907796A0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095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is there a double T? CVC base. Vowel starts with a vowel (or y) = Double the consonant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present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potent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all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“omnis”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all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C9B31-E293-203D-EBF7-52B0C4BF2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397217A-680D-DCB8-1235-9BD62460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A02C6-3C7B-41E3-503E-9232241BF7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371475"/>
            <a:ext cx="11520351" cy="64816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7C3624-0F93-B12F-D82F-F11A94869B9B}"/>
              </a:ext>
            </a:extLst>
          </p:cNvPr>
          <p:cNvSpPr txBox="1"/>
          <p:nvPr/>
        </p:nvSpPr>
        <p:spPr>
          <a:xfrm>
            <a:off x="981075" y="874455"/>
            <a:ext cx="10678124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In 2009, a brand, new English word was created “omnishambles”!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guess what it means?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8715A4-C1EA-132B-4C30-475B4AC5FAEC}"/>
              </a:ext>
            </a:extLst>
          </p:cNvPr>
          <p:cNvSpPr txBox="1"/>
          <p:nvPr/>
        </p:nvSpPr>
        <p:spPr>
          <a:xfrm>
            <a:off x="981075" y="4171554"/>
            <a:ext cx="10678124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An “omnishambles” is when a lot of things go wrong at the same time, leading to a complete mess.</a:t>
            </a:r>
          </a:p>
        </p:txBody>
      </p:sp>
    </p:spTree>
    <p:extLst>
      <p:ext uri="{BB962C8B-B14F-4D97-AF65-F5344CB8AC3E}">
        <p14:creationId xmlns:p14="http://schemas.microsoft.com/office/powerpoint/2010/main" val="277425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DF32E00-F68F-B82A-C35F-BA5A55E22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3691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present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8FE0DA-2EB0-C67F-ABCE-66D094C164B2}"/>
              </a:ext>
            </a:extLst>
          </p:cNvPr>
          <p:cNvSpPr txBox="1"/>
          <p:nvPr/>
        </p:nvSpPr>
        <p:spPr>
          <a:xfrm>
            <a:off x="3953691" y="4022309"/>
            <a:ext cx="56896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means present everywhere.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51FFE03-F4B8-A277-EBB5-BDADAA64A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4529" y="-25311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potent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A395AE-DFBF-1995-9B44-17F56FF19649}"/>
              </a:ext>
            </a:extLst>
          </p:cNvPr>
          <p:cNvSpPr txBox="1"/>
          <p:nvPr/>
        </p:nvSpPr>
        <p:spPr>
          <a:xfrm>
            <a:off x="3962928" y="3817864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Potent means power so omnipotent literally means all the power.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FBE65CC-092D-59B8-41D3-EC985CCF7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79964" y="1967280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vore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A21990-F0E5-FCDB-140B-3FBDB14A38BE}"/>
              </a:ext>
            </a:extLst>
          </p:cNvPr>
          <p:cNvSpPr txBox="1"/>
          <p:nvPr/>
        </p:nvSpPr>
        <p:spPr>
          <a:xfrm>
            <a:off x="5514637" y="3105832"/>
            <a:ext cx="56896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Vore means to eat so omnivore </a:t>
            </a:r>
          </a:p>
          <a:p>
            <a:r>
              <a:rPr lang="en-GB" dirty="0">
                <a:solidFill>
                  <a:schemeClr val="bg1"/>
                </a:solidFill>
              </a:rPr>
              <a:t>means to eat all.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67BE562-2B83-516C-6960-574F84B10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914400" y="1478165"/>
            <a:ext cx="8270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directional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E54C97-FD45-46DC-3F44-72C14CF355CB}"/>
              </a:ext>
            </a:extLst>
          </p:cNvPr>
          <p:cNvSpPr txBox="1"/>
          <p:nvPr/>
        </p:nvSpPr>
        <p:spPr>
          <a:xfrm>
            <a:off x="2362563" y="2782667"/>
            <a:ext cx="56896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Means in all directions.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B7BBB22-2716-94C3-8774-411CDF32F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scient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772A88-4D5A-49F0-5EE4-841AF6D216B7}"/>
              </a:ext>
            </a:extLst>
          </p:cNvPr>
          <p:cNvSpPr txBox="1"/>
          <p:nvPr/>
        </p:nvSpPr>
        <p:spPr>
          <a:xfrm>
            <a:off x="3467463" y="3648790"/>
            <a:ext cx="5689600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Scient means know, so omniscient </a:t>
            </a:r>
          </a:p>
          <a:p>
            <a:r>
              <a:rPr lang="en-GB" dirty="0">
                <a:solidFill>
                  <a:schemeClr val="bg1"/>
                </a:solidFill>
              </a:rPr>
              <a:t>literally means to know all.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llel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normal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beside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“para” means beside or near in ancient Greek.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rayndrop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raindrop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5F8883-C826-D4F0-DAB1-BB3D63942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0723" y="-15692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411480" y="1921098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BD1C2D-0F32-08DD-C753-C6E82F042F2A}"/>
              </a:ext>
            </a:extLst>
          </p:cNvPr>
          <p:cNvSpPr txBox="1"/>
          <p:nvPr/>
        </p:nvSpPr>
        <p:spPr>
          <a:xfrm>
            <a:off x="5411480" y="3244537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writing so paragraph literally means writing beside.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BCC83F5-3853-F204-3829-17E4ED0A5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9" y="182164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137856" y="2374837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site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846212-FB51-F95A-2830-48EE4C23A7B2}"/>
              </a:ext>
            </a:extLst>
          </p:cNvPr>
          <p:cNvSpPr txBox="1"/>
          <p:nvPr/>
        </p:nvSpPr>
        <p:spPr>
          <a:xfrm>
            <a:off x="4420880" y="3533783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 organism that lives in or with another organism of a different species. 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5B79CC-F6BA-DEA6-11EF-0EB4F2D30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75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286682" y="250852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llel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E6B91-1AD1-D84E-C4BB-A607A227D71F}"/>
              </a:ext>
            </a:extLst>
          </p:cNvPr>
          <p:cNvSpPr txBox="1"/>
          <p:nvPr/>
        </p:nvSpPr>
        <p:spPr>
          <a:xfrm>
            <a:off x="5236356" y="3742704"/>
            <a:ext cx="607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Parallel means beside one another.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691491D-EBB8-7EE6-BFDA-C164B06A8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87105" y="1797888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chute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692AE5-4D26-579D-EF00-D85EAB847F11}"/>
              </a:ext>
            </a:extLst>
          </p:cNvPr>
          <p:cNvSpPr txBox="1"/>
          <p:nvPr/>
        </p:nvSpPr>
        <p:spPr>
          <a:xfrm>
            <a:off x="3207657" y="2934435"/>
            <a:ext cx="56896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Chute means fall, so parachute 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literally means fall beside.</a:t>
            </a: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BC3CE3D-0D7D-DB65-E9B2-885858028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739596" y="1455941"/>
            <a:ext cx="7614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doxically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" y="747443"/>
            <a:ext cx="2988869" cy="504237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706A22-59EE-CEF5-FBC9-7E0CC9D2C158}"/>
              </a:ext>
            </a:extLst>
          </p:cNvPr>
          <p:cNvSpPr txBox="1"/>
          <p:nvPr/>
        </p:nvSpPr>
        <p:spPr>
          <a:xfrm>
            <a:off x="4401993" y="2779380"/>
            <a:ext cx="53885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paradox is a contradictory idea that may turn out to be true.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“Less is more”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“The enemy of my enemy is my friend.”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“The beginning of the end.”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“This sentence is </a:t>
            </a:r>
            <a:r>
              <a:rPr lang="en-GB" i="1">
                <a:solidFill>
                  <a:schemeClr val="bg1"/>
                </a:solidFill>
              </a:rPr>
              <a:t>a lie.”</a:t>
            </a:r>
            <a:endParaRPr lang="en-GB" i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“I can resist everything except temptation”.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50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1560C69-BC23-9010-159F-19ADF1382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9" y="182164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236983" y="2421019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normal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92516C-4F78-0CAC-10F4-9BBF8598B5FC}"/>
              </a:ext>
            </a:extLst>
          </p:cNvPr>
          <p:cNvSpPr txBox="1"/>
          <p:nvPr/>
        </p:nvSpPr>
        <p:spPr>
          <a:xfrm>
            <a:off x="3998542" y="3639121"/>
            <a:ext cx="56896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“Next to” normal and is used to describe things beyond the scope of scientific understanding.</a:t>
            </a:r>
          </a:p>
        </p:txBody>
      </p:sp>
    </p:spTree>
    <p:extLst>
      <p:ext uri="{BB962C8B-B14F-4D97-AF65-F5344CB8AC3E}">
        <p14:creationId xmlns:p14="http://schemas.microsoft.com/office/powerpoint/2010/main" val="94470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478932"/>
              </p:ext>
            </p:extLst>
          </p:nvPr>
        </p:nvGraphicFramePr>
        <p:xfrm>
          <a:off x="2708007" y="1219868"/>
          <a:ext cx="7367587" cy="245152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675106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Omni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pres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12011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vore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scient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(adjectives)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  <a:tr h="5859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direction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519822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582305" y="401778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omnipresent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582303" y="52039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omnivore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582303" y="46108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omnipotent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408266" y="40326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omnidirectional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408266" y="4590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omniscient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parrallel universe far beyond our omidirectional reach, there lived a red and purple alien named Emile.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parallel</a:t>
            </a:r>
            <a:r>
              <a:rPr lang="en-GB" sz="3400" dirty="0">
                <a:solidFill>
                  <a:schemeClr val="bg1"/>
                </a:solidFill>
              </a:rPr>
              <a:t> universe far beyond our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omnidirectional</a:t>
            </a:r>
            <a:r>
              <a:rPr lang="en-GB" sz="3400" dirty="0">
                <a:solidFill>
                  <a:schemeClr val="bg1"/>
                </a:solidFill>
              </a:rPr>
              <a:t> reach, there lived a red and purple alien named Emile.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parallel universe far beyond our omnidirectional reach, there lived a red and purple alien named Emile.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E9AB6-CEA3-36B8-5919-079F9B738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17EA1F8-2E75-5A22-207A-259219774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29BA02A-B257-7FBF-0F73-CA9A45BB5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A4F586F-F15A-4DC3-BB13-4D1A0FA14915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6208466-30A2-D7EF-545E-67AFC7881A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8A3499-E61D-F0BF-ACBD-17E7C4CF6C19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parrasite, with its onipresent influence,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attached itself to Emile.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A5EA7F-8A4E-93C9-F9D2-755A9B468383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parasite</a:t>
            </a:r>
            <a:r>
              <a:rPr lang="en-GB" sz="3400" dirty="0">
                <a:solidFill>
                  <a:schemeClr val="bg1"/>
                </a:solidFill>
              </a:rPr>
              <a:t>, with its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omnipresent</a:t>
            </a:r>
            <a:r>
              <a:rPr lang="en-GB" sz="3400" dirty="0">
                <a:solidFill>
                  <a:schemeClr val="bg1"/>
                </a:solidFill>
              </a:rPr>
              <a:t> influence,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attached itself to Emile.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956955-80A0-FFF6-5B6C-85FBB2574611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parasite, with its omnipresent influence,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attached itself to Emile.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F2CA4BE-F24A-CB36-4CCB-282BFCFAD1C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4E8F466-D0F1-E427-E898-7A553D2B16E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489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rapatise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omintenpot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rapallel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ominrevo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n-NO" sz="3200" dirty="0">
                <a:latin typeface="Andika" panose="02000000000000000000" pitchFamily="2" charset="0"/>
              </a:rPr>
              <a:t>omnipresent</a:t>
            </a:r>
          </a:p>
          <a:p>
            <a:pPr algn="ctr"/>
            <a:r>
              <a:rPr lang="nn-NO" sz="3200" dirty="0">
                <a:latin typeface="Andika" panose="02000000000000000000" pitchFamily="2" charset="0"/>
              </a:rPr>
              <a:t>omnipotent</a:t>
            </a:r>
          </a:p>
          <a:p>
            <a:pPr algn="ctr"/>
            <a:r>
              <a:rPr lang="nn-NO" sz="3200" dirty="0">
                <a:latin typeface="Andika" panose="02000000000000000000" pitchFamily="2" charset="0"/>
              </a:rPr>
              <a:t>omnivore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paragraph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parasite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parallel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EB6BE8-13D0-C564-221A-A94F92221BF6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rapatise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508BED-23F2-5344-3E0A-C5CCD116C90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omintenpot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106E7D-9379-B869-AD87-ABA656924463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rapallel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BA91A8-BE4A-8264-2DB2-FB39DF9BC998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ominrevo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2293A5-39E0-8150-9ACB-CB52BB44759E}"/>
              </a:ext>
            </a:extLst>
          </p:cNvPr>
          <p:cNvSpPr txBox="1"/>
          <p:nvPr/>
        </p:nvSpPr>
        <p:spPr>
          <a:xfrm>
            <a:off x="9118599" y="2394857"/>
            <a:ext cx="2981665" cy="3194328"/>
          </a:xfrm>
          <a:prstGeom prst="roundRect">
            <a:avLst>
              <a:gd name="adj" fmla="val 9852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n-NO" sz="3200" dirty="0"/>
              <a:t>omnipresent</a:t>
            </a:r>
          </a:p>
          <a:p>
            <a:pPr algn="ctr"/>
            <a:r>
              <a:rPr lang="nn-NO" sz="3200" dirty="0">
                <a:solidFill>
                  <a:srgbClr val="00B0F0"/>
                </a:solidFill>
              </a:rPr>
              <a:t>2. omnipotent</a:t>
            </a:r>
          </a:p>
          <a:p>
            <a:pPr algn="ctr"/>
            <a:r>
              <a:rPr lang="nn-NO" sz="3200" dirty="0">
                <a:solidFill>
                  <a:srgbClr val="0070C0"/>
                </a:solidFill>
              </a:rPr>
              <a:t>1. omnivore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</a:rPr>
              <a:t>paragraph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rgbClr val="EF8023"/>
                </a:solidFill>
              </a:rPr>
              <a:t>3. parasite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rgbClr val="00B050"/>
                </a:solidFill>
              </a:rPr>
              <a:t>4</a:t>
            </a:r>
            <a:r>
              <a:rPr lang="en-GB" altLang="en-US" sz="3200">
                <a:solidFill>
                  <a:srgbClr val="00B050"/>
                </a:solidFill>
              </a:rPr>
              <a:t>. parallel</a:t>
            </a:r>
            <a:endParaRPr lang="en-GB" altLang="en-US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AE95A-842F-14BE-5CA0-D5835AEEA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55FF309-1DC1-F6A0-AEBA-96BCC4DDD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1A07C1-8C41-F8F4-1676-EA3A898996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13675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450E632-436E-4F7C-8F9D-5C73BEE1C5E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Two lines that never touch are ….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B5953F-92FD-BECE-273E-31F420291B7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parallel</a:t>
            </a:r>
          </a:p>
        </p:txBody>
      </p:sp>
    </p:spTree>
    <p:extLst>
      <p:ext uri="{BB962C8B-B14F-4D97-AF65-F5344CB8AC3E}">
        <p14:creationId xmlns:p14="http://schemas.microsoft.com/office/powerpoint/2010/main" val="288428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C3E2C-455D-713D-3C35-1E8769079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2BB1D12-92B3-641A-34A4-E4EF570B9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37415E-DF10-E8E2-470D-8CB2213CB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907412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405EA38-1CCB-E50A-D18B-2DA094C6E9D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A piece of equipment that allows people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to jump from an aircraft safely.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22F0D-E1EB-B50E-1EBC-63A22A257A0F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parachute</a:t>
            </a:r>
          </a:p>
        </p:txBody>
      </p:sp>
    </p:spTree>
    <p:extLst>
      <p:ext uri="{BB962C8B-B14F-4D97-AF65-F5344CB8AC3E}">
        <p14:creationId xmlns:p14="http://schemas.microsoft.com/office/powerpoint/2010/main" val="224497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A3BCD-358C-1A94-4164-05F9431BF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F244419-CCB4-285D-CBB4-6ACFC72FF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35E877-40C5-770C-A4BE-6A4F402D4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532797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BD0CF7B-45F2-705B-DC63-47EF44A1F8BA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short part of a text, consisting of at least one sentence and beginning on a new line.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67A8C5-5B17-7B79-AB0C-96F98706D56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paragraph</a:t>
            </a:r>
          </a:p>
        </p:txBody>
      </p:sp>
    </p:spTree>
    <p:extLst>
      <p:ext uri="{BB962C8B-B14F-4D97-AF65-F5344CB8AC3E}">
        <p14:creationId xmlns:p14="http://schemas.microsoft.com/office/powerpoint/2010/main" val="2351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49460-184E-D9C1-BAA2-8741391C3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D712513-41F7-06B4-BB91-73C7D5B64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1A94DB-28B5-AC03-B9A6-67009BF04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024180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C83604B-F4DC-C0F4-7ADE-A6FB8E1841C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Not able to be explained by scientists.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CF3A55-ACF2-CED9-88B6-19D7E6B8B15C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paranormal</a:t>
            </a:r>
          </a:p>
        </p:txBody>
      </p:sp>
    </p:spTree>
    <p:extLst>
      <p:ext uri="{BB962C8B-B14F-4D97-AF65-F5344CB8AC3E}">
        <p14:creationId xmlns:p14="http://schemas.microsoft.com/office/powerpoint/2010/main" val="39120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31FAC-26A1-5807-7517-AB48937D0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FDBAE91-20CA-92D6-BD8F-0ECCF296E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38624C-7BA0-F3EA-C407-787F39FEEF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898864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C60F876-8FED-F7B2-9C88-E230AABD897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Knowing everything.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AF1C8-7E0D-6A2E-74C8-50CD9FB6A1E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omniscient</a:t>
            </a:r>
          </a:p>
        </p:txBody>
      </p:sp>
    </p:spTree>
    <p:extLst>
      <p:ext uri="{BB962C8B-B14F-4D97-AF65-F5344CB8AC3E}">
        <p14:creationId xmlns:p14="http://schemas.microsoft.com/office/powerpoint/2010/main" val="346810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16482-1F92-1682-DBC3-7B325BC60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77DB97A-E290-3099-7668-55FC0C770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FF57988-BF61-3D41-C12D-F66FCDC11A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1323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E586681-7388-FC97-F9D5-662A5062951D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An animal that eats both plants and animals.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AD598E7-CF0E-FA0A-62A3-F80ACC8369E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omnivore</a:t>
            </a:r>
          </a:p>
        </p:txBody>
      </p:sp>
    </p:spTree>
    <p:extLst>
      <p:ext uri="{BB962C8B-B14F-4D97-AF65-F5344CB8AC3E}">
        <p14:creationId xmlns:p14="http://schemas.microsoft.com/office/powerpoint/2010/main" val="365597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03447-FBC1-F02A-6BE2-57C39118B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DFA80FC-599F-5D7E-E7E1-4A8416FEA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979E9E-D937-6740-3466-EC7C61F41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30058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92C1832-52E4-82C4-00F9-3DB7D19183C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Having complete or unlimited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5774CC-B020-3DFA-AB48-FCE8AE375BF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omnipotent</a:t>
            </a:r>
          </a:p>
        </p:txBody>
      </p:sp>
    </p:spTree>
    <p:extLst>
      <p:ext uri="{BB962C8B-B14F-4D97-AF65-F5344CB8AC3E}">
        <p14:creationId xmlns:p14="http://schemas.microsoft.com/office/powerpoint/2010/main" val="257347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C2A03-541E-C871-A2F3-653744327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1C2F035-4E8F-290C-0131-693FB0681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93460F9-7785-ED78-33F9-E58EBC7DD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07277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BC43C0C-9313-63F5-1128-12106927890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Present everywhere.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5F5972-7593-5F68-0C18-37BFD700348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omnipotent</a:t>
            </a:r>
          </a:p>
        </p:txBody>
      </p:sp>
    </p:spTree>
    <p:extLst>
      <p:ext uri="{BB962C8B-B14F-4D97-AF65-F5344CB8AC3E}">
        <p14:creationId xmlns:p14="http://schemas.microsoft.com/office/powerpoint/2010/main" val="161049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42A75-DAEB-AD78-8D36-97E6B9D65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0D9849A-D088-BCC6-FA55-A8AE4EA58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A93A39-AC69-A3CF-0CD9-F57D47CC5207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D1B2EEA-9208-AD68-074B-EFF4DD997B93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1572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169800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misfitting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4287083-1634-A9EC-7A97-03DD304BEFC6}"/>
              </a:ext>
            </a:extLst>
          </p:cNvPr>
          <p:cNvSpPr txBox="1">
            <a:spLocks/>
          </p:cNvSpPr>
          <p:nvPr/>
        </p:nvSpPr>
        <p:spPr>
          <a:xfrm>
            <a:off x="2538866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are there two Ts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misfi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tt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8A74A-C27A-3E89-174E-14A34879E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61795F5-C1BB-9B79-9658-B4ADFF58E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8909D8-B97E-E468-79DE-ADD458FE8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443640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C82D8B9-F38D-82FC-0B78-9874B708C2CC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1572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426164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4913252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M6Aut070L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M6Aut070P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M6Aut070S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M6Aut070F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M6Aut070A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M6Aut070Sa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M6Aut070Fe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96457"/>
            <a:ext cx="3766534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.	omnipresent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2.	omnipotent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3.	omnivore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4.	omnidirectional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5.	omniscient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3674" y="2096457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paragraph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parasite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parallel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parachute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paradoxically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paranormal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C5B2B48-3022-5E36-D699-F40798F17D1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2612" y="2021182"/>
            <a:ext cx="5233746" cy="140781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Omni &amp; Para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1988</Words>
  <Application>Microsoft Office PowerPoint</Application>
  <PresentationFormat>Widescreen</PresentationFormat>
  <Paragraphs>936</Paragraphs>
  <Slides>42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6" baseType="lpstr">
      <vt:lpstr>Aptos</vt:lpstr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Omni &amp; Para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21</cp:revision>
  <dcterms:created xsi:type="dcterms:W3CDTF">2022-05-31T09:42:07Z</dcterms:created>
  <dcterms:modified xsi:type="dcterms:W3CDTF">2026-07-23T14:55:53Z</dcterms:modified>
</cp:coreProperties>
</file>