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4"/>
  </p:notesMasterIdLst>
  <p:sldIdLst>
    <p:sldId id="390" r:id="rId2"/>
    <p:sldId id="546" r:id="rId3"/>
    <p:sldId id="548" r:id="rId4"/>
    <p:sldId id="550" r:id="rId5"/>
    <p:sldId id="592" r:id="rId6"/>
    <p:sldId id="586" r:id="rId7"/>
    <p:sldId id="593" r:id="rId8"/>
    <p:sldId id="274" r:id="rId9"/>
    <p:sldId id="294" r:id="rId10"/>
    <p:sldId id="595" r:id="rId11"/>
    <p:sldId id="556" r:id="rId12"/>
    <p:sldId id="562" r:id="rId13"/>
    <p:sldId id="565" r:id="rId14"/>
    <p:sldId id="558" r:id="rId15"/>
    <p:sldId id="566" r:id="rId16"/>
    <p:sldId id="557" r:id="rId17"/>
    <p:sldId id="552" r:id="rId18"/>
    <p:sldId id="567" r:id="rId19"/>
    <p:sldId id="559" r:id="rId20"/>
    <p:sldId id="568" r:id="rId21"/>
    <p:sldId id="596" r:id="rId22"/>
    <p:sldId id="597" r:id="rId23"/>
    <p:sldId id="598" r:id="rId24"/>
    <p:sldId id="594" r:id="rId25"/>
    <p:sldId id="569" r:id="rId26"/>
    <p:sldId id="571" r:id="rId27"/>
    <p:sldId id="551" r:id="rId28"/>
    <p:sldId id="572" r:id="rId29"/>
    <p:sldId id="553" r:id="rId30"/>
    <p:sldId id="573" r:id="rId31"/>
    <p:sldId id="378" r:id="rId32"/>
    <p:sldId id="481" r:id="rId33"/>
  </p:sldIdLst>
  <p:sldSz cx="12192000" cy="6858000"/>
  <p:notesSz cx="6858000" cy="9144000"/>
  <p:embeddedFontLst>
    <p:embeddedFont>
      <p:font typeface="Andika" panose="02000000000000000000" pitchFamily="2" charset="0"/>
      <p:regular r:id="rId35"/>
      <p:bold r:id="rId36"/>
      <p:italic r:id="rId37"/>
      <p:boldItalic r:id="rId3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0A7E456-FDD3-47D1-A462-AA785038B829}" v="44" dt="2026-06-05T09:04:19.23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1416" autoAdjust="0"/>
  </p:normalViewPr>
  <p:slideViewPr>
    <p:cSldViewPr snapToGrid="0">
      <p:cViewPr>
        <p:scale>
          <a:sx n="66" d="100"/>
          <a:sy n="66" d="100"/>
        </p:scale>
        <p:origin x="1668" y="4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viewProps" Target="viewProps.xml"/><Relationship Id="rId45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5T09:04:28.006" v="1378" actId="1076"/>
      <pc:docMkLst>
        <pc:docMk/>
      </pc:docMkLst>
      <pc:sldChg chg="modSp add mod">
        <pc:chgData name="Glen Jones" userId="e846aaca-4b24-4b13-b0d0-f2308e16b284" providerId="ADAL" clId="{ED47ACC3-9597-4D89-A1DC-43CF280EF274}" dt="2026-05-07T12:40:55.064" v="80" actId="2057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5-07T12:40:55.064" v="80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modSp add mod">
        <pc:chgData name="Glen Jones" userId="e846aaca-4b24-4b13-b0d0-f2308e16b284" providerId="ADAL" clId="{ED47ACC3-9597-4D89-A1DC-43CF280EF274}" dt="2026-05-07T12:44:16.473" v="207" actId="20577"/>
        <pc:sldMkLst>
          <pc:docMk/>
          <pc:sldMk cId="2113469465" sldId="294"/>
        </pc:sldMkLst>
        <pc:spChg chg="mod">
          <ac:chgData name="Glen Jones" userId="e846aaca-4b24-4b13-b0d0-f2308e16b284" providerId="ADAL" clId="{ED47ACC3-9597-4D89-A1DC-43CF280EF274}" dt="2026-05-07T12:44:05.783" v="186" actId="6549"/>
          <ac:spMkLst>
            <pc:docMk/>
            <pc:sldMk cId="2113469465" sldId="294"/>
            <ac:spMk id="5" creationId="{74D89600-640D-7F15-B162-3FFBC8D092E8}"/>
          </ac:spMkLst>
        </pc:spChg>
        <pc:spChg chg="mod">
          <ac:chgData name="Glen Jones" userId="e846aaca-4b24-4b13-b0d0-f2308e16b284" providerId="ADAL" clId="{ED47ACC3-9597-4D89-A1DC-43CF280EF274}" dt="2026-05-07T12:43:26.143" v="135" actId="115"/>
          <ac:spMkLst>
            <pc:docMk/>
            <pc:sldMk cId="2113469465" sldId="294"/>
            <ac:spMk id="6" creationId="{731938AE-C7D9-634F-66A1-F3735A64F606}"/>
          </ac:spMkLst>
        </pc:spChg>
        <pc:spChg chg="mod">
          <ac:chgData name="Glen Jones" userId="e846aaca-4b24-4b13-b0d0-f2308e16b284" providerId="ADAL" clId="{ED47ACC3-9597-4D89-A1DC-43CF280EF274}" dt="2026-05-07T12:44:16.473" v="207" actId="20577"/>
          <ac:spMkLst>
            <pc:docMk/>
            <pc:sldMk cId="2113469465" sldId="294"/>
            <ac:spMk id="8" creationId="{13F57ECA-BA0E-2D11-DF59-E9A1CDD94D82}"/>
          </ac:spMkLst>
        </pc:spChg>
        <pc:graphicFrameChg chg="modGraphic">
          <ac:chgData name="Glen Jones" userId="e846aaca-4b24-4b13-b0d0-f2308e16b284" providerId="ADAL" clId="{ED47ACC3-9597-4D89-A1DC-43CF280EF274}" dt="2026-05-07T12:43:51.903" v="168" actId="20577"/>
          <ac:graphicFrameMkLst>
            <pc:docMk/>
            <pc:sldMk cId="2113469465" sldId="294"/>
            <ac:graphicFrameMk id="2" creationId="{A0651330-5C4A-491A-4758-0111B5DBC080}"/>
          </ac:graphicFrameMkLst>
        </pc:graphicFrameChg>
      </pc:sldChg>
      <pc:sldChg chg="modSp add mod modAnim">
        <pc:chgData name="Glen Jones" userId="e846aaca-4b24-4b13-b0d0-f2308e16b284" providerId="ADAL" clId="{ED47ACC3-9597-4D89-A1DC-43CF280EF274}" dt="2026-05-07T13:29:35.395" v="1242" actId="6549"/>
        <pc:sldMkLst>
          <pc:docMk/>
          <pc:sldMk cId="4095487901" sldId="378"/>
        </pc:sldMkLst>
        <pc:spChg chg="mod">
          <ac:chgData name="Glen Jones" userId="e846aaca-4b24-4b13-b0d0-f2308e16b284" providerId="ADAL" clId="{ED47ACC3-9597-4D89-A1DC-43CF280EF274}" dt="2026-05-07T13:29:21.085" v="1235" actId="108"/>
          <ac:spMkLst>
            <pc:docMk/>
            <pc:sldMk cId="4095487901" sldId="378"/>
            <ac:spMk id="5" creationId="{0EF70514-BB42-A03B-91D9-2552E6C26901}"/>
          </ac:spMkLst>
        </pc:spChg>
        <pc:spChg chg="mod">
          <ac:chgData name="Glen Jones" userId="e846aaca-4b24-4b13-b0d0-f2308e16b284" providerId="ADAL" clId="{ED47ACC3-9597-4D89-A1DC-43CF280EF274}" dt="2026-05-07T13:29:35.395" v="1242" actId="6549"/>
          <ac:spMkLst>
            <pc:docMk/>
            <pc:sldMk cId="4095487901" sldId="378"/>
            <ac:spMk id="6" creationId="{7C815794-B8E8-7DE1-B400-FC89C4E660F0}"/>
          </ac:spMkLst>
        </pc:spChg>
        <pc:spChg chg="mod">
          <ac:chgData name="Glen Jones" userId="e846aaca-4b24-4b13-b0d0-f2308e16b284" providerId="ADAL" clId="{ED47ACC3-9597-4D89-A1DC-43CF280EF274}" dt="2026-05-07T13:29:09.035" v="1229"/>
          <ac:spMkLst>
            <pc:docMk/>
            <pc:sldMk cId="4095487901" sldId="378"/>
            <ac:spMk id="7" creationId="{A91741CF-62EC-63BE-25AB-001847C68E67}"/>
          </ac:spMkLst>
        </pc:spChg>
      </pc:sldChg>
      <pc:sldChg chg="modSp add mod">
        <pc:chgData name="Glen Jones" userId="e846aaca-4b24-4b13-b0d0-f2308e16b284" providerId="ADAL" clId="{ED47ACC3-9597-4D89-A1DC-43CF280EF274}" dt="2026-05-07T12:42:31.134" v="110" actId="20577"/>
        <pc:sldMkLst>
          <pc:docMk/>
          <pc:sldMk cId="0" sldId="481"/>
        </pc:sldMkLst>
        <pc:spChg chg="mod">
          <ac:chgData name="Glen Jones" userId="e846aaca-4b24-4b13-b0d0-f2308e16b284" providerId="ADAL" clId="{ED47ACC3-9597-4D89-A1DC-43CF280EF274}" dt="2026-05-07T12:42:31.134" v="110" actId="20577"/>
          <ac:spMkLst>
            <pc:docMk/>
            <pc:sldMk cId="0" sldId="481"/>
            <ac:spMk id="3" creationId="{14A98FF5-4F3C-D9B6-7AF1-1894F0939983}"/>
          </ac:spMkLst>
        </pc:spChg>
      </pc:sldChg>
      <pc:sldChg chg="add">
        <pc:chgData name="Glen Jones" userId="e846aaca-4b24-4b13-b0d0-f2308e16b284" providerId="ADAL" clId="{ED47ACC3-9597-4D89-A1DC-43CF280EF274}" dt="2026-05-06T11:25:31.533" v="45"/>
        <pc:sldMkLst>
          <pc:docMk/>
          <pc:sldMk cId="245842585" sldId="546"/>
        </pc:sldMkLst>
      </pc:sldChg>
      <pc:sldChg chg="addSp modSp add mod addAnim delAnim modAnim">
        <pc:chgData name="Glen Jones" userId="e846aaca-4b24-4b13-b0d0-f2308e16b284" providerId="ADAL" clId="{ED47ACC3-9597-4D89-A1DC-43CF280EF274}" dt="2026-06-05T09:01:12.944" v="1358" actId="115"/>
        <pc:sldMkLst>
          <pc:docMk/>
          <pc:sldMk cId="2004214985" sldId="548"/>
        </pc:sldMkLst>
        <pc:spChg chg="mod">
          <ac:chgData name="Glen Jones" userId="e846aaca-4b24-4b13-b0d0-f2308e16b284" providerId="ADAL" clId="{ED47ACC3-9597-4D89-A1DC-43CF280EF274}" dt="2026-05-07T12:28:10.252" v="66" actId="20577"/>
          <ac:spMkLst>
            <pc:docMk/>
            <pc:sldMk cId="2004214985" sldId="548"/>
            <ac:spMk id="2" creationId="{A5684959-EFC3-276C-C039-ECF7039BF9DC}"/>
          </ac:spMkLst>
        </pc:spChg>
        <pc:spChg chg="mod">
          <ac:chgData name="Glen Jones" userId="e846aaca-4b24-4b13-b0d0-f2308e16b284" providerId="ADAL" clId="{ED47ACC3-9597-4D89-A1DC-43CF280EF274}" dt="2026-05-07T12:28:02.479" v="54" actId="20577"/>
          <ac:spMkLst>
            <pc:docMk/>
            <pc:sldMk cId="2004214985" sldId="548"/>
            <ac:spMk id="3" creationId="{81FB892C-A443-3FF8-650F-A72D4FFA2737}"/>
          </ac:spMkLst>
        </pc:spChg>
        <pc:spChg chg="mod">
          <ac:chgData name="Glen Jones" userId="e846aaca-4b24-4b13-b0d0-f2308e16b284" providerId="ADAL" clId="{ED47ACC3-9597-4D89-A1DC-43CF280EF274}" dt="2026-05-07T12:28:05.012" v="58" actId="20577"/>
          <ac:spMkLst>
            <pc:docMk/>
            <pc:sldMk cId="2004214985" sldId="548"/>
            <ac:spMk id="4" creationId="{56A0487B-0C99-D676-8A57-F22B27A31A0A}"/>
          </ac:spMkLst>
        </pc:spChg>
        <pc:spChg chg="mod">
          <ac:chgData name="Glen Jones" userId="e846aaca-4b24-4b13-b0d0-f2308e16b284" providerId="ADAL" clId="{ED47ACC3-9597-4D89-A1DC-43CF280EF274}" dt="2026-05-07T12:28:07.716" v="63" actId="20577"/>
          <ac:spMkLst>
            <pc:docMk/>
            <pc:sldMk cId="2004214985" sldId="548"/>
            <ac:spMk id="11" creationId="{10C736AA-AC47-99A8-6867-5CC692867413}"/>
          </ac:spMkLst>
        </pc:spChg>
        <pc:spChg chg="add mod">
          <ac:chgData name="Glen Jones" userId="e846aaca-4b24-4b13-b0d0-f2308e16b284" providerId="ADAL" clId="{ED47ACC3-9597-4D89-A1DC-43CF280EF274}" dt="2026-06-05T09:01:12.944" v="1358" actId="115"/>
          <ac:spMkLst>
            <pc:docMk/>
            <pc:sldMk cId="2004214985" sldId="548"/>
            <ac:spMk id="13" creationId="{5892DFA8-A58D-9F2D-0D78-62F579D1D930}"/>
          </ac:spMkLst>
        </pc:spChg>
      </pc:sldChg>
      <pc:sldChg chg="add">
        <pc:chgData name="Glen Jones" userId="e846aaca-4b24-4b13-b0d0-f2308e16b284" providerId="ADAL" clId="{ED47ACC3-9597-4D89-A1DC-43CF280EF274}" dt="2026-05-06T11:25:31.533" v="45"/>
        <pc:sldMkLst>
          <pc:docMk/>
          <pc:sldMk cId="747008054" sldId="550"/>
        </pc:sldMkLst>
      </pc:sldChg>
      <pc:sldChg chg="modSp add mod">
        <pc:chgData name="Glen Jones" userId="e846aaca-4b24-4b13-b0d0-f2308e16b284" providerId="ADAL" clId="{ED47ACC3-9597-4D89-A1DC-43CF280EF274}" dt="2026-05-07T13:24:22.456" v="1067" actId="1076"/>
        <pc:sldMkLst>
          <pc:docMk/>
          <pc:sldMk cId="3633510028" sldId="551"/>
        </pc:sldMkLst>
        <pc:spChg chg="mod">
          <ac:chgData name="Glen Jones" userId="e846aaca-4b24-4b13-b0d0-f2308e16b284" providerId="ADAL" clId="{ED47ACC3-9597-4D89-A1DC-43CF280EF274}" dt="2026-05-07T13:24:19.082" v="1066" actId="6549"/>
          <ac:spMkLst>
            <pc:docMk/>
            <pc:sldMk cId="3633510028" sldId="551"/>
            <ac:spMk id="3" creationId="{0C79652A-93AE-3AF4-7FDE-8D9AF4FF9A2B}"/>
          </ac:spMkLst>
        </pc:spChg>
        <pc:spChg chg="mod">
          <ac:chgData name="Glen Jones" userId="e846aaca-4b24-4b13-b0d0-f2308e16b284" providerId="ADAL" clId="{ED47ACC3-9597-4D89-A1DC-43CF280EF274}" dt="2026-05-07T13:24:22.456" v="1067" actId="1076"/>
          <ac:spMkLst>
            <pc:docMk/>
            <pc:sldMk cId="3633510028" sldId="551"/>
            <ac:spMk id="4" creationId="{4B99EFA5-A306-C166-3A70-040E1BFAE8CE}"/>
          </ac:spMkLst>
        </pc:spChg>
      </pc:sldChg>
      <pc:sldChg chg="modSp add mod">
        <pc:chgData name="Glen Jones" userId="e846aaca-4b24-4b13-b0d0-f2308e16b284" providerId="ADAL" clId="{ED47ACC3-9597-4D89-A1DC-43CF280EF274}" dt="2026-05-07T13:57:10.240" v="1312" actId="20577"/>
        <pc:sldMkLst>
          <pc:docMk/>
          <pc:sldMk cId="2100518653" sldId="552"/>
        </pc:sldMkLst>
        <pc:spChg chg="mod">
          <ac:chgData name="Glen Jones" userId="e846aaca-4b24-4b13-b0d0-f2308e16b284" providerId="ADAL" clId="{ED47ACC3-9597-4D89-A1DC-43CF280EF274}" dt="2026-05-07T13:57:10.240" v="1312" actId="20577"/>
          <ac:spMkLst>
            <pc:docMk/>
            <pc:sldMk cId="2100518653" sldId="552"/>
            <ac:spMk id="3" creationId="{6F2B17FB-5511-59D0-3310-E25E2BEAE4C2}"/>
          </ac:spMkLst>
        </pc:spChg>
        <pc:spChg chg="mod">
          <ac:chgData name="Glen Jones" userId="e846aaca-4b24-4b13-b0d0-f2308e16b284" providerId="ADAL" clId="{ED47ACC3-9597-4D89-A1DC-43CF280EF274}" dt="2026-05-07T13:00:45.840" v="553" actId="1076"/>
          <ac:spMkLst>
            <pc:docMk/>
            <pc:sldMk cId="2100518653" sldId="552"/>
            <ac:spMk id="4" creationId="{AAF41AF4-85FC-C93D-87CE-6481A936862D}"/>
          </ac:spMkLst>
        </pc:spChg>
      </pc:sldChg>
      <pc:sldChg chg="modSp add mod">
        <pc:chgData name="Glen Jones" userId="e846aaca-4b24-4b13-b0d0-f2308e16b284" providerId="ADAL" clId="{ED47ACC3-9597-4D89-A1DC-43CF280EF274}" dt="2026-05-07T13:25:47.880" v="1179" actId="6549"/>
        <pc:sldMkLst>
          <pc:docMk/>
          <pc:sldMk cId="263774763" sldId="553"/>
        </pc:sldMkLst>
        <pc:spChg chg="mod">
          <ac:chgData name="Glen Jones" userId="e846aaca-4b24-4b13-b0d0-f2308e16b284" providerId="ADAL" clId="{ED47ACC3-9597-4D89-A1DC-43CF280EF274}" dt="2026-05-07T13:11:47.700" v="919" actId="20577"/>
          <ac:spMkLst>
            <pc:docMk/>
            <pc:sldMk cId="263774763" sldId="553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5-07T13:25:47.880" v="1179" actId="6549"/>
          <ac:spMkLst>
            <pc:docMk/>
            <pc:sldMk cId="263774763" sldId="553"/>
            <ac:spMk id="3" creationId="{FA79B487-2B39-D1FB-C619-7086E17203C8}"/>
          </ac:spMkLst>
        </pc:spChg>
      </pc:sldChg>
      <pc:sldChg chg="addSp delSp modSp add mod delAnim">
        <pc:chgData name="Glen Jones" userId="e846aaca-4b24-4b13-b0d0-f2308e16b284" providerId="ADAL" clId="{ED47ACC3-9597-4D89-A1DC-43CF280EF274}" dt="2026-06-05T09:03:00.268" v="1367" actId="115"/>
        <pc:sldMkLst>
          <pc:docMk/>
          <pc:sldMk cId="4226192905" sldId="556"/>
        </pc:sldMkLst>
        <pc:spChg chg="mod">
          <ac:chgData name="Glen Jones" userId="e846aaca-4b24-4b13-b0d0-f2308e16b284" providerId="ADAL" clId="{ED47ACC3-9597-4D89-A1DC-43CF280EF274}" dt="2026-05-07T13:09:48.838" v="814"/>
          <ac:spMkLst>
            <pc:docMk/>
            <pc:sldMk cId="4226192905" sldId="556"/>
            <ac:spMk id="3" creationId="{737D6353-8FAF-1D79-2B51-A34AA8CF79D7}"/>
          </ac:spMkLst>
        </pc:spChg>
        <pc:spChg chg="add mod">
          <ac:chgData name="Glen Jones" userId="e846aaca-4b24-4b13-b0d0-f2308e16b284" providerId="ADAL" clId="{ED47ACC3-9597-4D89-A1DC-43CF280EF274}" dt="2026-06-05T09:03:00.268" v="1367" actId="115"/>
          <ac:spMkLst>
            <pc:docMk/>
            <pc:sldMk cId="4226192905" sldId="556"/>
            <ac:spMk id="7" creationId="{481B6A98-DA27-0F86-5E1C-357E56397829}"/>
          </ac:spMkLst>
        </pc:spChg>
        <pc:picChg chg="add mod">
          <ac:chgData name="Glen Jones" userId="e846aaca-4b24-4b13-b0d0-f2308e16b284" providerId="ADAL" clId="{ED47ACC3-9597-4D89-A1DC-43CF280EF274}" dt="2026-05-07T13:09:56.879" v="817" actId="14100"/>
          <ac:picMkLst>
            <pc:docMk/>
            <pc:sldMk cId="4226192905" sldId="556"/>
            <ac:picMk id="8" creationId="{6E200CE9-159C-BE1E-5BA2-3041B917E6D8}"/>
          </ac:picMkLst>
        </pc:picChg>
      </pc:sldChg>
      <pc:sldChg chg="modSp add mod">
        <pc:chgData name="Glen Jones" userId="e846aaca-4b24-4b13-b0d0-f2308e16b284" providerId="ADAL" clId="{ED47ACC3-9597-4D89-A1DC-43CF280EF274}" dt="2026-05-07T13:00:32.120" v="545" actId="20577"/>
        <pc:sldMkLst>
          <pc:docMk/>
          <pc:sldMk cId="1500668299" sldId="557"/>
        </pc:sldMkLst>
        <pc:spChg chg="mod">
          <ac:chgData name="Glen Jones" userId="e846aaca-4b24-4b13-b0d0-f2308e16b284" providerId="ADAL" clId="{ED47ACC3-9597-4D89-A1DC-43CF280EF274}" dt="2026-05-07T13:00:13.740" v="511" actId="20577"/>
          <ac:spMkLst>
            <pc:docMk/>
            <pc:sldMk cId="1500668299" sldId="557"/>
            <ac:spMk id="4" creationId="{5FEE5AFF-4654-BC7D-CAC4-2E9B56D556D4}"/>
          </ac:spMkLst>
        </pc:spChg>
        <pc:spChg chg="mod">
          <ac:chgData name="Glen Jones" userId="e846aaca-4b24-4b13-b0d0-f2308e16b284" providerId="ADAL" clId="{ED47ACC3-9597-4D89-A1DC-43CF280EF274}" dt="2026-05-07T13:00:22.390" v="522" actId="20577"/>
          <ac:spMkLst>
            <pc:docMk/>
            <pc:sldMk cId="1500668299" sldId="557"/>
            <ac:spMk id="6" creationId="{08493C7C-2BF3-5056-E47B-59F0C1192E85}"/>
          </ac:spMkLst>
        </pc:spChg>
        <pc:spChg chg="mod">
          <ac:chgData name="Glen Jones" userId="e846aaca-4b24-4b13-b0d0-f2308e16b284" providerId="ADAL" clId="{ED47ACC3-9597-4D89-A1DC-43CF280EF274}" dt="2026-05-07T13:00:19.970" v="518" actId="20577"/>
          <ac:spMkLst>
            <pc:docMk/>
            <pc:sldMk cId="1500668299" sldId="557"/>
            <ac:spMk id="8" creationId="{FB2C7284-838D-7FDA-79CB-3DD294D3E633}"/>
          </ac:spMkLst>
        </pc:spChg>
        <pc:spChg chg="mod">
          <ac:chgData name="Glen Jones" userId="e846aaca-4b24-4b13-b0d0-f2308e16b284" providerId="ADAL" clId="{ED47ACC3-9597-4D89-A1DC-43CF280EF274}" dt="2026-05-07T13:00:23.885" v="523" actId="20577"/>
          <ac:spMkLst>
            <pc:docMk/>
            <pc:sldMk cId="1500668299" sldId="557"/>
            <ac:spMk id="9" creationId="{A7777E94-51C3-00BA-502A-B912EADCCDB9}"/>
          </ac:spMkLst>
        </pc:spChg>
        <pc:spChg chg="mod">
          <ac:chgData name="Glen Jones" userId="e846aaca-4b24-4b13-b0d0-f2308e16b284" providerId="ADAL" clId="{ED47ACC3-9597-4D89-A1DC-43CF280EF274}" dt="2026-05-07T13:00:32.120" v="545" actId="20577"/>
          <ac:spMkLst>
            <pc:docMk/>
            <pc:sldMk cId="1500668299" sldId="557"/>
            <ac:spMk id="11" creationId="{3A835663-3F60-EBC9-7B05-D4B2DC9B6BC2}"/>
          </ac:spMkLst>
        </pc:spChg>
        <pc:spChg chg="mod">
          <ac:chgData name="Glen Jones" userId="e846aaca-4b24-4b13-b0d0-f2308e16b284" providerId="ADAL" clId="{ED47ACC3-9597-4D89-A1DC-43CF280EF274}" dt="2026-05-07T13:00:29.230" v="540" actId="20577"/>
          <ac:spMkLst>
            <pc:docMk/>
            <pc:sldMk cId="1500668299" sldId="557"/>
            <ac:spMk id="18" creationId="{2F5D21EB-68A8-127E-87F4-E4E5C58D0888}"/>
          </ac:spMkLst>
        </pc:spChg>
        <pc:spChg chg="mod">
          <ac:chgData name="Glen Jones" userId="e846aaca-4b24-4b13-b0d0-f2308e16b284" providerId="ADAL" clId="{ED47ACC3-9597-4D89-A1DC-43CF280EF274}" dt="2026-05-07T13:00:17.720" v="514" actId="20577"/>
          <ac:spMkLst>
            <pc:docMk/>
            <pc:sldMk cId="1500668299" sldId="557"/>
            <ac:spMk id="19" creationId="{1704E2D5-DA18-8A69-8DE3-6211E71F49B6}"/>
          </ac:spMkLst>
        </pc:spChg>
        <pc:spChg chg="mod">
          <ac:chgData name="Glen Jones" userId="e846aaca-4b24-4b13-b0d0-f2308e16b284" providerId="ADAL" clId="{ED47ACC3-9597-4D89-A1DC-43CF280EF274}" dt="2026-05-07T13:00:26.700" v="536" actId="27636"/>
          <ac:spMkLst>
            <pc:docMk/>
            <pc:sldMk cId="1500668299" sldId="557"/>
            <ac:spMk id="20" creationId="{21FBB098-FD3B-890F-D1A4-8CE65E2E5DFA}"/>
          </ac:spMkLst>
        </pc:spChg>
      </pc:sldChg>
      <pc:sldChg chg="modSp add mod">
        <pc:chgData name="Glen Jones" userId="e846aaca-4b24-4b13-b0d0-f2308e16b284" providerId="ADAL" clId="{ED47ACC3-9597-4D89-A1DC-43CF280EF274}" dt="2026-05-07T12:59:29.130" v="456" actId="20577"/>
        <pc:sldMkLst>
          <pc:docMk/>
          <pc:sldMk cId="3428596516" sldId="558"/>
        </pc:sldMkLst>
        <pc:spChg chg="mod">
          <ac:chgData name="Glen Jones" userId="e846aaca-4b24-4b13-b0d0-f2308e16b284" providerId="ADAL" clId="{ED47ACC3-9597-4D89-A1DC-43CF280EF274}" dt="2026-05-07T12:59:17" v="429" actId="20577"/>
          <ac:spMkLst>
            <pc:docMk/>
            <pc:sldMk cId="3428596516" sldId="558"/>
            <ac:spMk id="2" creationId="{86669CBF-2EF0-F188-8CAC-6A5E78FDBC81}"/>
          </ac:spMkLst>
        </pc:spChg>
        <pc:spChg chg="mod">
          <ac:chgData name="Glen Jones" userId="e846aaca-4b24-4b13-b0d0-f2308e16b284" providerId="ADAL" clId="{ED47ACC3-9597-4D89-A1DC-43CF280EF274}" dt="2026-05-07T12:59:08.603" v="421"/>
          <ac:spMkLst>
            <pc:docMk/>
            <pc:sldMk cId="3428596516" sldId="558"/>
            <ac:spMk id="4" creationId="{74B6A12F-94C5-A049-C7CA-C96DF1807CE0}"/>
          </ac:spMkLst>
        </pc:spChg>
        <pc:spChg chg="mod">
          <ac:chgData name="Glen Jones" userId="e846aaca-4b24-4b13-b0d0-f2308e16b284" providerId="ADAL" clId="{ED47ACC3-9597-4D89-A1DC-43CF280EF274}" dt="2026-05-07T12:59:26.430" v="451" actId="20577"/>
          <ac:spMkLst>
            <pc:docMk/>
            <pc:sldMk cId="3428596516" sldId="558"/>
            <ac:spMk id="11" creationId="{93C5958F-DD14-4630-AC66-81B87A86AEF6}"/>
          </ac:spMkLst>
        </pc:spChg>
        <pc:spChg chg="mod">
          <ac:chgData name="Glen Jones" userId="e846aaca-4b24-4b13-b0d0-f2308e16b284" providerId="ADAL" clId="{ED47ACC3-9597-4D89-A1DC-43CF280EF274}" dt="2026-05-07T12:59:10.027" v="422"/>
          <ac:spMkLst>
            <pc:docMk/>
            <pc:sldMk cId="3428596516" sldId="558"/>
            <ac:spMk id="12" creationId="{8565F7E4-D429-D984-A33F-9FA353C80EE8}"/>
          </ac:spMkLst>
        </pc:spChg>
        <pc:spChg chg="mod">
          <ac:chgData name="Glen Jones" userId="e846aaca-4b24-4b13-b0d0-f2308e16b284" providerId="ADAL" clId="{ED47ACC3-9597-4D89-A1DC-43CF280EF274}" dt="2026-05-07T12:59:21.137" v="441" actId="27636"/>
          <ac:spMkLst>
            <pc:docMk/>
            <pc:sldMk cId="3428596516" sldId="558"/>
            <ac:spMk id="13" creationId="{59825345-2B19-CDFC-CBB1-03AFB32CBE31}"/>
          </ac:spMkLst>
        </pc:spChg>
        <pc:spChg chg="mod">
          <ac:chgData name="Glen Jones" userId="e846aaca-4b24-4b13-b0d0-f2308e16b284" providerId="ADAL" clId="{ED47ACC3-9597-4D89-A1DC-43CF280EF274}" dt="2026-05-07T12:59:13.784" v="426" actId="20577"/>
          <ac:spMkLst>
            <pc:docMk/>
            <pc:sldMk cId="3428596516" sldId="558"/>
            <ac:spMk id="15" creationId="{2A893B60-28EF-FD3A-2854-E8652C6E159D}"/>
          </ac:spMkLst>
        </pc:spChg>
        <pc:spChg chg="mod">
          <ac:chgData name="Glen Jones" userId="e846aaca-4b24-4b13-b0d0-f2308e16b284" providerId="ADAL" clId="{ED47ACC3-9597-4D89-A1DC-43CF280EF274}" dt="2026-05-07T12:59:29.130" v="456" actId="20577"/>
          <ac:spMkLst>
            <pc:docMk/>
            <pc:sldMk cId="3428596516" sldId="558"/>
            <ac:spMk id="16" creationId="{A2DF7EE5-D04F-5841-3C96-69C103918657}"/>
          </ac:spMkLst>
        </pc:spChg>
      </pc:sldChg>
      <pc:sldChg chg="modSp add mod">
        <pc:chgData name="Glen Jones" userId="e846aaca-4b24-4b13-b0d0-f2308e16b284" providerId="ADAL" clId="{ED47ACC3-9597-4D89-A1DC-43CF280EF274}" dt="2026-05-07T13:02:29.030" v="630" actId="20577"/>
        <pc:sldMkLst>
          <pc:docMk/>
          <pc:sldMk cId="4111561815" sldId="559"/>
        </pc:sldMkLst>
        <pc:spChg chg="mod">
          <ac:chgData name="Glen Jones" userId="e846aaca-4b24-4b13-b0d0-f2308e16b284" providerId="ADAL" clId="{ED47ACC3-9597-4D89-A1DC-43CF280EF274}" dt="2026-05-07T13:02:18.197" v="593" actId="20577"/>
          <ac:spMkLst>
            <pc:docMk/>
            <pc:sldMk cId="4111561815" sldId="559"/>
            <ac:spMk id="2" creationId="{574FB4B2-8EAB-CC45-CADA-AECC58D93EA9}"/>
          </ac:spMkLst>
        </pc:spChg>
        <pc:spChg chg="mod">
          <ac:chgData name="Glen Jones" userId="e846aaca-4b24-4b13-b0d0-f2308e16b284" providerId="ADAL" clId="{ED47ACC3-9597-4D89-A1DC-43CF280EF274}" dt="2026-05-07T13:02:29.030" v="630" actId="20577"/>
          <ac:spMkLst>
            <pc:docMk/>
            <pc:sldMk cId="4111561815" sldId="559"/>
            <ac:spMk id="3" creationId="{EED26C54-F496-E91F-8ED6-E1C1447205B4}"/>
          </ac:spMkLst>
        </pc:spChg>
      </pc:sldChg>
      <pc:sldChg chg="delSp modSp add mod delAnim">
        <pc:chgData name="Glen Jones" userId="e846aaca-4b24-4b13-b0d0-f2308e16b284" providerId="ADAL" clId="{ED47ACC3-9597-4D89-A1DC-43CF280EF274}" dt="2026-05-07T12:58:44.790" v="412" actId="1076"/>
        <pc:sldMkLst>
          <pc:docMk/>
          <pc:sldMk cId="538845975" sldId="562"/>
        </pc:sldMkLst>
        <pc:spChg chg="mod">
          <ac:chgData name="Glen Jones" userId="e846aaca-4b24-4b13-b0d0-f2308e16b284" providerId="ADAL" clId="{ED47ACC3-9597-4D89-A1DC-43CF280EF274}" dt="2026-05-07T12:57:53.807" v="382" actId="20577"/>
          <ac:spMkLst>
            <pc:docMk/>
            <pc:sldMk cId="538845975" sldId="562"/>
            <ac:spMk id="5" creationId="{F7C9D5B9-5111-A115-1B84-9FF32876E349}"/>
          </ac:spMkLst>
        </pc:spChg>
        <pc:spChg chg="mod">
          <ac:chgData name="Glen Jones" userId="e846aaca-4b24-4b13-b0d0-f2308e16b284" providerId="ADAL" clId="{ED47ACC3-9597-4D89-A1DC-43CF280EF274}" dt="2026-05-07T12:58:44.790" v="412" actId="1076"/>
          <ac:spMkLst>
            <pc:docMk/>
            <pc:sldMk cId="538845975" sldId="562"/>
            <ac:spMk id="7" creationId="{160C4585-CAD7-6BA9-B95C-29A79F9AE829}"/>
          </ac:spMkLst>
        </pc:spChg>
        <pc:spChg chg="mod">
          <ac:chgData name="Glen Jones" userId="e846aaca-4b24-4b13-b0d0-f2308e16b284" providerId="ADAL" clId="{ED47ACC3-9597-4D89-A1DC-43CF280EF274}" dt="2026-05-07T12:58:44.790" v="412" actId="1076"/>
          <ac:spMkLst>
            <pc:docMk/>
            <pc:sldMk cId="538845975" sldId="562"/>
            <ac:spMk id="14" creationId="{939A1A63-3CC3-C1ED-5B59-69B2C8FAB299}"/>
          </ac:spMkLst>
        </pc:spChg>
        <pc:spChg chg="mod">
          <ac:chgData name="Glen Jones" userId="e846aaca-4b24-4b13-b0d0-f2308e16b284" providerId="ADAL" clId="{ED47ACC3-9597-4D89-A1DC-43CF280EF274}" dt="2026-05-07T12:58:44.790" v="412" actId="1076"/>
          <ac:spMkLst>
            <pc:docMk/>
            <pc:sldMk cId="538845975" sldId="562"/>
            <ac:spMk id="18" creationId="{5CA2506D-35FA-30FE-C855-FB3FD9DF52BB}"/>
          </ac:spMkLst>
        </pc:spChg>
        <pc:spChg chg="mod">
          <ac:chgData name="Glen Jones" userId="e846aaca-4b24-4b13-b0d0-f2308e16b284" providerId="ADAL" clId="{ED47ACC3-9597-4D89-A1DC-43CF280EF274}" dt="2026-05-07T12:58:44.790" v="412" actId="1076"/>
          <ac:spMkLst>
            <pc:docMk/>
            <pc:sldMk cId="538845975" sldId="562"/>
            <ac:spMk id="19" creationId="{95CDDB7B-DF8B-73B5-E580-5711430393EF}"/>
          </ac:spMkLst>
        </pc:spChg>
        <pc:spChg chg="mod">
          <ac:chgData name="Glen Jones" userId="e846aaca-4b24-4b13-b0d0-f2308e16b284" providerId="ADAL" clId="{ED47ACC3-9597-4D89-A1DC-43CF280EF274}" dt="2026-05-07T12:58:44.790" v="412" actId="1076"/>
          <ac:spMkLst>
            <pc:docMk/>
            <pc:sldMk cId="538845975" sldId="562"/>
            <ac:spMk id="21" creationId="{66736680-EBDE-4294-7589-8FD8977D0595}"/>
          </ac:spMkLst>
        </pc:spChg>
        <pc:spChg chg="mod">
          <ac:chgData name="Glen Jones" userId="e846aaca-4b24-4b13-b0d0-f2308e16b284" providerId="ADAL" clId="{ED47ACC3-9597-4D89-A1DC-43CF280EF274}" dt="2026-05-07T12:58:44.790" v="412" actId="1076"/>
          <ac:spMkLst>
            <pc:docMk/>
            <pc:sldMk cId="538845975" sldId="562"/>
            <ac:spMk id="22" creationId="{BCA680A8-B2A3-9CE0-797D-785DB056702E}"/>
          </ac:spMkLst>
        </pc:spChg>
        <pc:spChg chg="mod">
          <ac:chgData name="Glen Jones" userId="e846aaca-4b24-4b13-b0d0-f2308e16b284" providerId="ADAL" clId="{ED47ACC3-9597-4D89-A1DC-43CF280EF274}" dt="2026-05-07T12:58:44.790" v="412" actId="1076"/>
          <ac:spMkLst>
            <pc:docMk/>
            <pc:sldMk cId="538845975" sldId="562"/>
            <ac:spMk id="23" creationId="{7C2176E0-5EF8-2059-1F08-2ECF4C09DAC4}"/>
          </ac:spMkLst>
        </pc:spChg>
      </pc:sldChg>
      <pc:sldChg chg="addSp delSp modSp add mod delAnim">
        <pc:chgData name="Glen Jones" userId="e846aaca-4b24-4b13-b0d0-f2308e16b284" providerId="ADAL" clId="{ED47ACC3-9597-4D89-A1DC-43CF280EF274}" dt="2026-06-05T09:02:56.004" v="1365" actId="115"/>
        <pc:sldMkLst>
          <pc:docMk/>
          <pc:sldMk cId="2162945693" sldId="565"/>
        </pc:sldMkLst>
        <pc:spChg chg="mod">
          <ac:chgData name="Glen Jones" userId="e846aaca-4b24-4b13-b0d0-f2308e16b284" providerId="ADAL" clId="{ED47ACC3-9597-4D89-A1DC-43CF280EF274}" dt="2026-05-07T13:08:16.119" v="786"/>
          <ac:spMkLst>
            <pc:docMk/>
            <pc:sldMk cId="2162945693" sldId="565"/>
            <ac:spMk id="3" creationId="{10002BF6-4FF7-DFF6-B439-D15B872CE4A3}"/>
          </ac:spMkLst>
        </pc:spChg>
        <pc:spChg chg="add mod">
          <ac:chgData name="Glen Jones" userId="e846aaca-4b24-4b13-b0d0-f2308e16b284" providerId="ADAL" clId="{ED47ACC3-9597-4D89-A1DC-43CF280EF274}" dt="2026-06-05T09:02:56.004" v="1365" actId="115"/>
          <ac:spMkLst>
            <pc:docMk/>
            <pc:sldMk cId="2162945693" sldId="565"/>
            <ac:spMk id="6" creationId="{EA2B4C9B-57DC-DB1B-81E3-62D3FF7CCF6E}"/>
          </ac:spMkLst>
        </pc:spChg>
        <pc:spChg chg="add mod">
          <ac:chgData name="Glen Jones" userId="e846aaca-4b24-4b13-b0d0-f2308e16b284" providerId="ADAL" clId="{ED47ACC3-9597-4D89-A1DC-43CF280EF274}" dt="2026-05-07T13:08:09.353" v="783"/>
          <ac:spMkLst>
            <pc:docMk/>
            <pc:sldMk cId="2162945693" sldId="565"/>
            <ac:spMk id="8" creationId="{27510F45-0FEE-013A-A255-E1F166A9D16F}"/>
          </ac:spMkLst>
        </pc:spChg>
        <pc:picChg chg="add mod">
          <ac:chgData name="Glen Jones" userId="e846aaca-4b24-4b13-b0d0-f2308e16b284" providerId="ADAL" clId="{ED47ACC3-9597-4D89-A1DC-43CF280EF274}" dt="2026-05-07T13:08:09.353" v="783"/>
          <ac:picMkLst>
            <pc:docMk/>
            <pc:sldMk cId="2162945693" sldId="565"/>
            <ac:picMk id="9" creationId="{F4362501-5FEA-8FFB-3D52-E170998B597E}"/>
          </ac:picMkLst>
        </pc:picChg>
      </pc:sldChg>
      <pc:sldChg chg="addSp delSp modSp add mod delAnim">
        <pc:chgData name="Glen Jones" userId="e846aaca-4b24-4b13-b0d0-f2308e16b284" providerId="ADAL" clId="{ED47ACC3-9597-4D89-A1DC-43CF280EF274}" dt="2026-06-05T09:02:51.141" v="1361" actId="207"/>
        <pc:sldMkLst>
          <pc:docMk/>
          <pc:sldMk cId="1728260365" sldId="566"/>
        </pc:sldMkLst>
        <pc:spChg chg="mod">
          <ac:chgData name="Glen Jones" userId="e846aaca-4b24-4b13-b0d0-f2308e16b284" providerId="ADAL" clId="{ED47ACC3-9597-4D89-A1DC-43CF280EF274}" dt="2026-05-07T13:09:04.769" v="797"/>
          <ac:spMkLst>
            <pc:docMk/>
            <pc:sldMk cId="1728260365" sldId="566"/>
            <ac:spMk id="3" creationId="{E7ECE484-93C2-4116-8060-520F09B9FBB0}"/>
          </ac:spMkLst>
        </pc:spChg>
        <pc:spChg chg="add mod">
          <ac:chgData name="Glen Jones" userId="e846aaca-4b24-4b13-b0d0-f2308e16b284" providerId="ADAL" clId="{ED47ACC3-9597-4D89-A1DC-43CF280EF274}" dt="2026-06-05T09:02:51.141" v="1361" actId="207"/>
          <ac:spMkLst>
            <pc:docMk/>
            <pc:sldMk cId="1728260365" sldId="566"/>
            <ac:spMk id="6" creationId="{E45ECDC6-5C4B-F915-2F3F-3354F864DBED}"/>
          </ac:spMkLst>
        </pc:spChg>
        <pc:picChg chg="add mod">
          <ac:chgData name="Glen Jones" userId="e846aaca-4b24-4b13-b0d0-f2308e16b284" providerId="ADAL" clId="{ED47ACC3-9597-4D89-A1DC-43CF280EF274}" dt="2026-05-07T13:09:20.799" v="805" actId="1076"/>
          <ac:picMkLst>
            <pc:docMk/>
            <pc:sldMk cId="1728260365" sldId="566"/>
            <ac:picMk id="9" creationId="{1C4E260C-E940-6A8B-B9B8-C1DB5FC2E343}"/>
          </ac:picMkLst>
        </pc:picChg>
      </pc:sldChg>
      <pc:sldChg chg="delSp modSp add mod delAnim">
        <pc:chgData name="Glen Jones" userId="e846aaca-4b24-4b13-b0d0-f2308e16b284" providerId="ADAL" clId="{ED47ACC3-9597-4D89-A1DC-43CF280EF274}" dt="2026-05-07T13:30:48.909" v="1247" actId="20577"/>
        <pc:sldMkLst>
          <pc:docMk/>
          <pc:sldMk cId="1921143287" sldId="567"/>
        </pc:sldMkLst>
        <pc:spChg chg="mod">
          <ac:chgData name="Glen Jones" userId="e846aaca-4b24-4b13-b0d0-f2308e16b284" providerId="ADAL" clId="{ED47ACC3-9597-4D89-A1DC-43CF280EF274}" dt="2026-05-07T13:00:48.222" v="554"/>
          <ac:spMkLst>
            <pc:docMk/>
            <pc:sldMk cId="1921143287" sldId="567"/>
            <ac:spMk id="4" creationId="{6D5771F4-7866-1C8C-91FD-FA12E4E0A69B}"/>
          </ac:spMkLst>
        </pc:spChg>
        <pc:spChg chg="mod">
          <ac:chgData name="Glen Jones" userId="e846aaca-4b24-4b13-b0d0-f2308e16b284" providerId="ADAL" clId="{ED47ACC3-9597-4D89-A1DC-43CF280EF274}" dt="2026-05-07T13:01:11.532" v="564" actId="1076"/>
          <ac:spMkLst>
            <pc:docMk/>
            <pc:sldMk cId="1921143287" sldId="567"/>
            <ac:spMk id="20" creationId="{797D2E27-8873-A55C-5569-233637FC6183}"/>
          </ac:spMkLst>
        </pc:spChg>
        <pc:spChg chg="mod">
          <ac:chgData name="Glen Jones" userId="e846aaca-4b24-4b13-b0d0-f2308e16b284" providerId="ADAL" clId="{ED47ACC3-9597-4D89-A1DC-43CF280EF274}" dt="2026-05-07T13:01:11.532" v="564" actId="1076"/>
          <ac:spMkLst>
            <pc:docMk/>
            <pc:sldMk cId="1921143287" sldId="567"/>
            <ac:spMk id="21" creationId="{5A75BEAC-F5E5-2601-F839-6E3E2F6834BF}"/>
          </ac:spMkLst>
        </pc:spChg>
        <pc:spChg chg="mod">
          <ac:chgData name="Glen Jones" userId="e846aaca-4b24-4b13-b0d0-f2308e16b284" providerId="ADAL" clId="{ED47ACC3-9597-4D89-A1DC-43CF280EF274}" dt="2026-05-07T13:01:11.532" v="564" actId="1076"/>
          <ac:spMkLst>
            <pc:docMk/>
            <pc:sldMk cId="1921143287" sldId="567"/>
            <ac:spMk id="22" creationId="{9C6DEB4D-FF7C-2CF8-DBE8-D045D7B9ABAE}"/>
          </ac:spMkLst>
        </pc:spChg>
        <pc:spChg chg="mod">
          <ac:chgData name="Glen Jones" userId="e846aaca-4b24-4b13-b0d0-f2308e16b284" providerId="ADAL" clId="{ED47ACC3-9597-4D89-A1DC-43CF280EF274}" dt="2026-05-07T13:01:11.532" v="564" actId="1076"/>
          <ac:spMkLst>
            <pc:docMk/>
            <pc:sldMk cId="1921143287" sldId="567"/>
            <ac:spMk id="24" creationId="{26459DD5-CFB1-DBAE-EE08-D6601525F0FF}"/>
          </ac:spMkLst>
        </pc:spChg>
        <pc:spChg chg="mod">
          <ac:chgData name="Glen Jones" userId="e846aaca-4b24-4b13-b0d0-f2308e16b284" providerId="ADAL" clId="{ED47ACC3-9597-4D89-A1DC-43CF280EF274}" dt="2026-05-07T13:01:24.470" v="574" actId="20577"/>
          <ac:spMkLst>
            <pc:docMk/>
            <pc:sldMk cId="1921143287" sldId="567"/>
            <ac:spMk id="25" creationId="{9243C1CF-B1C7-45D5-7929-23995594850E}"/>
          </ac:spMkLst>
        </pc:spChg>
        <pc:spChg chg="mod">
          <ac:chgData name="Glen Jones" userId="e846aaca-4b24-4b13-b0d0-f2308e16b284" providerId="ADAL" clId="{ED47ACC3-9597-4D89-A1DC-43CF280EF274}" dt="2026-05-07T13:01:11.532" v="564" actId="1076"/>
          <ac:spMkLst>
            <pc:docMk/>
            <pc:sldMk cId="1921143287" sldId="567"/>
            <ac:spMk id="26" creationId="{E45E5E26-CFA6-5E1B-CBD9-24F5222DF645}"/>
          </ac:spMkLst>
        </pc:spChg>
        <pc:spChg chg="mod">
          <ac:chgData name="Glen Jones" userId="e846aaca-4b24-4b13-b0d0-f2308e16b284" providerId="ADAL" clId="{ED47ACC3-9597-4D89-A1DC-43CF280EF274}" dt="2026-05-07T13:30:48.909" v="1247" actId="20577"/>
          <ac:spMkLst>
            <pc:docMk/>
            <pc:sldMk cId="1921143287" sldId="567"/>
            <ac:spMk id="27" creationId="{F6E7A200-A1B1-9F82-4D04-27F107498F4E}"/>
          </ac:spMkLst>
        </pc:spChg>
      </pc:sldChg>
      <pc:sldChg chg="modSp add mod">
        <pc:chgData name="Glen Jones" userId="e846aaca-4b24-4b13-b0d0-f2308e16b284" providerId="ADAL" clId="{ED47ACC3-9597-4D89-A1DC-43CF280EF274}" dt="2026-05-07T13:02:42.431" v="652" actId="27636"/>
        <pc:sldMkLst>
          <pc:docMk/>
          <pc:sldMk cId="346292024" sldId="568"/>
        </pc:sldMkLst>
        <pc:spChg chg="mod">
          <ac:chgData name="Glen Jones" userId="e846aaca-4b24-4b13-b0d0-f2308e16b284" providerId="ADAL" clId="{ED47ACC3-9597-4D89-A1DC-43CF280EF274}" dt="2026-05-07T13:02:12.600" v="590" actId="20577"/>
          <ac:spMkLst>
            <pc:docMk/>
            <pc:sldMk cId="346292024" sldId="568"/>
            <ac:spMk id="2" creationId="{681394B8-4038-13A6-CC77-4345B10F16ED}"/>
          </ac:spMkLst>
        </pc:spChg>
        <pc:spChg chg="mod">
          <ac:chgData name="Glen Jones" userId="e846aaca-4b24-4b13-b0d0-f2308e16b284" providerId="ADAL" clId="{ED47ACC3-9597-4D89-A1DC-43CF280EF274}" dt="2026-05-07T13:02:36.500" v="636" actId="20577"/>
          <ac:spMkLst>
            <pc:docMk/>
            <pc:sldMk cId="346292024" sldId="568"/>
            <ac:spMk id="16" creationId="{0A825959-CC78-34D0-03C8-F7509BD2D36C}"/>
          </ac:spMkLst>
        </pc:spChg>
        <pc:spChg chg="mod">
          <ac:chgData name="Glen Jones" userId="e846aaca-4b24-4b13-b0d0-f2308e16b284" providerId="ADAL" clId="{ED47ACC3-9597-4D89-A1DC-43CF280EF274}" dt="2026-05-07T13:02:42.431" v="652" actId="27636"/>
          <ac:spMkLst>
            <pc:docMk/>
            <pc:sldMk cId="346292024" sldId="568"/>
            <ac:spMk id="20" creationId="{AD90E47E-418F-64B0-21D1-518B04FE4449}"/>
          </ac:spMkLst>
        </pc:spChg>
        <pc:spChg chg="mod">
          <ac:chgData name="Glen Jones" userId="e846aaca-4b24-4b13-b0d0-f2308e16b284" providerId="ADAL" clId="{ED47ACC3-9597-4D89-A1DC-43CF280EF274}" dt="2026-05-07T13:02:33.800" v="631" actId="20577"/>
          <ac:spMkLst>
            <pc:docMk/>
            <pc:sldMk cId="346292024" sldId="568"/>
            <ac:spMk id="21" creationId="{FFAE3668-CB87-3399-45AA-68F93B8B265F}"/>
          </ac:spMkLst>
        </pc:spChg>
        <pc:spChg chg="mod">
          <ac:chgData name="Glen Jones" userId="e846aaca-4b24-4b13-b0d0-f2308e16b284" providerId="ADAL" clId="{ED47ACC3-9597-4D89-A1DC-43CF280EF274}" dt="2026-05-07T13:02:01.661" v="589" actId="20577"/>
          <ac:spMkLst>
            <pc:docMk/>
            <pc:sldMk cId="346292024" sldId="568"/>
            <ac:spMk id="23" creationId="{098772C4-0194-D376-3B74-484AC1BB6B57}"/>
          </ac:spMkLst>
        </pc:spChg>
      </pc:sldChg>
      <pc:sldChg chg="modSp add mod">
        <pc:chgData name="Glen Jones" userId="e846aaca-4b24-4b13-b0d0-f2308e16b284" providerId="ADAL" clId="{ED47ACC3-9597-4D89-A1DC-43CF280EF274}" dt="2026-05-07T13:11:13.610" v="890" actId="20577"/>
        <pc:sldMkLst>
          <pc:docMk/>
          <pc:sldMk cId="950713069" sldId="569"/>
        </pc:sldMkLst>
        <pc:spChg chg="mod">
          <ac:chgData name="Glen Jones" userId="e846aaca-4b24-4b13-b0d0-f2308e16b284" providerId="ADAL" clId="{ED47ACC3-9597-4D89-A1DC-43CF280EF274}" dt="2026-05-07T13:11:13.610" v="890" actId="20577"/>
          <ac:spMkLst>
            <pc:docMk/>
            <pc:sldMk cId="950713069" sldId="569"/>
            <ac:spMk id="3" creationId="{33C82915-1369-FDCF-3F40-85FE0661DC94}"/>
          </ac:spMkLst>
        </pc:spChg>
        <pc:spChg chg="mod">
          <ac:chgData name="Glen Jones" userId="e846aaca-4b24-4b13-b0d0-f2308e16b284" providerId="ADAL" clId="{ED47ACC3-9597-4D89-A1DC-43CF280EF274}" dt="2026-05-07T13:10:54.074" v="835" actId="1076"/>
          <ac:spMkLst>
            <pc:docMk/>
            <pc:sldMk cId="950713069" sldId="569"/>
            <ac:spMk id="5" creationId="{66277D47-B473-7A6E-B3FC-66F082437D94}"/>
          </ac:spMkLst>
        </pc:spChg>
        <pc:picChg chg="mod">
          <ac:chgData name="Glen Jones" userId="e846aaca-4b24-4b13-b0d0-f2308e16b284" providerId="ADAL" clId="{ED47ACC3-9597-4D89-A1DC-43CF280EF274}" dt="2026-05-07T13:10:55.548" v="836" actId="1076"/>
          <ac:picMkLst>
            <pc:docMk/>
            <pc:sldMk cId="950713069" sldId="569"/>
            <ac:picMk id="6" creationId="{C9F6D8F2-04D6-8703-0EE4-68328D4BC74C}"/>
          </ac:picMkLst>
        </pc:picChg>
      </pc:sldChg>
      <pc:sldChg chg="modSp add mod modAnim modNotesTx">
        <pc:chgData name="Glen Jones" userId="e846aaca-4b24-4b13-b0d0-f2308e16b284" providerId="ADAL" clId="{ED47ACC3-9597-4D89-A1DC-43CF280EF274}" dt="2026-05-07T13:23:27.569" v="979" actId="20577"/>
        <pc:sldMkLst>
          <pc:docMk/>
          <pc:sldMk cId="4131139996" sldId="571"/>
        </pc:sldMkLst>
        <pc:spChg chg="mod">
          <ac:chgData name="Glen Jones" userId="e846aaca-4b24-4b13-b0d0-f2308e16b284" providerId="ADAL" clId="{ED47ACC3-9597-4D89-A1DC-43CF280EF274}" dt="2026-05-07T13:11:20.342" v="893"/>
          <ac:spMkLst>
            <pc:docMk/>
            <pc:sldMk cId="4131139996" sldId="571"/>
            <ac:spMk id="5" creationId="{3602E857-5D2A-AAD1-CFD0-64F98C82BF30}"/>
          </ac:spMkLst>
        </pc:spChg>
        <pc:spChg chg="mod">
          <ac:chgData name="Glen Jones" userId="e846aaca-4b24-4b13-b0d0-f2308e16b284" providerId="ADAL" clId="{ED47ACC3-9597-4D89-A1DC-43CF280EF274}" dt="2026-05-07T13:23:00.307" v="940" actId="20577"/>
          <ac:spMkLst>
            <pc:docMk/>
            <pc:sldMk cId="4131139996" sldId="571"/>
            <ac:spMk id="10" creationId="{9F53B527-B15E-E7CB-463B-B94910C6138E}"/>
          </ac:spMkLst>
        </pc:spChg>
        <pc:spChg chg="mod">
          <ac:chgData name="Glen Jones" userId="e846aaca-4b24-4b13-b0d0-f2308e16b284" providerId="ADAL" clId="{ED47ACC3-9597-4D89-A1DC-43CF280EF274}" dt="2026-05-07T13:23:24.187" v="968" actId="20577"/>
          <ac:spMkLst>
            <pc:docMk/>
            <pc:sldMk cId="4131139996" sldId="571"/>
            <ac:spMk id="11" creationId="{036DDD66-2A1A-A6B7-37B6-D7BBEF8ABA12}"/>
          </ac:spMkLst>
        </pc:spChg>
        <pc:spChg chg="mod">
          <ac:chgData name="Glen Jones" userId="e846aaca-4b24-4b13-b0d0-f2308e16b284" providerId="ADAL" clId="{ED47ACC3-9597-4D89-A1DC-43CF280EF274}" dt="2026-05-07T13:23:13.696" v="966" actId="20577"/>
          <ac:spMkLst>
            <pc:docMk/>
            <pc:sldMk cId="4131139996" sldId="571"/>
            <ac:spMk id="15" creationId="{199332FD-A7CA-8C40-03E1-275F4B176528}"/>
          </ac:spMkLst>
        </pc:spChg>
        <pc:spChg chg="mod">
          <ac:chgData name="Glen Jones" userId="e846aaca-4b24-4b13-b0d0-f2308e16b284" providerId="ADAL" clId="{ED47ACC3-9597-4D89-A1DC-43CF280EF274}" dt="2026-05-07T13:11:23.163" v="897" actId="27636"/>
          <ac:spMkLst>
            <pc:docMk/>
            <pc:sldMk cId="4131139996" sldId="571"/>
            <ac:spMk id="16" creationId="{F8CD365D-6D31-A3B6-CBEE-BFB56450659B}"/>
          </ac:spMkLst>
        </pc:spChg>
        <pc:spChg chg="mod">
          <ac:chgData name="Glen Jones" userId="e846aaca-4b24-4b13-b0d0-f2308e16b284" providerId="ADAL" clId="{ED47ACC3-9597-4D89-A1DC-43CF280EF274}" dt="2026-05-07T13:23:27.569" v="979" actId="20577"/>
          <ac:spMkLst>
            <pc:docMk/>
            <pc:sldMk cId="4131139996" sldId="571"/>
            <ac:spMk id="17" creationId="{8EDA3BBA-5B7E-6164-F9EA-EA363FA4435A}"/>
          </ac:spMkLst>
        </pc:spChg>
        <pc:spChg chg="mod">
          <ac:chgData name="Glen Jones" userId="e846aaca-4b24-4b13-b0d0-f2308e16b284" providerId="ADAL" clId="{ED47ACC3-9597-4D89-A1DC-43CF280EF274}" dt="2026-05-07T13:22:52.689" v="929" actId="20577"/>
          <ac:spMkLst>
            <pc:docMk/>
            <pc:sldMk cId="4131139996" sldId="571"/>
            <ac:spMk id="20" creationId="{08F0DF43-F0E5-28D9-9EA5-B58D021EF219}"/>
          </ac:spMkLst>
        </pc:spChg>
        <pc:spChg chg="mod">
          <ac:chgData name="Glen Jones" userId="e846aaca-4b24-4b13-b0d0-f2308e16b284" providerId="ADAL" clId="{ED47ACC3-9597-4D89-A1DC-43CF280EF274}" dt="2026-05-07T13:22:55.613" v="934" actId="20577"/>
          <ac:spMkLst>
            <pc:docMk/>
            <pc:sldMk cId="4131139996" sldId="571"/>
            <ac:spMk id="24" creationId="{6B736AD2-496B-A43D-BC89-4FF9A690FD23}"/>
          </ac:spMkLst>
        </pc:spChg>
      </pc:sldChg>
      <pc:sldChg chg="delSp modSp add mod delAnim modNotesTx">
        <pc:chgData name="Glen Jones" userId="e846aaca-4b24-4b13-b0d0-f2308e16b284" providerId="ADAL" clId="{ED47ACC3-9597-4D89-A1DC-43CF280EF274}" dt="2026-05-07T13:25:18.791" v="1135" actId="20577"/>
        <pc:sldMkLst>
          <pc:docMk/>
          <pc:sldMk cId="3576457812" sldId="572"/>
        </pc:sldMkLst>
        <pc:spChg chg="mod">
          <ac:chgData name="Glen Jones" userId="e846aaca-4b24-4b13-b0d0-f2308e16b284" providerId="ADAL" clId="{ED47ACC3-9597-4D89-A1DC-43CF280EF274}" dt="2026-05-07T13:11:35.476" v="907" actId="20577"/>
          <ac:spMkLst>
            <pc:docMk/>
            <pc:sldMk cId="3576457812" sldId="572"/>
            <ac:spMk id="4" creationId="{34E30327-F928-08A5-09A0-A072C72A6F5C}"/>
          </ac:spMkLst>
        </pc:spChg>
        <pc:spChg chg="mod">
          <ac:chgData name="Glen Jones" userId="e846aaca-4b24-4b13-b0d0-f2308e16b284" providerId="ADAL" clId="{ED47ACC3-9597-4D89-A1DC-43CF280EF274}" dt="2026-05-07T13:24:53.286" v="1096" actId="1076"/>
          <ac:spMkLst>
            <pc:docMk/>
            <pc:sldMk cId="3576457812" sldId="572"/>
            <ac:spMk id="6" creationId="{5051EB2B-3714-0B7C-E493-1E2BFC351B0E}"/>
          </ac:spMkLst>
        </pc:spChg>
        <pc:spChg chg="mod">
          <ac:chgData name="Glen Jones" userId="e846aaca-4b24-4b13-b0d0-f2308e16b284" providerId="ADAL" clId="{ED47ACC3-9597-4D89-A1DC-43CF280EF274}" dt="2026-05-07T13:24:53.286" v="1096" actId="1076"/>
          <ac:spMkLst>
            <pc:docMk/>
            <pc:sldMk cId="3576457812" sldId="572"/>
            <ac:spMk id="8" creationId="{0871755F-35E9-C2C0-A02E-F748A38C50CF}"/>
          </ac:spMkLst>
        </pc:spChg>
        <pc:spChg chg="mod">
          <ac:chgData name="Glen Jones" userId="e846aaca-4b24-4b13-b0d0-f2308e16b284" providerId="ADAL" clId="{ED47ACC3-9597-4D89-A1DC-43CF280EF274}" dt="2026-05-07T13:24:53.286" v="1096" actId="1076"/>
          <ac:spMkLst>
            <pc:docMk/>
            <pc:sldMk cId="3576457812" sldId="572"/>
            <ac:spMk id="11" creationId="{1E759E32-7F50-F43B-D8F8-01B722856344}"/>
          </ac:spMkLst>
        </pc:spChg>
        <pc:spChg chg="mod">
          <ac:chgData name="Glen Jones" userId="e846aaca-4b24-4b13-b0d0-f2308e16b284" providerId="ADAL" clId="{ED47ACC3-9597-4D89-A1DC-43CF280EF274}" dt="2026-05-07T13:24:53.286" v="1096" actId="1076"/>
          <ac:spMkLst>
            <pc:docMk/>
            <pc:sldMk cId="3576457812" sldId="572"/>
            <ac:spMk id="12" creationId="{EAB200E5-1F7F-7709-AAA3-0FD2D6F4C97D}"/>
          </ac:spMkLst>
        </pc:spChg>
        <pc:spChg chg="mod">
          <ac:chgData name="Glen Jones" userId="e846aaca-4b24-4b13-b0d0-f2308e16b284" providerId="ADAL" clId="{ED47ACC3-9597-4D89-A1DC-43CF280EF274}" dt="2026-05-07T13:24:53.286" v="1096" actId="1076"/>
          <ac:spMkLst>
            <pc:docMk/>
            <pc:sldMk cId="3576457812" sldId="572"/>
            <ac:spMk id="14" creationId="{37D818FD-F55F-2724-B6B8-CBF2846FF38E}"/>
          </ac:spMkLst>
        </pc:spChg>
        <pc:spChg chg="mod">
          <ac:chgData name="Glen Jones" userId="e846aaca-4b24-4b13-b0d0-f2308e16b284" providerId="ADAL" clId="{ED47ACC3-9597-4D89-A1DC-43CF280EF274}" dt="2026-05-07T13:24:53.286" v="1096" actId="1076"/>
          <ac:spMkLst>
            <pc:docMk/>
            <pc:sldMk cId="3576457812" sldId="572"/>
            <ac:spMk id="18" creationId="{C5EF57BE-19FE-FFFE-7997-E7DB828DE854}"/>
          </ac:spMkLst>
        </pc:spChg>
        <pc:spChg chg="mod">
          <ac:chgData name="Glen Jones" userId="e846aaca-4b24-4b13-b0d0-f2308e16b284" providerId="ADAL" clId="{ED47ACC3-9597-4D89-A1DC-43CF280EF274}" dt="2026-05-07T13:24:53.286" v="1096" actId="1076"/>
          <ac:spMkLst>
            <pc:docMk/>
            <pc:sldMk cId="3576457812" sldId="572"/>
            <ac:spMk id="19" creationId="{AF1B6CDC-EDC7-875C-48D0-8E9A124DCAD1}"/>
          </ac:spMkLst>
        </pc:spChg>
      </pc:sldChg>
      <pc:sldChg chg="delSp modSp add mod delAnim">
        <pc:chgData name="Glen Jones" userId="e846aaca-4b24-4b13-b0d0-f2308e16b284" providerId="ADAL" clId="{ED47ACC3-9597-4D89-A1DC-43CF280EF274}" dt="2026-06-05T09:04:28.006" v="1378" actId="1076"/>
        <pc:sldMkLst>
          <pc:docMk/>
          <pc:sldMk cId="1303719591" sldId="573"/>
        </pc:sldMkLst>
        <pc:spChg chg="mod">
          <ac:chgData name="Glen Jones" userId="e846aaca-4b24-4b13-b0d0-f2308e16b284" providerId="ADAL" clId="{ED47ACC3-9597-4D89-A1DC-43CF280EF274}" dt="2026-05-07T13:11:51.468" v="921" actId="20577"/>
          <ac:spMkLst>
            <pc:docMk/>
            <pc:sldMk cId="1303719591" sldId="573"/>
            <ac:spMk id="2" creationId="{7650351B-E31D-FD98-69F3-00802B743B13}"/>
          </ac:spMkLst>
        </pc:spChg>
        <pc:spChg chg="mod">
          <ac:chgData name="Glen Jones" userId="e846aaca-4b24-4b13-b0d0-f2308e16b284" providerId="ADAL" clId="{ED47ACC3-9597-4D89-A1DC-43CF280EF274}" dt="2026-06-05T09:04:28.006" v="1378" actId="1076"/>
          <ac:spMkLst>
            <pc:docMk/>
            <pc:sldMk cId="1303719591" sldId="573"/>
            <ac:spMk id="16" creationId="{4F99AEF2-C22D-5954-6F6B-A8C378A74D12}"/>
          </ac:spMkLst>
        </pc:spChg>
        <pc:spChg chg="del mod">
          <ac:chgData name="Glen Jones" userId="e846aaca-4b24-4b13-b0d0-f2308e16b284" providerId="ADAL" clId="{ED47ACC3-9597-4D89-A1DC-43CF280EF274}" dt="2026-06-05T09:04:21.833" v="1377" actId="478"/>
          <ac:spMkLst>
            <pc:docMk/>
            <pc:sldMk cId="1303719591" sldId="573"/>
            <ac:spMk id="17" creationId="{158F328D-08E4-61CB-A0B2-5574BA65A253}"/>
          </ac:spMkLst>
        </pc:spChg>
        <pc:spChg chg="del">
          <ac:chgData name="Glen Jones" userId="e846aaca-4b24-4b13-b0d0-f2308e16b284" providerId="ADAL" clId="{ED47ACC3-9597-4D89-A1DC-43CF280EF274}" dt="2026-06-05T09:04:21.833" v="1377" actId="478"/>
          <ac:spMkLst>
            <pc:docMk/>
            <pc:sldMk cId="1303719591" sldId="573"/>
            <ac:spMk id="18" creationId="{54B46E92-5660-5AE5-D27B-4CF49D9E9CA0}"/>
          </ac:spMkLst>
        </pc:spChg>
        <pc:spChg chg="mod">
          <ac:chgData name="Glen Jones" userId="e846aaca-4b24-4b13-b0d0-f2308e16b284" providerId="ADAL" clId="{ED47ACC3-9597-4D89-A1DC-43CF280EF274}" dt="2026-06-05T09:04:28.006" v="1378" actId="1076"/>
          <ac:spMkLst>
            <pc:docMk/>
            <pc:sldMk cId="1303719591" sldId="573"/>
            <ac:spMk id="19" creationId="{0F35F42A-28DA-5FC9-4825-F124598F173A}"/>
          </ac:spMkLst>
        </pc:spChg>
        <pc:spChg chg="mod">
          <ac:chgData name="Glen Jones" userId="e846aaca-4b24-4b13-b0d0-f2308e16b284" providerId="ADAL" clId="{ED47ACC3-9597-4D89-A1DC-43CF280EF274}" dt="2026-06-05T09:04:28.006" v="1378" actId="1076"/>
          <ac:spMkLst>
            <pc:docMk/>
            <pc:sldMk cId="1303719591" sldId="573"/>
            <ac:spMk id="20" creationId="{0141E86A-29BC-CCF0-B854-7381BC2E490D}"/>
          </ac:spMkLst>
        </pc:spChg>
        <pc:spChg chg="mod">
          <ac:chgData name="Glen Jones" userId="e846aaca-4b24-4b13-b0d0-f2308e16b284" providerId="ADAL" clId="{ED47ACC3-9597-4D89-A1DC-43CF280EF274}" dt="2026-06-05T09:04:28.006" v="1378" actId="1076"/>
          <ac:spMkLst>
            <pc:docMk/>
            <pc:sldMk cId="1303719591" sldId="573"/>
            <ac:spMk id="21" creationId="{8DEF7F23-53AC-540E-0537-362446E932F9}"/>
          </ac:spMkLst>
        </pc:spChg>
        <pc:spChg chg="del mod">
          <ac:chgData name="Glen Jones" userId="e846aaca-4b24-4b13-b0d0-f2308e16b284" providerId="ADAL" clId="{ED47ACC3-9597-4D89-A1DC-43CF280EF274}" dt="2026-06-05T09:04:21.833" v="1377" actId="478"/>
          <ac:spMkLst>
            <pc:docMk/>
            <pc:sldMk cId="1303719591" sldId="573"/>
            <ac:spMk id="22" creationId="{5378C44C-687F-2D70-1A75-AB447FBA3332}"/>
          </ac:spMkLst>
        </pc:spChg>
        <pc:spChg chg="mod">
          <ac:chgData name="Glen Jones" userId="e846aaca-4b24-4b13-b0d0-f2308e16b284" providerId="ADAL" clId="{ED47ACC3-9597-4D89-A1DC-43CF280EF274}" dt="2026-06-05T09:04:28.006" v="1378" actId="1076"/>
          <ac:spMkLst>
            <pc:docMk/>
            <pc:sldMk cId="1303719591" sldId="573"/>
            <ac:spMk id="23" creationId="{414AA7CA-EAD2-3975-1DCB-90F5C8708D99}"/>
          </ac:spMkLst>
        </pc:spChg>
        <pc:spChg chg="mod">
          <ac:chgData name="Glen Jones" userId="e846aaca-4b24-4b13-b0d0-f2308e16b284" providerId="ADAL" clId="{ED47ACC3-9597-4D89-A1DC-43CF280EF274}" dt="2026-06-05T09:04:28.006" v="1378" actId="1076"/>
          <ac:spMkLst>
            <pc:docMk/>
            <pc:sldMk cId="1303719591" sldId="573"/>
            <ac:spMk id="24" creationId="{1CB9C817-4C48-5A86-E9A5-5691ABD92193}"/>
          </ac:spMkLst>
        </pc:spChg>
        <pc:spChg chg="mod">
          <ac:chgData name="Glen Jones" userId="e846aaca-4b24-4b13-b0d0-f2308e16b284" providerId="ADAL" clId="{ED47ACC3-9597-4D89-A1DC-43CF280EF274}" dt="2026-06-05T09:04:28.006" v="1378" actId="1076"/>
          <ac:spMkLst>
            <pc:docMk/>
            <pc:sldMk cId="1303719591" sldId="573"/>
            <ac:spMk id="25" creationId="{31C820B8-D957-933E-ED03-9C50083430B0}"/>
          </ac:spMkLst>
        </pc:spChg>
      </pc:sldChg>
      <pc:sldChg chg="add">
        <pc:chgData name="Glen Jones" userId="e846aaca-4b24-4b13-b0d0-f2308e16b284" providerId="ADAL" clId="{ED47ACC3-9597-4D89-A1DC-43CF280EF274}" dt="2026-05-06T11:25:31.533" v="45"/>
        <pc:sldMkLst>
          <pc:docMk/>
          <pc:sldMk cId="1127489242" sldId="586"/>
        </pc:sldMkLst>
      </pc:sldChg>
      <pc:sldChg chg="add">
        <pc:chgData name="Glen Jones" userId="e846aaca-4b24-4b13-b0d0-f2308e16b284" providerId="ADAL" clId="{ED47ACC3-9597-4D89-A1DC-43CF280EF274}" dt="2026-05-06T11:25:31.533" v="45"/>
        <pc:sldMkLst>
          <pc:docMk/>
          <pc:sldMk cId="2811064419" sldId="592"/>
        </pc:sldMkLst>
      </pc:sldChg>
      <pc:sldChg chg="add">
        <pc:chgData name="Glen Jones" userId="e846aaca-4b24-4b13-b0d0-f2308e16b284" providerId="ADAL" clId="{ED47ACC3-9597-4D89-A1DC-43CF280EF274}" dt="2026-05-06T11:25:31.533" v="45"/>
        <pc:sldMkLst>
          <pc:docMk/>
          <pc:sldMk cId="2289494072" sldId="593"/>
        </pc:sldMkLst>
      </pc:sldChg>
      <pc:sldChg chg="delSp modSp add mod delAnim">
        <pc:chgData name="Glen Jones" userId="e846aaca-4b24-4b13-b0d0-f2308e16b284" providerId="ADAL" clId="{ED47ACC3-9597-4D89-A1DC-43CF280EF274}" dt="2026-06-05T09:03:36.748" v="1374" actId="1076"/>
        <pc:sldMkLst>
          <pc:docMk/>
          <pc:sldMk cId="1325377938" sldId="594"/>
        </pc:sldMkLst>
        <pc:spChg chg="mod">
          <ac:chgData name="Glen Jones" userId="e846aaca-4b24-4b13-b0d0-f2308e16b284" providerId="ADAL" clId="{ED47ACC3-9597-4D89-A1DC-43CF280EF274}" dt="2026-05-07T13:05:38.860" v="751" actId="1076"/>
          <ac:spMkLst>
            <pc:docMk/>
            <pc:sldMk cId="1325377938" sldId="594"/>
            <ac:spMk id="2" creationId="{20D73C76-5BB0-D193-8655-7D01625E574A}"/>
          </ac:spMkLst>
        </pc:spChg>
        <pc:spChg chg="mod">
          <ac:chgData name="Glen Jones" userId="e846aaca-4b24-4b13-b0d0-f2308e16b284" providerId="ADAL" clId="{ED47ACC3-9597-4D89-A1DC-43CF280EF274}" dt="2026-06-05T09:03:26.130" v="1370" actId="14100"/>
          <ac:spMkLst>
            <pc:docMk/>
            <pc:sldMk cId="1325377938" sldId="594"/>
            <ac:spMk id="3" creationId="{7E946DC3-4A45-CF53-FB80-18F1F99FA13B}"/>
          </ac:spMkLst>
        </pc:spChg>
        <pc:spChg chg="mod">
          <ac:chgData name="Glen Jones" userId="e846aaca-4b24-4b13-b0d0-f2308e16b284" providerId="ADAL" clId="{ED47ACC3-9597-4D89-A1DC-43CF280EF274}" dt="2026-06-05T09:03:33.042" v="1372" actId="14100"/>
          <ac:spMkLst>
            <pc:docMk/>
            <pc:sldMk cId="1325377938" sldId="594"/>
            <ac:spMk id="12" creationId="{0A51B569-4A6B-921C-A6B7-591E75D4B27C}"/>
          </ac:spMkLst>
        </pc:spChg>
        <pc:spChg chg="mod">
          <ac:chgData name="Glen Jones" userId="e846aaca-4b24-4b13-b0d0-f2308e16b284" providerId="ADAL" clId="{ED47ACC3-9597-4D89-A1DC-43CF280EF274}" dt="2026-06-05T09:03:29.346" v="1371" actId="14100"/>
          <ac:spMkLst>
            <pc:docMk/>
            <pc:sldMk cId="1325377938" sldId="594"/>
            <ac:spMk id="13" creationId="{39BB790E-57EA-54FB-0C54-8416E87437D4}"/>
          </ac:spMkLst>
        </pc:spChg>
        <pc:spChg chg="mod">
          <ac:chgData name="Glen Jones" userId="e846aaca-4b24-4b13-b0d0-f2308e16b284" providerId="ADAL" clId="{ED47ACC3-9597-4D89-A1DC-43CF280EF274}" dt="2026-05-07T13:05:38.860" v="751" actId="1076"/>
          <ac:spMkLst>
            <pc:docMk/>
            <pc:sldMk cId="1325377938" sldId="594"/>
            <ac:spMk id="18" creationId="{E86606BA-35BA-34E5-2B8F-B21A54C113C4}"/>
          </ac:spMkLst>
        </pc:spChg>
        <pc:picChg chg="mod">
          <ac:chgData name="Glen Jones" userId="e846aaca-4b24-4b13-b0d0-f2308e16b284" providerId="ADAL" clId="{ED47ACC3-9597-4D89-A1DC-43CF280EF274}" dt="2026-06-05T09:03:17.965" v="1368" actId="14100"/>
          <ac:picMkLst>
            <pc:docMk/>
            <pc:sldMk cId="1325377938" sldId="594"/>
            <ac:picMk id="5" creationId="{4554A502-85D7-AE8C-4289-ED18696F3520}"/>
          </ac:picMkLst>
        </pc:picChg>
        <pc:picChg chg="mod">
          <ac:chgData name="Glen Jones" userId="e846aaca-4b24-4b13-b0d0-f2308e16b284" providerId="ADAL" clId="{ED47ACC3-9597-4D89-A1DC-43CF280EF274}" dt="2026-06-05T09:03:21.034" v="1369" actId="14100"/>
          <ac:picMkLst>
            <pc:docMk/>
            <pc:sldMk cId="1325377938" sldId="594"/>
            <ac:picMk id="9" creationId="{31416289-FEBA-7A5D-D9E0-EB0DEDD14337}"/>
          </ac:picMkLst>
        </pc:picChg>
        <pc:picChg chg="mod">
          <ac:chgData name="Glen Jones" userId="e846aaca-4b24-4b13-b0d0-f2308e16b284" providerId="ADAL" clId="{ED47ACC3-9597-4D89-A1DC-43CF280EF274}" dt="2026-06-05T09:03:36.748" v="1374" actId="1076"/>
          <ac:picMkLst>
            <pc:docMk/>
            <pc:sldMk cId="1325377938" sldId="594"/>
            <ac:picMk id="11" creationId="{AE6D9354-737B-A0DF-B2AD-B40973CA4DDB}"/>
          </ac:picMkLst>
        </pc:picChg>
        <pc:picChg chg="mod">
          <ac:chgData name="Glen Jones" userId="e846aaca-4b24-4b13-b0d0-f2308e16b284" providerId="ADAL" clId="{ED47ACC3-9597-4D89-A1DC-43CF280EF274}" dt="2026-06-05T09:03:34.963" v="1373" actId="1076"/>
          <ac:picMkLst>
            <pc:docMk/>
            <pc:sldMk cId="1325377938" sldId="594"/>
            <ac:picMk id="17" creationId="{9A867355-5AC7-2CA4-95FD-0353DAEF86AB}"/>
          </ac:picMkLst>
        </pc:picChg>
      </pc:sldChg>
      <pc:sldChg chg="modSp add mod addAnim delAnim modAnim">
        <pc:chgData name="Glen Jones" userId="e846aaca-4b24-4b13-b0d0-f2308e16b284" providerId="ADAL" clId="{ED47ACC3-9597-4D89-A1DC-43CF280EF274}" dt="2026-05-07T12:57:30.601" v="337" actId="115"/>
        <pc:sldMkLst>
          <pc:docMk/>
          <pc:sldMk cId="3355659507" sldId="595"/>
        </pc:sldMkLst>
        <pc:spChg chg="mod">
          <ac:chgData name="Glen Jones" userId="e846aaca-4b24-4b13-b0d0-f2308e16b284" providerId="ADAL" clId="{ED47ACC3-9597-4D89-A1DC-43CF280EF274}" dt="2026-05-07T12:57:30.601" v="337" actId="115"/>
          <ac:spMkLst>
            <pc:docMk/>
            <pc:sldMk cId="3355659507" sldId="595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5-07T12:56:17.424" v="288" actId="1076"/>
          <ac:spMkLst>
            <pc:docMk/>
            <pc:sldMk cId="3355659507" sldId="595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5-07T12:56:17.424" v="288" actId="1076"/>
          <ac:spMkLst>
            <pc:docMk/>
            <pc:sldMk cId="3355659507" sldId="595"/>
            <ac:spMk id="7" creationId="{9E4AE5D9-55E4-6C1F-D103-3A437FDA86F0}"/>
          </ac:spMkLst>
        </pc:spChg>
        <pc:picChg chg="mod">
          <ac:chgData name="Glen Jones" userId="e846aaca-4b24-4b13-b0d0-f2308e16b284" providerId="ADAL" clId="{ED47ACC3-9597-4D89-A1DC-43CF280EF274}" dt="2026-05-07T12:56:17.424" v="288" actId="1076"/>
          <ac:picMkLst>
            <pc:docMk/>
            <pc:sldMk cId="3355659507" sldId="595"/>
            <ac:picMk id="8" creationId="{A9815D48-2CB1-0E5C-F397-3AA91E14051E}"/>
          </ac:picMkLst>
        </pc:picChg>
        <pc:picChg chg="mod">
          <ac:chgData name="Glen Jones" userId="e846aaca-4b24-4b13-b0d0-f2308e16b284" providerId="ADAL" clId="{ED47ACC3-9597-4D89-A1DC-43CF280EF274}" dt="2026-05-07T12:56:17.424" v="288" actId="1076"/>
          <ac:picMkLst>
            <pc:docMk/>
            <pc:sldMk cId="3355659507" sldId="595"/>
            <ac:picMk id="11" creationId="{3DE4136C-1A9B-C8B1-CB80-81DB04B30956}"/>
          </ac:picMkLst>
        </pc:picChg>
      </pc:sldChg>
      <pc:sldChg chg="addSp delSp modSp add mod modAnim">
        <pc:chgData name="Glen Jones" userId="e846aaca-4b24-4b13-b0d0-f2308e16b284" providerId="ADAL" clId="{ED47ACC3-9597-4D89-A1DC-43CF280EF274}" dt="2026-05-07T13:03:50.304" v="663" actId="1076"/>
        <pc:sldMkLst>
          <pc:docMk/>
          <pc:sldMk cId="3784292164" sldId="596"/>
        </pc:sldMkLst>
        <pc:spChg chg="mod">
          <ac:chgData name="Glen Jones" userId="e846aaca-4b24-4b13-b0d0-f2308e16b284" providerId="ADAL" clId="{ED47ACC3-9597-4D89-A1DC-43CF280EF274}" dt="2026-05-07T13:02:51.142" v="655" actId="1076"/>
          <ac:spMkLst>
            <pc:docMk/>
            <pc:sldMk cId="3784292164" sldId="596"/>
            <ac:spMk id="2" creationId="{3EEDAA57-D005-8CAD-D5AE-A5B568D65348}"/>
          </ac:spMkLst>
        </pc:spChg>
        <pc:spChg chg="mod">
          <ac:chgData name="Glen Jones" userId="e846aaca-4b24-4b13-b0d0-f2308e16b284" providerId="ADAL" clId="{ED47ACC3-9597-4D89-A1DC-43CF280EF274}" dt="2026-05-07T13:02:47.810" v="654" actId="6549"/>
          <ac:spMkLst>
            <pc:docMk/>
            <pc:sldMk cId="3784292164" sldId="596"/>
            <ac:spMk id="3" creationId="{1A3C2FCD-2F9E-DBBF-5EDC-897B88A128A6}"/>
          </ac:spMkLst>
        </pc:spChg>
        <pc:spChg chg="add mod">
          <ac:chgData name="Glen Jones" userId="e846aaca-4b24-4b13-b0d0-f2308e16b284" providerId="ADAL" clId="{ED47ACC3-9597-4D89-A1DC-43CF280EF274}" dt="2026-05-07T13:03:45.149" v="662" actId="1076"/>
          <ac:spMkLst>
            <pc:docMk/>
            <pc:sldMk cId="3784292164" sldId="596"/>
            <ac:spMk id="4" creationId="{4C747D67-EFE4-A54B-241C-9CE0F1C24C7D}"/>
          </ac:spMkLst>
        </pc:spChg>
        <pc:spChg chg="add mod">
          <ac:chgData name="Glen Jones" userId="e846aaca-4b24-4b13-b0d0-f2308e16b284" providerId="ADAL" clId="{ED47ACC3-9597-4D89-A1DC-43CF280EF274}" dt="2026-05-07T13:03:50.304" v="663" actId="1076"/>
          <ac:spMkLst>
            <pc:docMk/>
            <pc:sldMk cId="3784292164" sldId="596"/>
            <ac:spMk id="6" creationId="{1AEE05DB-0FAB-16D1-12C9-23581FE20A4D}"/>
          </ac:spMkLst>
        </pc:spChg>
        <pc:spChg chg="add mod">
          <ac:chgData name="Glen Jones" userId="e846aaca-4b24-4b13-b0d0-f2308e16b284" providerId="ADAL" clId="{ED47ACC3-9597-4D89-A1DC-43CF280EF274}" dt="2026-05-07T13:03:42.070" v="661" actId="1076"/>
          <ac:spMkLst>
            <pc:docMk/>
            <pc:sldMk cId="3784292164" sldId="596"/>
            <ac:spMk id="8" creationId="{A8666990-9FD7-6467-39DB-9BF984E7AAA3}"/>
          </ac:spMkLst>
        </pc:spChg>
        <pc:spChg chg="mod">
          <ac:chgData name="Glen Jones" userId="e846aaca-4b24-4b13-b0d0-f2308e16b284" providerId="ADAL" clId="{ED47ACC3-9597-4D89-A1DC-43CF280EF274}" dt="2026-05-07T13:02:55" v="656" actId="1076"/>
          <ac:spMkLst>
            <pc:docMk/>
            <pc:sldMk cId="3784292164" sldId="596"/>
            <ac:spMk id="16" creationId="{47B27351-8C27-0736-D98A-DBF1D9758323}"/>
          </ac:spMkLst>
        </pc:spChg>
        <pc:spChg chg="mod">
          <ac:chgData name="Glen Jones" userId="e846aaca-4b24-4b13-b0d0-f2308e16b284" providerId="ADAL" clId="{ED47ACC3-9597-4D89-A1DC-43CF280EF274}" dt="2026-05-07T13:02:55" v="656" actId="1076"/>
          <ac:spMkLst>
            <pc:docMk/>
            <pc:sldMk cId="3784292164" sldId="596"/>
            <ac:spMk id="17" creationId="{D4D2E97B-0A51-8FE8-94B3-711402A10EEA}"/>
          </ac:spMkLst>
        </pc:spChg>
        <pc:spChg chg="mod">
          <ac:chgData name="Glen Jones" userId="e846aaca-4b24-4b13-b0d0-f2308e16b284" providerId="ADAL" clId="{ED47ACC3-9597-4D89-A1DC-43CF280EF274}" dt="2026-05-07T13:02:55" v="656" actId="1076"/>
          <ac:spMkLst>
            <pc:docMk/>
            <pc:sldMk cId="3784292164" sldId="596"/>
            <ac:spMk id="18" creationId="{10D4A754-6E5C-E199-A4BE-557ECF965122}"/>
          </ac:spMkLst>
        </pc:spChg>
        <pc:spChg chg="mod">
          <ac:chgData name="Glen Jones" userId="e846aaca-4b24-4b13-b0d0-f2308e16b284" providerId="ADAL" clId="{ED47ACC3-9597-4D89-A1DC-43CF280EF274}" dt="2026-05-07T13:02:55" v="656" actId="1076"/>
          <ac:spMkLst>
            <pc:docMk/>
            <pc:sldMk cId="3784292164" sldId="596"/>
            <ac:spMk id="19" creationId="{AF69D62F-C362-64B7-2183-DCE18303173B}"/>
          </ac:spMkLst>
        </pc:spChg>
        <pc:spChg chg="mod">
          <ac:chgData name="Glen Jones" userId="e846aaca-4b24-4b13-b0d0-f2308e16b284" providerId="ADAL" clId="{ED47ACC3-9597-4D89-A1DC-43CF280EF274}" dt="2026-05-07T13:02:55" v="656" actId="1076"/>
          <ac:spMkLst>
            <pc:docMk/>
            <pc:sldMk cId="3784292164" sldId="596"/>
            <ac:spMk id="20" creationId="{6B98B6BE-43E6-AFEF-02F0-D01B34EA129D}"/>
          </ac:spMkLst>
        </pc:spChg>
        <pc:spChg chg="mod">
          <ac:chgData name="Glen Jones" userId="e846aaca-4b24-4b13-b0d0-f2308e16b284" providerId="ADAL" clId="{ED47ACC3-9597-4D89-A1DC-43CF280EF274}" dt="2026-05-07T13:02:55" v="656" actId="1076"/>
          <ac:spMkLst>
            <pc:docMk/>
            <pc:sldMk cId="3784292164" sldId="596"/>
            <ac:spMk id="21" creationId="{320A0A1E-8728-2D23-B86B-11AF449EEBAB}"/>
          </ac:spMkLst>
        </pc:spChg>
        <pc:spChg chg="mod">
          <ac:chgData name="Glen Jones" userId="e846aaca-4b24-4b13-b0d0-f2308e16b284" providerId="ADAL" clId="{ED47ACC3-9597-4D89-A1DC-43CF280EF274}" dt="2026-05-07T13:02:55" v="656" actId="1076"/>
          <ac:spMkLst>
            <pc:docMk/>
            <pc:sldMk cId="3784292164" sldId="596"/>
            <ac:spMk id="22" creationId="{E669938B-5398-8DDB-8A9F-F9D7FD0B6C8B}"/>
          </ac:spMkLst>
        </pc:spChg>
        <pc:spChg chg="mod">
          <ac:chgData name="Glen Jones" userId="e846aaca-4b24-4b13-b0d0-f2308e16b284" providerId="ADAL" clId="{ED47ACC3-9597-4D89-A1DC-43CF280EF274}" dt="2026-05-07T13:02:55" v="656" actId="1076"/>
          <ac:spMkLst>
            <pc:docMk/>
            <pc:sldMk cId="3784292164" sldId="596"/>
            <ac:spMk id="23" creationId="{69A58507-C48A-8B51-5650-CD44D0B71B0F}"/>
          </ac:spMkLst>
        </pc:spChg>
        <pc:spChg chg="mod">
          <ac:chgData name="Glen Jones" userId="e846aaca-4b24-4b13-b0d0-f2308e16b284" providerId="ADAL" clId="{ED47ACC3-9597-4D89-A1DC-43CF280EF274}" dt="2026-05-07T13:02:55" v="656" actId="1076"/>
          <ac:spMkLst>
            <pc:docMk/>
            <pc:sldMk cId="3784292164" sldId="596"/>
            <ac:spMk id="24" creationId="{C18D5B3D-CF2A-2F6F-19AA-1979F4BC994B}"/>
          </ac:spMkLst>
        </pc:spChg>
        <pc:spChg chg="mod">
          <ac:chgData name="Glen Jones" userId="e846aaca-4b24-4b13-b0d0-f2308e16b284" providerId="ADAL" clId="{ED47ACC3-9597-4D89-A1DC-43CF280EF274}" dt="2026-05-07T13:02:55" v="656" actId="1076"/>
          <ac:spMkLst>
            <pc:docMk/>
            <pc:sldMk cId="3784292164" sldId="596"/>
            <ac:spMk id="25" creationId="{4547D877-9355-BD52-63BC-00514367D6B0}"/>
          </ac:spMkLst>
        </pc:spChg>
      </pc:sldChg>
      <pc:sldChg chg="modSp add mod">
        <pc:chgData name="Glen Jones" userId="e846aaca-4b24-4b13-b0d0-f2308e16b284" providerId="ADAL" clId="{ED47ACC3-9597-4D89-A1DC-43CF280EF274}" dt="2026-05-07T13:04:59.244" v="725" actId="20577"/>
        <pc:sldMkLst>
          <pc:docMk/>
          <pc:sldMk cId="21122431" sldId="597"/>
        </pc:sldMkLst>
        <pc:spChg chg="mod">
          <ac:chgData name="Glen Jones" userId="e846aaca-4b24-4b13-b0d0-f2308e16b284" providerId="ADAL" clId="{ED47ACC3-9597-4D89-A1DC-43CF280EF274}" dt="2026-05-07T13:04:54.230" v="719" actId="20577"/>
          <ac:spMkLst>
            <pc:docMk/>
            <pc:sldMk cId="21122431" sldId="597"/>
            <ac:spMk id="5" creationId="{17E26B41-36C3-D499-3B7C-8F09B42F6605}"/>
          </ac:spMkLst>
        </pc:spChg>
        <pc:spChg chg="mod">
          <ac:chgData name="Glen Jones" userId="e846aaca-4b24-4b13-b0d0-f2308e16b284" providerId="ADAL" clId="{ED47ACC3-9597-4D89-A1DC-43CF280EF274}" dt="2026-05-07T13:04:10.179" v="677" actId="6549"/>
          <ac:spMkLst>
            <pc:docMk/>
            <pc:sldMk cId="21122431" sldId="597"/>
            <ac:spMk id="6" creationId="{C921E86F-BDF8-A4E3-15AE-B0EA161FFCAB}"/>
          </ac:spMkLst>
        </pc:spChg>
        <pc:spChg chg="mod">
          <ac:chgData name="Glen Jones" userId="e846aaca-4b24-4b13-b0d0-f2308e16b284" providerId="ADAL" clId="{ED47ACC3-9597-4D89-A1DC-43CF280EF274}" dt="2026-05-07T13:04:59.244" v="725" actId="20577"/>
          <ac:spMkLst>
            <pc:docMk/>
            <pc:sldMk cId="21122431" sldId="597"/>
            <ac:spMk id="8" creationId="{3D07840E-8C81-CA7B-6ED9-342666878B20}"/>
          </ac:spMkLst>
        </pc:spChg>
        <pc:graphicFrameChg chg="modGraphic">
          <ac:chgData name="Glen Jones" userId="e846aaca-4b24-4b13-b0d0-f2308e16b284" providerId="ADAL" clId="{ED47ACC3-9597-4D89-A1DC-43CF280EF274}" dt="2026-05-07T13:04:42.239" v="706" actId="14100"/>
          <ac:graphicFrameMkLst>
            <pc:docMk/>
            <pc:sldMk cId="21122431" sldId="597"/>
            <ac:graphicFrameMk id="2" creationId="{15330370-685E-D459-297D-CEB23592D173}"/>
          </ac:graphicFrameMkLst>
        </pc:graphicFrameChg>
      </pc:sldChg>
      <pc:sldChg chg="modSp add mod addAnim delAnim modAnim">
        <pc:chgData name="Glen Jones" userId="e846aaca-4b24-4b13-b0d0-f2308e16b284" providerId="ADAL" clId="{ED47ACC3-9597-4D89-A1DC-43CF280EF274}" dt="2026-06-05T09:02:33.993" v="1360"/>
        <pc:sldMkLst>
          <pc:docMk/>
          <pc:sldMk cId="1783697533" sldId="598"/>
        </pc:sldMkLst>
        <pc:spChg chg="mod">
          <ac:chgData name="Glen Jones" userId="e846aaca-4b24-4b13-b0d0-f2308e16b284" providerId="ADAL" clId="{ED47ACC3-9597-4D89-A1DC-43CF280EF274}" dt="2026-05-07T13:07:06.659" v="778" actId="1076"/>
          <ac:spMkLst>
            <pc:docMk/>
            <pc:sldMk cId="1783697533" sldId="598"/>
            <ac:spMk id="4" creationId="{A081F1A2-CB6A-F1A5-85D4-0F4D189343C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FF3FA9-B7AA-43DF-89DE-FB3EC704A340}" type="datetimeFigureOut">
              <a:rPr lang="en-GB" smtClean="0"/>
              <a:t>05/06/2026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28BEB9-3EAF-4BA0-9864-69F3FE4FA6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53978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F89950-D0CD-E21F-12ED-467E618639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130390-8D42-99A1-12D8-3A27BBC82D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F67460-6378-D6C2-CE68-AD4A714C8F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C0F18C-0BE5-799A-254D-39CB7CF468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70726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E1F808-15EC-48BE-82DB-50CEC6D90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936F23-DC7C-2F2D-947A-9E212E760E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DB4C0B-10BB-E886-A054-EF05874206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aquatics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means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things or activities related to water</a:t>
            </a:r>
            <a:b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(often sports, animals, or lessons done in water).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F77CD3-1988-1F76-7A2F-0D23EEA8FB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00709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0A89D-EAC6-7AF2-76F0-40E6D1213A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23B6C1-D938-BEBF-3AC8-269188F354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D5FBF4-DCC5-5DD0-1CBE-6FA1F30449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D0EB31-B89D-0393-8713-F025DA2E69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16025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EF1BC-C664-0CE0-A8AC-705D91F6FF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8E7621-BC98-BB4A-C8F9-6684ED97F4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66E44B-8F44-D706-65E4-2BD0E8A8A0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5B5100-9641-42BF-0815-AEE8F99BDC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95899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B3D9C3-7B7F-5392-9CDB-7D8C39DD21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214BCC5-1891-9AD0-301C-0E14B55ACD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1538CBA-F50E-E461-1B89-F85FCD3796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aqueous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means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watery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containing water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E3E7F7-D2C6-E4F9-3C86-6AE9E2E060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15754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518A6F-FE07-B0B7-D1FA-162C62F48C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6F1D048-F277-8CB0-6309-0B8A55F6AA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C745019-B494-B013-5B58-E9184C9A1E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AED83E-FD6D-EF3F-2EF3-B3E80DA02B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22486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2E8538-52BD-54E2-3DD3-AFAFC36281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BBA640-B13F-7D20-970F-4116B4D5A7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A5F4F5D-1FA2-48CE-0514-276777734E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6A4F07-C2F3-5DF1-3582-AE1E40569D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31675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F2954F-B1B4-ED58-ACB5-B3725BFFF4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0DC8F27-8016-140B-B2EA-CE4296C42E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F7BDA8-8F0A-484B-3C8A-F9A72D6753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23831E-A2BD-7131-A1D8-112FC0DF07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72137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35236B-C263-FEB4-9208-FF505739DF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D877E85-2791-F93E-66D4-BB172CD895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DA4593-73BE-5EA2-F792-78F75E749A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Extra is a different prefix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6E5421-BAE2-8E6A-A22B-31745529CB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5D130-EC50-492D-B9C0-FB6B7C903854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76113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Where has the silent E at the end of take gone??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Silent E +suffix starting with a vowel = drop the 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2611C3-ED12-A813-4342-F7FE63DBE9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04697D-D9F5-6C16-1EB4-B6D14BA0FC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C3F8C18-463F-6958-C077-DE0CA3A1FA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The base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A22F08-D003-B169-89B9-E77CD97788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811862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FCC7C7-17A5-3B43-C912-4A457E3FAE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B8AB92-3C48-F6F8-330F-5FDFDC67A1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8253D61-FFAA-8ED8-51CA-EDE5FB73EB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electr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‑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electricity / electric power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from Greek </a:t>
            </a:r>
            <a:r>
              <a:rPr lang="en-GB" sz="1200" b="1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ēlektron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meaning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amber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(static electricity was first noticed with amber!)</a:t>
            </a:r>
          </a:p>
          <a:p>
            <a:pPr fontAlgn="t"/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0CD73F-53AE-F7F8-9D08-D0FB17A083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36242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8C0BE8-29E3-8D70-75BD-F75EF79021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F28759-ECE4-DFAB-94FB-97C6035178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4EEA15-141B-5869-20F6-E8657501E4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dirty="0"/>
              <a:t>gen is the same base as generation!</a:t>
            </a:r>
            <a:br>
              <a:rPr lang="en-GB" dirty="0"/>
            </a:br>
            <a:br>
              <a:rPr lang="en-GB" dirty="0"/>
            </a:b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When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hydrogen burns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it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combines with oxygen to make water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Water =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H₂O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comes from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hydrogen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That’s why scientists named it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hydrogen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— the element that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creates water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B6C0E5-875E-C78D-63E7-4D0315E59F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94480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794035-F4B4-8C9A-3E72-91D5506BD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DB323C8-CEF0-92C4-91D6-AB1647F352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1774C5-8CF9-FB9A-641C-C9F6B0E0FB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A6F0A6-917B-6017-83FA-041FE0E7A1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15186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1E1A1A-1638-6668-EA9B-23214CBDB7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557615-47FC-4219-5F71-3AF96567EA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C4B3C1-60BB-4FD9-0E63-B7302851D4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0DD273-68B8-4B22-CF42-38EE54141F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19598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13227D-ECF5-FFD2-95B9-35E71F85DC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0D17D0-A03F-F242-2FF3-BC6160E8C2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826D0C1-E8D6-EB39-84F3-A4DA5E6077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601DD0-2719-3435-72AC-4FE07512D0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73399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Extra is a different prefix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5D130-EC50-492D-B9C0-FB6B7C903854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97694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E5BC8B-1736-3305-0C9B-8E48D0FA30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EB753A-41BC-512F-6093-4CDD67BBA4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2FEA91-0234-95F0-8803-EAEC36A2D2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7874F7-09B3-018B-D7B9-8EFB01FED7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74074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4299B8-B151-9CC5-0D17-E9608324B1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80ED65-7060-0312-F435-9DCA50C3C1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AE13AD-7957-2E13-A452-8E6C018B8C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C26D14-AD25-087C-95A5-0601203C23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47311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2206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5.png"/><Relationship Id="rId9" Type="http://schemas.microsoft.com/office/2007/relationships/hdphoto" Target="../media/hdphoto3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937" y="1242647"/>
            <a:ext cx="11338560" cy="528735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244448" y="1251366"/>
            <a:ext cx="8331310" cy="48320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prefix 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</a:rPr>
              <a:t>aqua‑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comes from the Latin word 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</a:rPr>
              <a:t>aqua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, meaning water.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In Latin, aqua was the everyday word for water.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Because Latin was used across the Roman Empire, the word spread widely and became the root of many English words linked to water.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Aqua‑ is sometimes spelt as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aqu</a:t>
            </a:r>
            <a:r>
              <a:rPr lang="en-GB" sz="2800" u="sng" dirty="0" err="1">
                <a:solidFill>
                  <a:schemeClr val="bg1"/>
                </a:solidFill>
                <a:latin typeface="Andika" panose="02000000000000000000" pitchFamily="2" charset="0"/>
              </a:rPr>
              <a:t>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but the meaning does NOT change</a:t>
            </a:r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226101" y="4661668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998" y="1265842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502" y="4534919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659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7599B6-219C-59F2-1DDA-D79858C71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32E06C1-5947-B66B-DCCF-D3DB443E74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7D6353-8FAF-1D79-2B51-A34AA8CF7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children visited the aquarium to see the fish.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7915BFA-16E2-6FA7-0AFD-87605F1F9F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6792" y="1127590"/>
            <a:ext cx="4933432" cy="460282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1B6A98-DA27-0F86-5E1C-357E56397829}"/>
              </a:ext>
            </a:extLst>
          </p:cNvPr>
          <p:cNvSpPr txBox="1"/>
          <p:nvPr/>
        </p:nvSpPr>
        <p:spPr>
          <a:xfrm>
            <a:off x="4244638" y="2290307"/>
            <a:ext cx="61998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aquarium</a:t>
            </a:r>
          </a:p>
        </p:txBody>
      </p:sp>
      <p:pic>
        <p:nvPicPr>
          <p:cNvPr id="8" name="Picture 7" descr="People looking at fish in a tank&#10;&#10;Description automatically generated with low confidence">
            <a:extLst>
              <a:ext uri="{FF2B5EF4-FFF2-40B4-BE49-F238E27FC236}">
                <a16:creationId xmlns:a16="http://schemas.microsoft.com/office/drawing/2014/main" id="{6E200CE9-159C-BE1E-5BA2-3041B917E6D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15362" y="3689320"/>
            <a:ext cx="4472753" cy="29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1929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723865-5537-94FA-D508-BC7F7BDACF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A9231DC-B85C-B2A4-B59E-5E41B62B5D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5FD7C1-AE3E-6C34-CCA8-EEA868FF6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08994AA-C89F-7FCF-0C4B-33D3CC49AE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7C9D5B9-5111-A115-1B84-9FF32876E349}"/>
              </a:ext>
            </a:extLst>
          </p:cNvPr>
          <p:cNvSpPr txBox="1"/>
          <p:nvPr/>
        </p:nvSpPr>
        <p:spPr>
          <a:xfrm>
            <a:off x="1639705" y="1616196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aquarium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60C4585-CAD7-6BA9-B95C-29A79F9AE829}"/>
              </a:ext>
            </a:extLst>
          </p:cNvPr>
          <p:cNvSpPr txBox="1">
            <a:spLocks/>
          </p:cNvSpPr>
          <p:nvPr/>
        </p:nvSpPr>
        <p:spPr>
          <a:xfrm>
            <a:off x="8420080" y="39247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rium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39A1A63-3CC3-C1ED-5B59-69B2C8FAB299}"/>
              </a:ext>
            </a:extLst>
          </p:cNvPr>
          <p:cNvSpPr/>
          <p:nvPr/>
        </p:nvSpPr>
        <p:spPr>
          <a:xfrm>
            <a:off x="4002563" y="408683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CA2506D-35FA-30FE-C855-FB3FD9DF52BB}"/>
              </a:ext>
            </a:extLst>
          </p:cNvPr>
          <p:cNvSpPr txBox="1">
            <a:spLocks/>
          </p:cNvSpPr>
          <p:nvPr/>
        </p:nvSpPr>
        <p:spPr>
          <a:xfrm>
            <a:off x="8420080" y="489333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place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5CDDB7B-DF8B-73B5-E580-5711430393EF}"/>
              </a:ext>
            </a:extLst>
          </p:cNvPr>
          <p:cNvSpPr txBox="1">
            <a:spLocks/>
          </p:cNvSpPr>
          <p:nvPr/>
        </p:nvSpPr>
        <p:spPr>
          <a:xfrm>
            <a:off x="1639705" y="391565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aquarium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6736680-EBDE-4294-7589-8FD8977D0595}"/>
              </a:ext>
            </a:extLst>
          </p:cNvPr>
          <p:cNvSpPr txBox="1">
            <a:spLocks/>
          </p:cNvSpPr>
          <p:nvPr/>
        </p:nvSpPr>
        <p:spPr>
          <a:xfrm>
            <a:off x="5742054" y="395574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aqua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BCA680A8-B2A3-9CE0-797D-785DB056702E}"/>
              </a:ext>
            </a:extLst>
          </p:cNvPr>
          <p:cNvSpPr/>
          <p:nvPr/>
        </p:nvSpPr>
        <p:spPr>
          <a:xfrm>
            <a:off x="7865484" y="409618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C2176E0-5EF8-2059-1F08-2ECF4C09DAC4}"/>
              </a:ext>
            </a:extLst>
          </p:cNvPr>
          <p:cNvSpPr txBox="1">
            <a:spLocks/>
          </p:cNvSpPr>
          <p:nvPr/>
        </p:nvSpPr>
        <p:spPr>
          <a:xfrm>
            <a:off x="5742054" y="492434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water</a:t>
            </a:r>
          </a:p>
        </p:txBody>
      </p:sp>
    </p:spTree>
    <p:extLst>
      <p:ext uri="{BB962C8B-B14F-4D97-AF65-F5344CB8AC3E}">
        <p14:creationId xmlns:p14="http://schemas.microsoft.com/office/powerpoint/2010/main" val="5388459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7FA90E-AFAA-8322-1535-E5CC3C2901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CF23A6C-474A-7184-47C1-21F0896096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002BF6-4FF7-DFF6-B439-D15B872CE4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visited the aquatics shop.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10EB58A-EE75-8BA4-4D19-7868A50AF5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3873834" cy="49911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A2B4C9B-57DC-DB1B-81E3-62D3FF7CCF6E}"/>
              </a:ext>
            </a:extLst>
          </p:cNvPr>
          <p:cNvSpPr txBox="1"/>
          <p:nvPr/>
        </p:nvSpPr>
        <p:spPr>
          <a:xfrm>
            <a:off x="4671850" y="2112631"/>
            <a:ext cx="54951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aquatics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7510F45-0FEE-013A-A255-E1F166A9D16F}"/>
              </a:ext>
            </a:extLst>
          </p:cNvPr>
          <p:cNvSpPr txBox="1"/>
          <p:nvPr/>
        </p:nvSpPr>
        <p:spPr>
          <a:xfrm>
            <a:off x="8650765" y="3432476"/>
            <a:ext cx="2491718" cy="175432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>
              <a:buAutoNum type="arabicPeriod"/>
            </a:pPr>
            <a:r>
              <a:rPr lang="en-GB" dirty="0">
                <a:solidFill>
                  <a:schemeClr val="bg1"/>
                </a:solidFill>
              </a:rPr>
              <a:t>An aquatic plant or animal is suitable for water</a:t>
            </a:r>
          </a:p>
          <a:p>
            <a:pPr marL="342900" indent="-342900">
              <a:buAutoNum type="arabicPeriod"/>
            </a:pPr>
            <a:endParaRPr lang="en-GB" dirty="0">
              <a:solidFill>
                <a:schemeClr val="bg1"/>
              </a:solidFill>
            </a:endParaRPr>
          </a:p>
          <a:p>
            <a:pPr marL="342900" indent="-342900">
              <a:buAutoNum type="arabicPeriod"/>
            </a:pPr>
            <a:r>
              <a:rPr lang="en-GB" dirty="0">
                <a:solidFill>
                  <a:schemeClr val="bg1"/>
                </a:solidFill>
              </a:rPr>
              <a:t>sports played in water</a:t>
            </a:r>
          </a:p>
        </p:txBody>
      </p:sp>
      <p:pic>
        <p:nvPicPr>
          <p:cNvPr id="9" name="Picture 8" descr="Lily pads in a pond&#10;&#10;Description automatically generated with low confidence">
            <a:extLst>
              <a:ext uri="{FF2B5EF4-FFF2-40B4-BE49-F238E27FC236}">
                <a16:creationId xmlns:a16="http://schemas.microsoft.com/office/drawing/2014/main" id="{F4362501-5FEA-8FFB-3D52-E170998B597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1850" y="3432476"/>
            <a:ext cx="3896400" cy="2167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9456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E39CD-B69B-157E-86F3-86DA74B8A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C1A20B1-4917-F33D-D338-5DEA0944CA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17565C-87CB-38D3-C9BA-778057AED3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5D8CDDC-6D79-934F-EC39-28BB49DEF5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4B6A12F-94C5-A049-C7CA-C96DF1807CE0}"/>
              </a:ext>
            </a:extLst>
          </p:cNvPr>
          <p:cNvSpPr txBox="1"/>
          <p:nvPr/>
        </p:nvSpPr>
        <p:spPr>
          <a:xfrm>
            <a:off x="2687193" y="17577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aquatics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669CBF-2EF0-F188-8CAC-6A5E78FDBC81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tic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46E4D7F-3A35-884E-5E9F-4379157E1220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E7990F87-5911-6815-D91A-88BD11C9A204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84F3C-B4EC-80D1-C633-E4D0024C2766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3C5958F-DD14-4630-AC66-81B87A86AEF6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related to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565F7E4-D429-D984-A33F-9FA353C80EE8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aquatics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9825345-2B19-CDFC-CBB1-03AFB32CBE31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more than 1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A893B60-28EF-FD3A-2854-E8652C6E159D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aqua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2DF7EE5-D04F-5841-3C96-69C103918657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water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8FBA5E2B-1EA5-9981-13F0-F7DF2D649AA9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85965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972E2-C4AD-1AE0-B929-AF50860C2B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B455E79F-BD8A-02D0-BDCC-FB507FC087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ECE484-93C2-4116-8060-520F09B9FB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aqueduct allowed water to flow across the valley.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746E2A-3620-5E73-5779-799D1C17618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46472" y="562624"/>
            <a:ext cx="5858348" cy="461897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45ECDC6-5C4B-F915-2F3F-3354F864DBED}"/>
              </a:ext>
            </a:extLst>
          </p:cNvPr>
          <p:cNvSpPr txBox="1"/>
          <p:nvPr/>
        </p:nvSpPr>
        <p:spPr>
          <a:xfrm>
            <a:off x="3713730" y="2105561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aqueduct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C4E260C-E940-6A8B-B9B8-C1DB5FC2E34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3730" y="3634741"/>
            <a:ext cx="4546423" cy="3028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260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FAA9A7-15C0-B592-8F94-257BEB57E6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E8240C71-C99B-BD94-9643-F57A25EA09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D6BDF-A54A-2E44-89AE-AFF6253050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806F7DB-29A0-815B-05E9-A276FB3FCF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FEE5AFF-4654-BC7D-CAC4-2E9B56D556D4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aqueducts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8493C7C-2BF3-5056-E47B-59F0C1192E85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duct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7777E94-51C3-00BA-502A-B912EADCCDB9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640152B3-F235-84DD-E243-4926BC80A2FA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E537ADB0-11B5-09BF-6557-ABADCE3F8C61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F5D21EB-68A8-127E-87F4-E4E5C58D0888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lead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704E2D5-DA18-8A69-8DE3-6211E71F49B6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aqueducts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1FBB098-FD3B-890F-D1A4-8CE65E2E5DFA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more than 1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C7284-838D-7FDA-79CB-3DD294D3E633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aque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A835663-3F60-EBC9-7B05-D4B2DC9B6BC2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water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4B9ED085-DD54-D2A0-CD7B-8B135AC7E606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06682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8" grpId="0" animBg="1"/>
      <p:bldP spid="11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aqueous solution didn’t react with </a:t>
            </a:r>
            <a:r>
              <a:rPr lang="en-GB" sz="4400">
                <a:solidFill>
                  <a:schemeClr val="bg1"/>
                </a:solidFill>
              </a:rPr>
              <a:t>the gems. 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35132"/>
            <a:ext cx="3655649" cy="471005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F41AF4-85FC-C93D-87CE-6481A936862D}"/>
              </a:ext>
            </a:extLst>
          </p:cNvPr>
          <p:cNvSpPr txBox="1"/>
          <p:nvPr/>
        </p:nvSpPr>
        <p:spPr>
          <a:xfrm>
            <a:off x="2717023" y="1768184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aqueous</a:t>
            </a:r>
          </a:p>
        </p:txBody>
      </p:sp>
    </p:spTree>
    <p:extLst>
      <p:ext uri="{BB962C8B-B14F-4D97-AF65-F5344CB8AC3E}">
        <p14:creationId xmlns:p14="http://schemas.microsoft.com/office/powerpoint/2010/main" val="2100518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039898-ABFB-25B4-C620-4C0ABDD3F5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EBBB00F-61D8-0C61-0098-76D3CB8139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82B81C-57C2-2F67-50D9-E5F3C07C57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DF40020-B1F9-327B-9F2B-6B522098909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D5771F4-7866-1C8C-91FD-FA12E4E0A69B}"/>
              </a:ext>
            </a:extLst>
          </p:cNvPr>
          <p:cNvSpPr txBox="1"/>
          <p:nvPr/>
        </p:nvSpPr>
        <p:spPr>
          <a:xfrm>
            <a:off x="2154316" y="1721292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aqueous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97D2E27-8873-A55C-5569-233637FC6183}"/>
              </a:ext>
            </a:extLst>
          </p:cNvPr>
          <p:cNvSpPr txBox="1">
            <a:spLocks/>
          </p:cNvSpPr>
          <p:nvPr/>
        </p:nvSpPr>
        <p:spPr>
          <a:xfrm>
            <a:off x="8333743" y="418082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ous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5A75BEAC-F5E5-2601-F839-6E3E2F6834BF}"/>
              </a:ext>
            </a:extLst>
          </p:cNvPr>
          <p:cNvSpPr/>
          <p:nvPr/>
        </p:nvSpPr>
        <p:spPr>
          <a:xfrm>
            <a:off x="7719031" y="432125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9C6DEB4D-FF7C-2CF8-DBE8-D045D7B9ABAE}"/>
              </a:ext>
            </a:extLst>
          </p:cNvPr>
          <p:cNvSpPr/>
          <p:nvPr/>
        </p:nvSpPr>
        <p:spPr>
          <a:xfrm>
            <a:off x="4315364" y="4342915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26459DD5-CFB1-DBAE-EE08-D6601525F0FF}"/>
              </a:ext>
            </a:extLst>
          </p:cNvPr>
          <p:cNvSpPr txBox="1">
            <a:spLocks/>
          </p:cNvSpPr>
          <p:nvPr/>
        </p:nvSpPr>
        <p:spPr>
          <a:xfrm>
            <a:off x="1923769" y="418082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aqueous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9243C1CF-B1C7-45D5-7929-23995594850E}"/>
              </a:ext>
            </a:extLst>
          </p:cNvPr>
          <p:cNvSpPr txBox="1">
            <a:spLocks/>
          </p:cNvSpPr>
          <p:nvPr/>
        </p:nvSpPr>
        <p:spPr>
          <a:xfrm>
            <a:off x="8333743" y="515220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full of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E45E5E26-CFA6-5E1B-CBD9-24F5222DF645}"/>
              </a:ext>
            </a:extLst>
          </p:cNvPr>
          <p:cNvSpPr txBox="1">
            <a:spLocks/>
          </p:cNvSpPr>
          <p:nvPr/>
        </p:nvSpPr>
        <p:spPr>
          <a:xfrm>
            <a:off x="5325716" y="418082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aque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F6E7A200-A1B1-9F82-4D04-27F107498F4E}"/>
              </a:ext>
            </a:extLst>
          </p:cNvPr>
          <p:cNvSpPr txBox="1">
            <a:spLocks/>
          </p:cNvSpPr>
          <p:nvPr/>
        </p:nvSpPr>
        <p:spPr>
          <a:xfrm>
            <a:off x="5355484" y="515220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>
                <a:solidFill>
                  <a:schemeClr val="bg1"/>
                </a:solidFill>
                <a:ea typeface="Andika"/>
                <a:cs typeface="Andika"/>
              </a:rPr>
              <a:t>water</a:t>
            </a:r>
            <a:endParaRPr lang="en-GB" sz="3600" dirty="0">
              <a:solidFill>
                <a:schemeClr val="bg1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9211432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C6F753-55BE-11B7-63D1-EB5B785D00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FA0A598-2B3A-5867-F4F8-41ECCC77D6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D26C54-F496-E91F-8ED6-E1C1447205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car aquaplaned on the motorway.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74FB4B2-8EAB-CC45-CADA-AECC58D93EA9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aquaplaned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D14E52C-E7D9-BE35-2780-6C0F655C13A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15613" y="1692278"/>
            <a:ext cx="5327612" cy="4200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5618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F5C889-4ACC-C469-D3A2-78F5FA19ED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08102B3-9955-C26C-279C-C1D6D722BC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ECA10-4F30-72B7-727C-0C8ECC16D8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1394B8-4038-13A6-CC77-4345B10F16ED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aquaplaned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99A477A6-E81D-2188-C2F7-EEAC6F64986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0A825959-CC78-34D0-03C8-F7509BD2D36C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plane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47A946E-D4C3-C001-9228-196F54E2F8FB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1FF801FB-BDBC-34B1-AA97-8CE5530BC0E9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2684F4E9-D783-E94E-AD36-7A44C8505946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AD90E47E-418F-64B0-21D1-518B04FE4449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flat surface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FAE3668-CB87-3399-45AA-68F93B8B265F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aquaplaned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87681E-ADE5-7C9F-AFE4-D4921E27C4FC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98772C4-0194-D376-3B74-484AC1BB6B57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aqua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7A582326-ACC6-B4CA-1CDF-9A55DC63BFE4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out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588B45FD-683E-A9FA-870D-34BEEB1420E6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2920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E0F5C5-36E3-8FF3-EE03-0D15245D13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525C760F-2385-5B5E-07CA-68CBE2E872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3C2FCD-2F9E-DBBF-5EDC-897B88A128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EEDAA57-D005-8CAD-D5AE-A5B568D65348}"/>
              </a:ext>
            </a:extLst>
          </p:cNvPr>
          <p:cNvSpPr txBox="1"/>
          <p:nvPr/>
        </p:nvSpPr>
        <p:spPr>
          <a:xfrm>
            <a:off x="2562699" y="182880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aquaplaned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7B27351-8C27-0736-D98A-DBF1D9758323}"/>
              </a:ext>
            </a:extLst>
          </p:cNvPr>
          <p:cNvSpPr txBox="1">
            <a:spLocks/>
          </p:cNvSpPr>
          <p:nvPr/>
        </p:nvSpPr>
        <p:spPr>
          <a:xfrm>
            <a:off x="6562255" y="1911378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plane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4D2E97B-0A51-8FE8-94B3-711402A10EEA}"/>
              </a:ext>
            </a:extLst>
          </p:cNvPr>
          <p:cNvSpPr txBox="1">
            <a:spLocks/>
          </p:cNvSpPr>
          <p:nvPr/>
        </p:nvSpPr>
        <p:spPr>
          <a:xfrm>
            <a:off x="9454403" y="1911378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10D4A754-6E5C-E199-A4BE-557ECF965122}"/>
              </a:ext>
            </a:extLst>
          </p:cNvPr>
          <p:cNvSpPr/>
          <p:nvPr/>
        </p:nvSpPr>
        <p:spPr>
          <a:xfrm>
            <a:off x="8839691" y="205181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AF69D62F-C362-64B7-2183-DCE18303173B}"/>
              </a:ext>
            </a:extLst>
          </p:cNvPr>
          <p:cNvSpPr/>
          <p:nvPr/>
        </p:nvSpPr>
        <p:spPr>
          <a:xfrm>
            <a:off x="2659754" y="2073473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B98B6BE-43E6-AFEF-02F0-D01B34EA129D}"/>
              </a:ext>
            </a:extLst>
          </p:cNvPr>
          <p:cNvSpPr txBox="1">
            <a:spLocks/>
          </p:cNvSpPr>
          <p:nvPr/>
        </p:nvSpPr>
        <p:spPr>
          <a:xfrm>
            <a:off x="6562255" y="2882764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flat surface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20A0A1E-8728-2D23-B86B-11AF449EEBAB}"/>
              </a:ext>
            </a:extLst>
          </p:cNvPr>
          <p:cNvSpPr txBox="1">
            <a:spLocks/>
          </p:cNvSpPr>
          <p:nvPr/>
        </p:nvSpPr>
        <p:spPr>
          <a:xfrm>
            <a:off x="268159" y="191137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aquaplaned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669938B-5398-8DDB-8A9F-F9D7FD0B6C8B}"/>
              </a:ext>
            </a:extLst>
          </p:cNvPr>
          <p:cNvSpPr txBox="1">
            <a:spLocks/>
          </p:cNvSpPr>
          <p:nvPr/>
        </p:nvSpPr>
        <p:spPr>
          <a:xfrm>
            <a:off x="9454403" y="2882764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69A58507-C48A-8B51-5650-CD44D0B71B0F}"/>
              </a:ext>
            </a:extLst>
          </p:cNvPr>
          <p:cNvSpPr txBox="1">
            <a:spLocks/>
          </p:cNvSpPr>
          <p:nvPr/>
        </p:nvSpPr>
        <p:spPr>
          <a:xfrm>
            <a:off x="3670106" y="1911378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aqua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C18D5B3D-CF2A-2F6F-19AA-1979F4BC994B}"/>
              </a:ext>
            </a:extLst>
          </p:cNvPr>
          <p:cNvSpPr txBox="1">
            <a:spLocks/>
          </p:cNvSpPr>
          <p:nvPr/>
        </p:nvSpPr>
        <p:spPr>
          <a:xfrm>
            <a:off x="3699874" y="2882764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out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4547D877-9355-BD52-63BC-00514367D6B0}"/>
              </a:ext>
            </a:extLst>
          </p:cNvPr>
          <p:cNvSpPr/>
          <p:nvPr/>
        </p:nvSpPr>
        <p:spPr>
          <a:xfrm>
            <a:off x="5939711" y="205181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C747D67-EFE4-A54B-241C-9CE0F1C24C7D}"/>
              </a:ext>
            </a:extLst>
          </p:cNvPr>
          <p:cNvSpPr txBox="1"/>
          <p:nvPr/>
        </p:nvSpPr>
        <p:spPr>
          <a:xfrm>
            <a:off x="3278134" y="3647815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6" name="Arrow: Up 5">
            <a:extLst>
              <a:ext uri="{FF2B5EF4-FFF2-40B4-BE49-F238E27FC236}">
                <a16:creationId xmlns:a16="http://schemas.microsoft.com/office/drawing/2014/main" id="{1AEE05DB-0FAB-16D1-12C9-23581FE20A4D}"/>
              </a:ext>
            </a:extLst>
          </p:cNvPr>
          <p:cNvSpPr/>
          <p:nvPr/>
        </p:nvSpPr>
        <p:spPr>
          <a:xfrm>
            <a:off x="7837009" y="2418108"/>
            <a:ext cx="309653" cy="1182083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8666990-9FD7-6467-39DB-9BF984E7AAA3}"/>
              </a:ext>
            </a:extLst>
          </p:cNvPr>
          <p:cNvSpPr txBox="1"/>
          <p:nvPr/>
        </p:nvSpPr>
        <p:spPr>
          <a:xfrm>
            <a:off x="-105956" y="4909364"/>
            <a:ext cx="122979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Silent E + Suffix starts with a  vowel</a:t>
            </a:r>
            <a:br>
              <a:rPr lang="en-GB" sz="3600" dirty="0">
                <a:solidFill>
                  <a:schemeClr val="bg1"/>
                </a:solidFill>
              </a:rPr>
            </a:b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Drop the E</a:t>
            </a:r>
          </a:p>
        </p:txBody>
      </p:sp>
    </p:spTree>
    <p:extLst>
      <p:ext uri="{BB962C8B-B14F-4D97-AF65-F5344CB8AC3E}">
        <p14:creationId xmlns:p14="http://schemas.microsoft.com/office/powerpoint/2010/main" val="37842921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667FDF-77E4-2E55-BF46-8F645F0EFB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54892AFD-DFF3-CBA6-7DBA-D551D02D5C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C921E86F-BDF8-A4E3-15AE-B0EA161FFCAB}"/>
              </a:ext>
            </a:extLst>
          </p:cNvPr>
          <p:cNvSpPr txBox="1">
            <a:spLocks/>
          </p:cNvSpPr>
          <p:nvPr/>
        </p:nvSpPr>
        <p:spPr>
          <a:xfrm>
            <a:off x="531225" y="355846"/>
            <a:ext cx="11199220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the prefix </a:t>
            </a:r>
            <a:r>
              <a:rPr lang="en-GB" u="sng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hydr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7E26B41-36C3-D499-3B7C-8F09B42F6605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prefix </a:t>
            </a:r>
            <a:r>
              <a:rPr lang="en-GB" u="sng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hydr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D07840E-8C81-CA7B-6ED9-342666878B20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Hydro also means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water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1FA6F7F-D3DA-A7F8-CFEF-8A7AD2E70D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5330370-685E-D459-297D-CEB23592D1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8097287"/>
              </p:ext>
            </p:extLst>
          </p:nvPr>
        </p:nvGraphicFramePr>
        <p:xfrm>
          <a:off x="531223" y="2475923"/>
          <a:ext cx="11199221" cy="94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82824">
                  <a:extLst>
                    <a:ext uri="{9D8B030D-6E8A-4147-A177-3AD203B41FA5}">
                      <a16:colId xmlns:a16="http://schemas.microsoft.com/office/drawing/2014/main" val="1400021576"/>
                    </a:ext>
                  </a:extLst>
                </a:gridCol>
                <a:gridCol w="3730178">
                  <a:extLst>
                    <a:ext uri="{9D8B030D-6E8A-4147-A177-3AD203B41FA5}">
                      <a16:colId xmlns:a16="http://schemas.microsoft.com/office/drawing/2014/main" val="737289311"/>
                    </a:ext>
                  </a:extLst>
                </a:gridCol>
                <a:gridCol w="4186219">
                  <a:extLst>
                    <a:ext uri="{9D8B030D-6E8A-4147-A177-3AD203B41FA5}">
                      <a16:colId xmlns:a16="http://schemas.microsoft.com/office/drawing/2014/main" val="2827932285"/>
                    </a:ext>
                  </a:extLst>
                </a:gridCol>
              </a:tblGrid>
              <a:tr h="942815"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hydrate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hydraulics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hydrogen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46714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22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F4C1EF-0C7C-2F03-0CA4-CFEDF55703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E8043EBB-A7F9-EA95-D7BC-D893EA7486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48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8FA9C0-DA8B-3534-C543-D3109CDDAF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3360" y="659675"/>
            <a:ext cx="11765280" cy="5538650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0E2D6D3C-74BA-610E-ACFE-0EE7A538F8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388" y="659675"/>
            <a:ext cx="2955498" cy="394066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8EA4162-1BB8-7700-E41C-6DF7100ACF12}"/>
              </a:ext>
            </a:extLst>
          </p:cNvPr>
          <p:cNvSpPr txBox="1"/>
          <p:nvPr/>
        </p:nvSpPr>
        <p:spPr>
          <a:xfrm>
            <a:off x="640080" y="4600340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81F1A2-CB6A-F1A5-85D4-0F4D189343C3}"/>
              </a:ext>
            </a:extLst>
          </p:cNvPr>
          <p:cNvSpPr txBox="1"/>
          <p:nvPr/>
        </p:nvSpPr>
        <p:spPr>
          <a:xfrm>
            <a:off x="3366274" y="792568"/>
            <a:ext cx="7285687" cy="526297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prefix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hydr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‑ comes from the Greek word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hydōr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meaning water.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Ancient Greek scientists and thinkers used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hydōr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when talking about water, liquids and natural forces.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When English later borrowed Greek science words,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hydr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‑ came with them.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That’s why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hydr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‑ often appears in science and geography vocabulary.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354B6C0-E6DD-9B32-8424-5C260C1F33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" y="5123350"/>
            <a:ext cx="1835065" cy="160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6975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93CA98-4000-724C-4A20-FC3C7216EE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B4CE627F-5E10-1A73-4BA4-86D18CCAB54C}"/>
              </a:ext>
            </a:extLst>
          </p:cNvPr>
          <p:cNvGrpSpPr/>
          <p:nvPr/>
        </p:nvGrpSpPr>
        <p:grpSpPr>
          <a:xfrm>
            <a:off x="6388693" y="741171"/>
            <a:ext cx="5645023" cy="6668372"/>
            <a:chOff x="6388693" y="741171"/>
            <a:chExt cx="5645023" cy="6668372"/>
          </a:xfrm>
        </p:grpSpPr>
        <p:sp>
          <p:nvSpPr>
            <p:cNvPr id="14" name="Content Placeholder 2">
              <a:extLst>
                <a:ext uri="{FF2B5EF4-FFF2-40B4-BE49-F238E27FC236}">
                  <a16:creationId xmlns:a16="http://schemas.microsoft.com/office/drawing/2014/main" id="{030BCE1D-0F6E-600E-F8C7-300CB51F5EA5}"/>
                </a:ext>
              </a:extLst>
            </p:cNvPr>
            <p:cNvSpPr txBox="1">
              <a:spLocks/>
            </p:cNvSpPr>
            <p:nvPr/>
          </p:nvSpPr>
          <p:spPr>
            <a:xfrm>
              <a:off x="6393514" y="769690"/>
              <a:ext cx="5640202" cy="6639853"/>
            </a:xfrm>
            <a:prstGeom prst="roundRect">
              <a:avLst/>
            </a:prstGeom>
            <a:solidFill>
              <a:srgbClr val="0070C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endParaRPr lang="en-GB" sz="4400">
                <a:solidFill>
                  <a:schemeClr val="bg1"/>
                </a:solidFill>
              </a:endParaRPr>
            </a:p>
            <a:p>
              <a:pPr marL="0" indent="0" algn="ctr">
                <a:buFont typeface="Arial" panose="020B0604020202020204" pitchFamily="34" charset="0"/>
                <a:buNone/>
              </a:pPr>
              <a:endParaRPr lang="en-GB" sz="4400" dirty="0">
                <a:solidFill>
                  <a:schemeClr val="bg1"/>
                </a:solidFill>
              </a:endParaRPr>
            </a:p>
          </p:txBody>
        </p:sp>
        <p:sp>
          <p:nvSpPr>
            <p:cNvPr id="15" name="Content Placeholder 2">
              <a:extLst>
                <a:ext uri="{FF2B5EF4-FFF2-40B4-BE49-F238E27FC236}">
                  <a16:creationId xmlns:a16="http://schemas.microsoft.com/office/drawing/2014/main" id="{80EBBCEA-391E-8138-B3CB-44E109C3745E}"/>
                </a:ext>
              </a:extLst>
            </p:cNvPr>
            <p:cNvSpPr txBox="1">
              <a:spLocks/>
            </p:cNvSpPr>
            <p:nvPr/>
          </p:nvSpPr>
          <p:spPr>
            <a:xfrm>
              <a:off x="6388693" y="741171"/>
              <a:ext cx="4471895" cy="6639853"/>
            </a:xfrm>
            <a:prstGeom prst="roundRect">
              <a:avLst>
                <a:gd name="adj" fmla="val 837"/>
              </a:avLst>
            </a:prstGeom>
            <a:solidFill>
              <a:srgbClr val="0070C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endParaRPr lang="en-GB" sz="4400">
                <a:solidFill>
                  <a:schemeClr val="bg1"/>
                </a:solidFill>
              </a:endParaRPr>
            </a:p>
            <a:p>
              <a:pPr marL="0" indent="0" algn="ctr">
                <a:buFont typeface="Arial" panose="020B0604020202020204" pitchFamily="34" charset="0"/>
                <a:buNone/>
              </a:pPr>
              <a:endParaRPr lang="en-GB" sz="44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Picture 2" descr="flag of Greece | Britannica">
            <a:extLst>
              <a:ext uri="{FF2B5EF4-FFF2-40B4-BE49-F238E27FC236}">
                <a16:creationId xmlns:a16="http://schemas.microsoft.com/office/drawing/2014/main" id="{4554A502-85D7-AE8C-4289-ED18696F352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8558"/>
          <a:stretch>
            <a:fillRect/>
          </a:stretch>
        </p:blipFill>
        <p:spPr bwMode="auto">
          <a:xfrm>
            <a:off x="6366510" y="0"/>
            <a:ext cx="589407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31416289-FEBA-7A5D-D9E0-EB0DEDD143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6357801" cy="6864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46DC3-4A45-CF53-FB80-18F1F99FA1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148" y="757283"/>
            <a:ext cx="10235440" cy="5048431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AE6D9354-737B-A0DF-B2AD-B40973CA4D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0" y="3377375"/>
            <a:ext cx="2354089" cy="2991896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A51B569-4A6B-921C-A6B7-591E75D4B27C}"/>
              </a:ext>
            </a:extLst>
          </p:cNvPr>
          <p:cNvSpPr txBox="1">
            <a:spLocks/>
          </p:cNvSpPr>
          <p:nvPr/>
        </p:nvSpPr>
        <p:spPr>
          <a:xfrm>
            <a:off x="6299249" y="741171"/>
            <a:ext cx="5640202" cy="50645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39BB790E-57EA-54FB-0C54-8416E87437D4}"/>
              </a:ext>
            </a:extLst>
          </p:cNvPr>
          <p:cNvSpPr txBox="1">
            <a:spLocks/>
          </p:cNvSpPr>
          <p:nvPr/>
        </p:nvSpPr>
        <p:spPr>
          <a:xfrm>
            <a:off x="6294428" y="748678"/>
            <a:ext cx="4471895" cy="5057036"/>
          </a:xfrm>
          <a:prstGeom prst="roundRect">
            <a:avLst>
              <a:gd name="adj" fmla="val 837"/>
            </a:avLst>
          </a:prstGeom>
          <a:solidFill>
            <a:srgbClr val="0070C0"/>
          </a:solidFill>
          <a:ln>
            <a:noFill/>
          </a:ln>
          <a:effectLst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0D73C76-5BB0-D193-8655-7D01625E574A}"/>
              </a:ext>
            </a:extLst>
          </p:cNvPr>
          <p:cNvSpPr txBox="1"/>
          <p:nvPr/>
        </p:nvSpPr>
        <p:spPr>
          <a:xfrm>
            <a:off x="1123683" y="2613373"/>
            <a:ext cx="492055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Aqua means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water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and is from Latin.</a:t>
            </a:r>
          </a:p>
        </p:txBody>
      </p:sp>
      <p:pic>
        <p:nvPicPr>
          <p:cNvPr id="17" name="Picture 1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867355-5AC7-2CA4-95FD-0353DAEF86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9830" y="4040130"/>
            <a:ext cx="2865254" cy="250185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86606BA-35BA-34E5-2B8F-B21A54C113C4}"/>
              </a:ext>
            </a:extLst>
          </p:cNvPr>
          <p:cNvSpPr txBox="1"/>
          <p:nvPr/>
        </p:nvSpPr>
        <p:spPr>
          <a:xfrm>
            <a:off x="6616704" y="2336374"/>
            <a:ext cx="4920551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Hydr- means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water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and is from Ancient Greek.</a:t>
            </a:r>
          </a:p>
        </p:txBody>
      </p:sp>
    </p:spTree>
    <p:extLst>
      <p:ext uri="{BB962C8B-B14F-4D97-AF65-F5344CB8AC3E}">
        <p14:creationId xmlns:p14="http://schemas.microsoft.com/office/powerpoint/2010/main" val="13253779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F76ED5-6C39-3A3F-FFE5-5DC4BE037D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8344CFD2-7C86-EE7C-8483-EF314D7062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C82915-1369-FDCF-3F40-85FE0661DC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Hydroelectric power is a renewable energy source. 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C9F6D8F2-04D6-8703-0EE4-68328D4BC74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38139" y="1407909"/>
            <a:ext cx="4684522" cy="437059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6277D47-B473-7A6E-B3FC-66F082437D94}"/>
              </a:ext>
            </a:extLst>
          </p:cNvPr>
          <p:cNvSpPr txBox="1"/>
          <p:nvPr/>
        </p:nvSpPr>
        <p:spPr>
          <a:xfrm>
            <a:off x="2270128" y="2705725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hydroelectric</a:t>
            </a:r>
          </a:p>
        </p:txBody>
      </p:sp>
    </p:spTree>
    <p:extLst>
      <p:ext uri="{BB962C8B-B14F-4D97-AF65-F5344CB8AC3E}">
        <p14:creationId xmlns:p14="http://schemas.microsoft.com/office/powerpoint/2010/main" val="9507130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C87D14-1CF3-9457-0347-F939B0ED1B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923E3F39-4633-BE45-2524-1195D85A3D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EF41E3-CC04-F7D4-EEC5-D02F2052AB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66D18182-3009-EAB5-73F6-133EDF11DA9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02E857-5D2A-AAD1-CFD0-64F98C82BF30}"/>
              </a:ext>
            </a:extLst>
          </p:cNvPr>
          <p:cNvSpPr txBox="1"/>
          <p:nvPr/>
        </p:nvSpPr>
        <p:spPr>
          <a:xfrm>
            <a:off x="1565278" y="2084834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hydroelectric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F53B527-B15E-E7CB-463B-B94910C6138E}"/>
              </a:ext>
            </a:extLst>
          </p:cNvPr>
          <p:cNvSpPr txBox="1">
            <a:spLocks/>
          </p:cNvSpPr>
          <p:nvPr/>
        </p:nvSpPr>
        <p:spPr>
          <a:xfrm>
            <a:off x="6710880" y="428265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electr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36DDD66-2A1A-A6B7-37B6-D7BBEF8ABA12}"/>
              </a:ext>
            </a:extLst>
          </p:cNvPr>
          <p:cNvSpPr txBox="1">
            <a:spLocks/>
          </p:cNvSpPr>
          <p:nvPr/>
        </p:nvSpPr>
        <p:spPr>
          <a:xfrm>
            <a:off x="9603028" y="428265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ic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F8BFA36D-27CD-F8CF-4C71-4A286D288D60}"/>
              </a:ext>
            </a:extLst>
          </p:cNvPr>
          <p:cNvSpPr/>
          <p:nvPr/>
        </p:nvSpPr>
        <p:spPr>
          <a:xfrm>
            <a:off x="8988316" y="442309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C20AA467-0F6E-551B-0E59-229716EB3308}"/>
              </a:ext>
            </a:extLst>
          </p:cNvPr>
          <p:cNvSpPr/>
          <p:nvPr/>
        </p:nvSpPr>
        <p:spPr>
          <a:xfrm>
            <a:off x="2808379" y="4444752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99332FD-A7CA-8C40-03E1-275F4B176528}"/>
              </a:ext>
            </a:extLst>
          </p:cNvPr>
          <p:cNvSpPr txBox="1">
            <a:spLocks/>
          </p:cNvSpPr>
          <p:nvPr/>
        </p:nvSpPr>
        <p:spPr>
          <a:xfrm>
            <a:off x="6710880" y="525404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electricity/ amber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8CD365D-6D31-A3B6-CBEE-BFB56450659B}"/>
              </a:ext>
            </a:extLst>
          </p:cNvPr>
          <p:cNvSpPr txBox="1">
            <a:spLocks/>
          </p:cNvSpPr>
          <p:nvPr/>
        </p:nvSpPr>
        <p:spPr>
          <a:xfrm>
            <a:off x="416784" y="428265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hydroelectric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EDA3BBA-5B7E-6164-F9EA-EA363FA4435A}"/>
              </a:ext>
            </a:extLst>
          </p:cNvPr>
          <p:cNvSpPr txBox="1">
            <a:spLocks/>
          </p:cNvSpPr>
          <p:nvPr/>
        </p:nvSpPr>
        <p:spPr>
          <a:xfrm>
            <a:off x="9603028" y="525404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Relating to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8F0DF43-F0E5-28D9-9EA5-B58D021EF219}"/>
              </a:ext>
            </a:extLst>
          </p:cNvPr>
          <p:cNvSpPr txBox="1">
            <a:spLocks/>
          </p:cNvSpPr>
          <p:nvPr/>
        </p:nvSpPr>
        <p:spPr>
          <a:xfrm>
            <a:off x="3818731" y="428265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hydro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B736AD2-496B-A43D-BC89-4FF9A690FD23}"/>
              </a:ext>
            </a:extLst>
          </p:cNvPr>
          <p:cNvSpPr txBox="1">
            <a:spLocks/>
          </p:cNvSpPr>
          <p:nvPr/>
        </p:nvSpPr>
        <p:spPr>
          <a:xfrm>
            <a:off x="3848499" y="525404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water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D667B5AD-9543-4240-A98D-B637A646A522}"/>
              </a:ext>
            </a:extLst>
          </p:cNvPr>
          <p:cNvSpPr/>
          <p:nvPr/>
        </p:nvSpPr>
        <p:spPr>
          <a:xfrm>
            <a:off x="6088336" y="442309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11399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20" grpId="0" animBg="1"/>
      <p:bldP spid="24" grpId="0" animBg="1"/>
      <p:bldP spid="2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 water molecule is made up of two hydrogen atoms and one oxygen atom. (H</a:t>
            </a:r>
            <a:r>
              <a:rPr lang="en-GB" sz="4400" baseline="-25000" dirty="0">
                <a:solidFill>
                  <a:schemeClr val="bg1"/>
                </a:solidFill>
              </a:rPr>
              <a:t>2</a:t>
            </a:r>
            <a:r>
              <a:rPr lang="en-GB" sz="4400" dirty="0">
                <a:solidFill>
                  <a:schemeClr val="bg1"/>
                </a:solidFill>
              </a:rPr>
              <a:t>O)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70929" y="2072110"/>
            <a:ext cx="5066770" cy="399486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B99EFA5-A306-C166-3A70-040E1BFAE8CE}"/>
              </a:ext>
            </a:extLst>
          </p:cNvPr>
          <p:cNvSpPr txBox="1"/>
          <p:nvPr/>
        </p:nvSpPr>
        <p:spPr>
          <a:xfrm>
            <a:off x="2056909" y="3139470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hydrogen</a:t>
            </a:r>
          </a:p>
        </p:txBody>
      </p:sp>
    </p:spTree>
    <p:extLst>
      <p:ext uri="{BB962C8B-B14F-4D97-AF65-F5344CB8AC3E}">
        <p14:creationId xmlns:p14="http://schemas.microsoft.com/office/powerpoint/2010/main" val="36335100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92FD7D-AAEA-9C5C-C3D4-969E7BE00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DE215AC0-90BA-688C-2C37-BB956B2D66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299DCD-2CE1-5595-9E81-A208A7B62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E98B6288-10F8-D608-AE8B-CEDA0513716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4E30327-F928-08A5-09A0-A072C72A6F5C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hydrogen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051EB2B-3714-0B7C-E493-1E2BFC351B0E}"/>
              </a:ext>
            </a:extLst>
          </p:cNvPr>
          <p:cNvSpPr txBox="1">
            <a:spLocks/>
          </p:cNvSpPr>
          <p:nvPr/>
        </p:nvSpPr>
        <p:spPr>
          <a:xfrm>
            <a:off x="7861994" y="400649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gen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37D818FD-F55F-2724-B6B8-CBF2846FF38E}"/>
              </a:ext>
            </a:extLst>
          </p:cNvPr>
          <p:cNvSpPr/>
          <p:nvPr/>
        </p:nvSpPr>
        <p:spPr>
          <a:xfrm>
            <a:off x="3959493" y="4168592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5EF57BE-19FE-FFFE-7997-E7DB828DE854}"/>
              </a:ext>
            </a:extLst>
          </p:cNvPr>
          <p:cNvSpPr txBox="1">
            <a:spLocks/>
          </p:cNvSpPr>
          <p:nvPr/>
        </p:nvSpPr>
        <p:spPr>
          <a:xfrm>
            <a:off x="7861994" y="497788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maker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AF1B6CDC-EDC7-875C-48D0-8E9A124DCAD1}"/>
              </a:ext>
            </a:extLst>
          </p:cNvPr>
          <p:cNvSpPr txBox="1">
            <a:spLocks/>
          </p:cNvSpPr>
          <p:nvPr/>
        </p:nvSpPr>
        <p:spPr>
          <a:xfrm>
            <a:off x="1567898" y="400649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hydrogen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71755F-35E9-C2C0-A02E-F748A38C50CF}"/>
              </a:ext>
            </a:extLst>
          </p:cNvPr>
          <p:cNvSpPr txBox="1">
            <a:spLocks/>
          </p:cNvSpPr>
          <p:nvPr/>
        </p:nvSpPr>
        <p:spPr>
          <a:xfrm>
            <a:off x="4969845" y="400649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hydro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E759E32-7F50-F43B-D8F8-01B722856344}"/>
              </a:ext>
            </a:extLst>
          </p:cNvPr>
          <p:cNvSpPr txBox="1">
            <a:spLocks/>
          </p:cNvSpPr>
          <p:nvPr/>
        </p:nvSpPr>
        <p:spPr>
          <a:xfrm>
            <a:off x="4999613" y="497788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water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EAB200E5-1F7F-7709-AAA3-0FD2D6F4C97D}"/>
              </a:ext>
            </a:extLst>
          </p:cNvPr>
          <p:cNvSpPr/>
          <p:nvPr/>
        </p:nvSpPr>
        <p:spPr>
          <a:xfrm>
            <a:off x="7239450" y="41469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64578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8" grpId="0" animBg="1"/>
      <p:bldP spid="19" grpId="0" animBg="1"/>
      <p:bldP spid="8" grpId="0" animBg="1"/>
      <p:bldP spid="11" grpId="0" animBg="1"/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used her hydrometer to take readings.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hydrometer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756" y="2170322"/>
            <a:ext cx="5161934" cy="4069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747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promoting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pro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mote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bound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892DFA8-A58D-9F2D-0D78-62F579D1D930}"/>
              </a:ext>
            </a:extLst>
          </p:cNvPr>
          <p:cNvSpPr txBox="1">
            <a:spLocks/>
          </p:cNvSpPr>
          <p:nvPr/>
        </p:nvSpPr>
        <p:spPr>
          <a:xfrm>
            <a:off x="2887977" y="5945644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has the E from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mot</a:t>
            </a:r>
            <a:r>
              <a:rPr lang="en-GB" sz="28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gone?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9C36D8-EE03-78CF-81DB-AE3B6552D0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7B4287C-1DF4-F18E-0B4B-C25588FE9B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446017-CFD2-293D-1034-88A0B63B30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50351B-E31D-FD98-69F3-00802B743B13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hydrometer 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DEC0248-D75F-DC33-50DC-BF32FAC90C9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4F99AEF2-C22D-5954-6F6B-A8C378A74D12}"/>
              </a:ext>
            </a:extLst>
          </p:cNvPr>
          <p:cNvSpPr txBox="1">
            <a:spLocks/>
          </p:cNvSpPr>
          <p:nvPr/>
        </p:nvSpPr>
        <p:spPr>
          <a:xfrm>
            <a:off x="7863010" y="401755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meter</a:t>
            </a: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0F35F42A-28DA-5FC9-4825-F124598F173A}"/>
              </a:ext>
            </a:extLst>
          </p:cNvPr>
          <p:cNvSpPr/>
          <p:nvPr/>
        </p:nvSpPr>
        <p:spPr>
          <a:xfrm>
            <a:off x="3960509" y="4179648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141E86A-29BC-CCF0-B854-7381BC2E490D}"/>
              </a:ext>
            </a:extLst>
          </p:cNvPr>
          <p:cNvSpPr txBox="1">
            <a:spLocks/>
          </p:cNvSpPr>
          <p:nvPr/>
        </p:nvSpPr>
        <p:spPr>
          <a:xfrm>
            <a:off x="7863010" y="4988939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measure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DEF7F23-53AC-540E-0537-362446E932F9}"/>
              </a:ext>
            </a:extLst>
          </p:cNvPr>
          <p:cNvSpPr txBox="1">
            <a:spLocks/>
          </p:cNvSpPr>
          <p:nvPr/>
        </p:nvSpPr>
        <p:spPr>
          <a:xfrm>
            <a:off x="1568914" y="401755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hydrometer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414AA7CA-EAD2-3975-1DCB-90F5C8708D99}"/>
              </a:ext>
            </a:extLst>
          </p:cNvPr>
          <p:cNvSpPr txBox="1">
            <a:spLocks/>
          </p:cNvSpPr>
          <p:nvPr/>
        </p:nvSpPr>
        <p:spPr>
          <a:xfrm>
            <a:off x="4970861" y="401755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hydro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CB9C817-4C48-5A86-E9A5-5691ABD92193}"/>
              </a:ext>
            </a:extLst>
          </p:cNvPr>
          <p:cNvSpPr txBox="1">
            <a:spLocks/>
          </p:cNvSpPr>
          <p:nvPr/>
        </p:nvSpPr>
        <p:spPr>
          <a:xfrm>
            <a:off x="5000629" y="4988939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water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31C820B8-D957-933E-ED03-9C50083430B0}"/>
              </a:ext>
            </a:extLst>
          </p:cNvPr>
          <p:cNvSpPr/>
          <p:nvPr/>
        </p:nvSpPr>
        <p:spPr>
          <a:xfrm>
            <a:off x="7240466" y="41579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37195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29A9E2-F6B9-894D-A954-0EB23695B0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629D49B-C359-B4FF-72F9-33ED976C81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CDE76806-A554-5368-E2E6-1629BC9EAC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75856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4843C27-AB79-50F7-A8E2-B957B9B5136E}"/>
              </a:ext>
            </a:extLst>
          </p:cNvPr>
          <p:cNvSpPr/>
          <p:nvPr/>
        </p:nvSpPr>
        <p:spPr>
          <a:xfrm>
            <a:off x="157316" y="1312226"/>
            <a:ext cx="11887200" cy="5413903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F58DDB2-55CE-D7E3-D5D2-EDDC021E1F1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63872"/>
            <a:ext cx="2007302" cy="187278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C815794-B8E8-7DE1-B400-FC89C4E660F0}"/>
              </a:ext>
            </a:extLst>
          </p:cNvPr>
          <p:cNvSpPr txBox="1"/>
          <p:nvPr/>
        </p:nvSpPr>
        <p:spPr>
          <a:xfrm>
            <a:off x="157316" y="1312226"/>
            <a:ext cx="118773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During the visit to the </a:t>
            </a:r>
            <a:r>
              <a:rPr lang="en-GB" sz="3200" dirty="0" err="1">
                <a:solidFill>
                  <a:schemeClr val="bg1"/>
                </a:solidFill>
              </a:rPr>
              <a:t>aquerium</a:t>
            </a:r>
            <a:r>
              <a:rPr lang="en-GB" sz="3200" dirty="0">
                <a:solidFill>
                  <a:schemeClr val="bg1"/>
                </a:solidFill>
              </a:rPr>
              <a:t>, students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tested an </a:t>
            </a:r>
            <a:r>
              <a:rPr lang="en-GB" sz="3200" dirty="0" err="1">
                <a:solidFill>
                  <a:schemeClr val="bg1"/>
                </a:solidFill>
              </a:rPr>
              <a:t>aquaous</a:t>
            </a:r>
            <a:r>
              <a:rPr lang="en-GB" sz="3200" dirty="0">
                <a:solidFill>
                  <a:schemeClr val="bg1"/>
                </a:solidFill>
              </a:rPr>
              <a:t> solution and discussed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how </a:t>
            </a:r>
            <a:r>
              <a:rPr lang="en-GB" sz="3200" dirty="0" err="1">
                <a:solidFill>
                  <a:schemeClr val="bg1"/>
                </a:solidFill>
              </a:rPr>
              <a:t>hydrolugy</a:t>
            </a:r>
            <a:r>
              <a:rPr lang="en-GB" sz="3200" dirty="0">
                <a:solidFill>
                  <a:schemeClr val="bg1"/>
                </a:solidFill>
              </a:rPr>
              <a:t> helps </a:t>
            </a:r>
            <a:r>
              <a:rPr lang="en-GB" sz="3200">
                <a:solidFill>
                  <a:schemeClr val="bg1"/>
                </a:solidFill>
              </a:rPr>
              <a:t>scienists</a:t>
            </a:r>
            <a:r>
              <a:rPr lang="en-GB" sz="3200" dirty="0">
                <a:solidFill>
                  <a:schemeClr val="bg1"/>
                </a:solidFill>
              </a:rPr>
              <a:t> understand rivers.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F70514-BB42-A03B-91D9-2552E6C26901}"/>
              </a:ext>
            </a:extLst>
          </p:cNvPr>
          <p:cNvSpPr txBox="1"/>
          <p:nvPr/>
        </p:nvSpPr>
        <p:spPr>
          <a:xfrm>
            <a:off x="332509" y="5064137"/>
            <a:ext cx="114715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During the visit to the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</a:rPr>
              <a:t>aquarium</a:t>
            </a:r>
            <a:r>
              <a:rPr lang="en-GB" sz="3600" dirty="0">
                <a:solidFill>
                  <a:schemeClr val="bg1"/>
                </a:solidFill>
              </a:rPr>
              <a:t>, students 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tested an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</a:rPr>
              <a:t>aqueous</a:t>
            </a:r>
            <a:r>
              <a:rPr lang="en-GB" sz="3600" dirty="0">
                <a:solidFill>
                  <a:schemeClr val="bg1"/>
                </a:solidFill>
              </a:rPr>
              <a:t> solution and discussed 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how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</a:rPr>
              <a:t>hydrology</a:t>
            </a:r>
            <a:r>
              <a:rPr lang="en-GB" sz="3600" dirty="0">
                <a:solidFill>
                  <a:schemeClr val="bg1"/>
                </a:solidFill>
              </a:rPr>
              <a:t> helps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</a:rPr>
              <a:t>scientists</a:t>
            </a:r>
            <a:r>
              <a:rPr lang="en-GB" sz="3600" dirty="0">
                <a:solidFill>
                  <a:schemeClr val="bg1"/>
                </a:solidFill>
              </a:rPr>
              <a:t> understand rivers.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1741CF-62EC-63BE-25AB-001847C68E67}"/>
              </a:ext>
            </a:extLst>
          </p:cNvPr>
          <p:cNvSpPr txBox="1"/>
          <p:nvPr/>
        </p:nvSpPr>
        <p:spPr>
          <a:xfrm>
            <a:off x="332509" y="3189996"/>
            <a:ext cx="114715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During the visit to the aquarium, students 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tested an aqueous solution and discussed 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how hydrology helps scientists understand rivers.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9BB196D-8B53-6DE0-557B-54BB9F8DE3B2}"/>
              </a:ext>
            </a:extLst>
          </p:cNvPr>
          <p:cNvCxnSpPr>
            <a:cxnSpLocks/>
          </p:cNvCxnSpPr>
          <p:nvPr/>
        </p:nvCxnSpPr>
        <p:spPr>
          <a:xfrm>
            <a:off x="2283832" y="3140343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40DCB1-A54A-4CF7-9688-1BFC4E55B86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54879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6AF11B56-6FB6-7A16-1998-C0EEF4636A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A90DC5F-16EB-3C1C-83A1-8397F475F308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B4AABBC0-2F0F-C824-0FF0-457E45352A0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3614" y="1724611"/>
            <a:ext cx="7489644" cy="3788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aquarium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aquatics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aquamarine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aquaplane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aqueous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aqueduct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hydroelectric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hydraulic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hydrate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hydrogen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hydrometer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hydrology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B7D8644-2A80-BAE1-EDDC-C5E90C051B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2B7ED6F9-A7AF-2746-8E12-713D166AEBEF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445770" y="2369256"/>
            <a:ext cx="1098423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3569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A prefix changes what a word means, not what kind of word it is.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2F0F6D-1B6E-71A4-7A2A-8BA6E8801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E747DC2-2EBB-B2D3-0748-EC64123340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EC2D05-743E-40AF-BC7D-C15FB2BF6B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C3D422A-959F-ACED-404E-CAD73B050D5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7985" y="5297811"/>
            <a:ext cx="1314681" cy="169387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D69E601-7AAE-221E-D960-E8589506967F}"/>
              </a:ext>
            </a:extLst>
          </p:cNvPr>
          <p:cNvSpPr txBox="1">
            <a:spLocks/>
          </p:cNvSpPr>
          <p:nvPr/>
        </p:nvSpPr>
        <p:spPr>
          <a:xfrm>
            <a:off x="3617078" y="2315721"/>
            <a:ext cx="385112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that is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B9AE071A-1C1C-8812-C655-D556EC8F6624}"/>
              </a:ext>
            </a:extLst>
          </p:cNvPr>
          <p:cNvSpPr/>
          <p:nvPr/>
        </p:nvSpPr>
        <p:spPr>
          <a:xfrm>
            <a:off x="3014511" y="245615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73F94A3-C58E-761A-C7FE-40F1100BE35C}"/>
              </a:ext>
            </a:extLst>
          </p:cNvPr>
          <p:cNvSpPr/>
          <p:nvPr/>
        </p:nvSpPr>
        <p:spPr>
          <a:xfrm>
            <a:off x="7727623" y="249947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FBE97C1-B352-C9FE-79A9-898BCAD34E4C}"/>
              </a:ext>
            </a:extLst>
          </p:cNvPr>
          <p:cNvSpPr txBox="1">
            <a:spLocks/>
          </p:cNvSpPr>
          <p:nvPr/>
        </p:nvSpPr>
        <p:spPr>
          <a:xfrm>
            <a:off x="9132153" y="232465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C764E4F-678B-E7CA-F900-6615C0D20AB6}"/>
              </a:ext>
            </a:extLst>
          </p:cNvPr>
          <p:cNvSpPr txBox="1">
            <a:spLocks/>
          </p:cNvSpPr>
          <p:nvPr/>
        </p:nvSpPr>
        <p:spPr>
          <a:xfrm>
            <a:off x="3639057" y="3148763"/>
            <a:ext cx="382421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verb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BB429FE1-CCBB-6C27-DDC5-24C790739D2D}"/>
              </a:ext>
            </a:extLst>
          </p:cNvPr>
          <p:cNvSpPr/>
          <p:nvPr/>
        </p:nvSpPr>
        <p:spPr>
          <a:xfrm>
            <a:off x="2995437" y="328920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C47E9B3B-9875-F703-54F0-71D2B06017D8}"/>
              </a:ext>
            </a:extLst>
          </p:cNvPr>
          <p:cNvSpPr/>
          <p:nvPr/>
        </p:nvSpPr>
        <p:spPr>
          <a:xfrm>
            <a:off x="7692032" y="333251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23D663F-1ACE-700B-525F-C331390F4305}"/>
              </a:ext>
            </a:extLst>
          </p:cNvPr>
          <p:cNvSpPr txBox="1">
            <a:spLocks/>
          </p:cNvSpPr>
          <p:nvPr/>
        </p:nvSpPr>
        <p:spPr>
          <a:xfrm>
            <a:off x="9132153" y="31576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D21D496-12E4-C3EF-3193-B5F20D54401A}"/>
              </a:ext>
            </a:extLst>
          </p:cNvPr>
          <p:cNvSpPr txBox="1">
            <a:spLocks/>
          </p:cNvSpPr>
          <p:nvPr/>
        </p:nvSpPr>
        <p:spPr>
          <a:xfrm>
            <a:off x="3639056" y="3991368"/>
            <a:ext cx="385112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adjective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7506709-9408-209F-2A8C-D6AB70E46332}"/>
              </a:ext>
            </a:extLst>
          </p:cNvPr>
          <p:cNvSpPr txBox="1">
            <a:spLocks/>
          </p:cNvSpPr>
          <p:nvPr/>
        </p:nvSpPr>
        <p:spPr>
          <a:xfrm>
            <a:off x="9132153" y="400030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Adjective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E728AA45-0325-61AC-8E0B-7EDAB80E4C13}"/>
              </a:ext>
            </a:extLst>
          </p:cNvPr>
          <p:cNvSpPr/>
          <p:nvPr/>
        </p:nvSpPr>
        <p:spPr>
          <a:xfrm>
            <a:off x="7692032" y="417512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A9E61702-FF78-CE1A-9ED0-E19F8072FD39}"/>
              </a:ext>
            </a:extLst>
          </p:cNvPr>
          <p:cNvSpPr/>
          <p:nvPr/>
        </p:nvSpPr>
        <p:spPr>
          <a:xfrm>
            <a:off x="2972933" y="41318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10B944-2037-4597-F6BF-1CFFCE637ECA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3569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A prefix changes what a word means, not what kind of word it is.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C4BE75-E2DD-97D7-D363-DFF3E2C67DC7}"/>
              </a:ext>
            </a:extLst>
          </p:cNvPr>
          <p:cNvSpPr txBox="1">
            <a:spLocks/>
          </p:cNvSpPr>
          <p:nvPr/>
        </p:nvSpPr>
        <p:spPr>
          <a:xfrm>
            <a:off x="1176696" y="2315721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7321BBD-53FC-DE06-2448-AE3BB5E18298}"/>
              </a:ext>
            </a:extLst>
          </p:cNvPr>
          <p:cNvSpPr txBox="1">
            <a:spLocks/>
          </p:cNvSpPr>
          <p:nvPr/>
        </p:nvSpPr>
        <p:spPr>
          <a:xfrm>
            <a:off x="1176696" y="3148763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9F63DD2-3433-E59E-0FE5-64D7E07C2C02}"/>
              </a:ext>
            </a:extLst>
          </p:cNvPr>
          <p:cNvSpPr txBox="1">
            <a:spLocks/>
          </p:cNvSpPr>
          <p:nvPr/>
        </p:nvSpPr>
        <p:spPr>
          <a:xfrm>
            <a:off x="1176696" y="3991368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A10DCED-FF8A-A4A9-1E27-29EE79297895}"/>
              </a:ext>
            </a:extLst>
          </p:cNvPr>
          <p:cNvSpPr txBox="1">
            <a:spLocks/>
          </p:cNvSpPr>
          <p:nvPr/>
        </p:nvSpPr>
        <p:spPr>
          <a:xfrm>
            <a:off x="3639056" y="4817154"/>
            <a:ext cx="385112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E8FE3FA-64AC-51DA-27ED-FBDE197C274E}"/>
              </a:ext>
            </a:extLst>
          </p:cNvPr>
          <p:cNvSpPr txBox="1">
            <a:spLocks/>
          </p:cNvSpPr>
          <p:nvPr/>
        </p:nvSpPr>
        <p:spPr>
          <a:xfrm>
            <a:off x="9132153" y="482609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79A5224-4D56-2EF5-62FD-5F88BA7F6D90}"/>
              </a:ext>
            </a:extLst>
          </p:cNvPr>
          <p:cNvSpPr/>
          <p:nvPr/>
        </p:nvSpPr>
        <p:spPr>
          <a:xfrm>
            <a:off x="7692032" y="500090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Cross 28">
            <a:extLst>
              <a:ext uri="{FF2B5EF4-FFF2-40B4-BE49-F238E27FC236}">
                <a16:creationId xmlns:a16="http://schemas.microsoft.com/office/drawing/2014/main" id="{D8C36A21-95A7-E5B6-BF03-8FC886D634D3}"/>
              </a:ext>
            </a:extLst>
          </p:cNvPr>
          <p:cNvSpPr/>
          <p:nvPr/>
        </p:nvSpPr>
        <p:spPr>
          <a:xfrm>
            <a:off x="2972933" y="495759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32AF1C9F-1262-C46B-95FF-57B1A89205B6}"/>
              </a:ext>
            </a:extLst>
          </p:cNvPr>
          <p:cNvSpPr txBox="1">
            <a:spLocks/>
          </p:cNvSpPr>
          <p:nvPr/>
        </p:nvSpPr>
        <p:spPr>
          <a:xfrm>
            <a:off x="1176696" y="4817154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</p:spTree>
    <p:extLst>
      <p:ext uri="{BB962C8B-B14F-4D97-AF65-F5344CB8AC3E}">
        <p14:creationId xmlns:p14="http://schemas.microsoft.com/office/powerpoint/2010/main" val="28110644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7" grpId="0" animBg="1"/>
      <p:bldP spid="20" grpId="0" animBg="1"/>
      <p:bldP spid="22" grpId="0" animBg="1"/>
      <p:bldP spid="24" grpId="0" animBg="1"/>
      <p:bldP spid="26" grpId="0" animBg="1"/>
      <p:bldP spid="27" grpId="0" animBg="1"/>
      <p:bldP spid="28" grpId="0" animBg="1"/>
      <p:bldP spid="12" grpId="0" animBg="1"/>
      <p:bldP spid="14" grpId="0" animBg="1"/>
      <p:bldP spid="19" grpId="0" animBg="1"/>
      <p:bldP spid="21" grpId="0" animBg="1"/>
      <p:bldP spid="23" grpId="0" animBg="1"/>
      <p:bldP spid="29" grpId="0" animBg="1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DFFFF8-4717-C982-5458-89A1ADD363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25D1DB30-7F4B-51B3-ABE5-21FC4E7E34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A69C78-7B4A-C3A5-5C46-F724959DC3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B3AAD0-FA40-4CCC-AE92-5560B26A8174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5274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18A6882-29E2-84B6-3D15-5E0C528DA172}"/>
              </a:ext>
            </a:extLst>
          </p:cNvPr>
          <p:cNvSpPr txBox="1">
            <a:spLocks/>
          </p:cNvSpPr>
          <p:nvPr/>
        </p:nvSpPr>
        <p:spPr>
          <a:xfrm>
            <a:off x="519354" y="2240843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changes depending on the spelling of the base:  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06074BC8-38AA-FBF1-07A4-8A33BA619A30}"/>
              </a:ext>
            </a:extLst>
          </p:cNvPr>
          <p:cNvGraphicFramePr>
            <a:graphicFrameLocks noGrp="1"/>
          </p:cNvGraphicFramePr>
          <p:nvPr/>
        </p:nvGraphicFramePr>
        <p:xfrm>
          <a:off x="829946" y="3177129"/>
          <a:ext cx="10577460" cy="30030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4365">
                  <a:extLst>
                    <a:ext uri="{9D8B030D-6E8A-4147-A177-3AD203B41FA5}">
                      <a16:colId xmlns:a16="http://schemas.microsoft.com/office/drawing/2014/main" val="2265186388"/>
                    </a:ext>
                  </a:extLst>
                </a:gridCol>
                <a:gridCol w="3666718">
                  <a:extLst>
                    <a:ext uri="{9D8B030D-6E8A-4147-A177-3AD203B41FA5}">
                      <a16:colId xmlns:a16="http://schemas.microsoft.com/office/drawing/2014/main" val="2997024775"/>
                    </a:ext>
                  </a:extLst>
                </a:gridCol>
                <a:gridCol w="2525485">
                  <a:extLst>
                    <a:ext uri="{9D8B030D-6E8A-4147-A177-3AD203B41FA5}">
                      <a16:colId xmlns:a16="http://schemas.microsoft.com/office/drawing/2014/main" val="186668745"/>
                    </a:ext>
                  </a:extLst>
                </a:gridCol>
                <a:gridCol w="1740892">
                  <a:extLst>
                    <a:ext uri="{9D8B030D-6E8A-4147-A177-3AD203B41FA5}">
                      <a16:colId xmlns:a16="http://schemas.microsoft.com/office/drawing/2014/main" val="3389860084"/>
                    </a:ext>
                  </a:extLst>
                </a:gridCol>
              </a:tblGrid>
              <a:tr h="600601">
                <a:tc>
                  <a:txBody>
                    <a:bodyPr/>
                    <a:lstStyle/>
                    <a:p>
                      <a:r>
                        <a:rPr lang="en-GB" sz="2400" dirty="0"/>
                        <a:t>Base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Base’s starting letter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Prefix + 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Prefix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5039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incorrect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in-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989710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impossible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im-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185460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illegal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il-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483975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irregular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 err="1"/>
                        <a:t>ir</a:t>
                      </a:r>
                      <a:r>
                        <a:rPr lang="en-GB" sz="24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695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74892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37DB940-DAEF-F267-E157-B537FFB55D44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5274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8E9F01D-CD06-8EB5-4EAF-48D03905035C}"/>
              </a:ext>
            </a:extLst>
          </p:cNvPr>
          <p:cNvSpPr txBox="1">
            <a:spLocks/>
          </p:cNvSpPr>
          <p:nvPr/>
        </p:nvSpPr>
        <p:spPr>
          <a:xfrm>
            <a:off x="519354" y="2240843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changes depending on the spelling of the base:  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12BF158B-8787-3E33-FE64-E79CADEBF22C}"/>
              </a:ext>
            </a:extLst>
          </p:cNvPr>
          <p:cNvGraphicFramePr>
            <a:graphicFrameLocks noGrp="1"/>
          </p:cNvGraphicFramePr>
          <p:nvPr/>
        </p:nvGraphicFramePr>
        <p:xfrm>
          <a:off x="1150900" y="3177131"/>
          <a:ext cx="9799954" cy="2304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9989">
                  <a:extLst>
                    <a:ext uri="{9D8B030D-6E8A-4147-A177-3AD203B41FA5}">
                      <a16:colId xmlns:a16="http://schemas.microsoft.com/office/drawing/2014/main" val="2265186388"/>
                    </a:ext>
                  </a:extLst>
                </a:gridCol>
                <a:gridCol w="3397192">
                  <a:extLst>
                    <a:ext uri="{9D8B030D-6E8A-4147-A177-3AD203B41FA5}">
                      <a16:colId xmlns:a16="http://schemas.microsoft.com/office/drawing/2014/main" val="2997024775"/>
                    </a:ext>
                  </a:extLst>
                </a:gridCol>
                <a:gridCol w="2339847">
                  <a:extLst>
                    <a:ext uri="{9D8B030D-6E8A-4147-A177-3AD203B41FA5}">
                      <a16:colId xmlns:a16="http://schemas.microsoft.com/office/drawing/2014/main" val="186668745"/>
                    </a:ext>
                  </a:extLst>
                </a:gridCol>
                <a:gridCol w="1612926">
                  <a:extLst>
                    <a:ext uri="{9D8B030D-6E8A-4147-A177-3AD203B41FA5}">
                      <a16:colId xmlns:a16="http://schemas.microsoft.com/office/drawing/2014/main" val="3389860084"/>
                    </a:ext>
                  </a:extLst>
                </a:gridCol>
              </a:tblGrid>
              <a:tr h="460828">
                <a:tc>
                  <a:txBody>
                    <a:bodyPr/>
                    <a:lstStyle/>
                    <a:p>
                      <a:r>
                        <a:rPr lang="en-GB" sz="2000" dirty="0"/>
                        <a:t>Base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Base’s starting letter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Prefix + 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Prefix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5039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incorrect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in-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989710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impossible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im-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185460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illegal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il-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483975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irregular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 err="1"/>
                        <a:t>ir</a:t>
                      </a:r>
                      <a:r>
                        <a:rPr lang="en-GB" sz="20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69563"/>
                  </a:ext>
                </a:extLst>
              </a:tr>
            </a:tbl>
          </a:graphicData>
        </a:graphic>
      </p:graphicFrame>
      <p:sp>
        <p:nvSpPr>
          <p:cNvPr id="32" name="Title 1">
            <a:extLst>
              <a:ext uri="{FF2B5EF4-FFF2-40B4-BE49-F238E27FC236}">
                <a16:creationId xmlns:a16="http://schemas.microsoft.com/office/drawing/2014/main" id="{CE9F3D2C-86F6-D9A5-BA3D-8E64209F7643}"/>
              </a:ext>
            </a:extLst>
          </p:cNvPr>
          <p:cNvSpPr txBox="1">
            <a:spLocks/>
          </p:cNvSpPr>
          <p:nvPr/>
        </p:nvSpPr>
        <p:spPr>
          <a:xfrm>
            <a:off x="564476" y="5675581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has changed to im-, il- and </a:t>
            </a:r>
            <a:r>
              <a:rPr lang="en-GB" sz="2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 depending on the next letter. </a:t>
            </a:r>
          </a:p>
        </p:txBody>
      </p:sp>
    </p:spTree>
    <p:extLst>
      <p:ext uri="{BB962C8B-B14F-4D97-AF65-F5344CB8AC3E}">
        <p14:creationId xmlns:p14="http://schemas.microsoft.com/office/powerpoint/2010/main" val="22894940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E1411AB-7C41-1D91-8E61-8764A5EAD6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38862" y="2135662"/>
            <a:ext cx="44115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Hydr &amp; </a:t>
            </a:r>
            <a:r>
              <a:rPr lang="en-GB" sz="5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Aqu</a:t>
            </a:r>
            <a:endParaRPr lang="en-GB" sz="5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5A169CE3-364E-2DF3-E442-4FC30C8C64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E96453-EA24-2A80-D963-362E2E4091B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1077D69-A26F-FA4F-12E7-6081093E135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156966" y="4037462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09388 0.501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8" y="2506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07407E-6 L -0.25651 -0.0810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26" y="-4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85529F3-1367-D2C7-434F-B17C95A8A6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5" y="355846"/>
            <a:ext cx="11199220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aqua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or </a:t>
            </a:r>
            <a:r>
              <a:rPr lang="en-GB" u="sng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aque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aqua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and </a:t>
            </a:r>
            <a:r>
              <a:rPr lang="en-GB" u="sng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aque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Aqua and </a:t>
            </a:r>
            <a:r>
              <a:rPr lang="en-GB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aque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water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0651330-5C4A-491A-4758-0111B5DBC0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182202"/>
              </p:ext>
            </p:extLst>
          </p:nvPr>
        </p:nvGraphicFramePr>
        <p:xfrm>
          <a:off x="531223" y="2475923"/>
          <a:ext cx="11176264" cy="94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6777">
                  <a:extLst>
                    <a:ext uri="{9D8B030D-6E8A-4147-A177-3AD203B41FA5}">
                      <a16:colId xmlns:a16="http://schemas.microsoft.com/office/drawing/2014/main" val="1400021576"/>
                    </a:ext>
                  </a:extLst>
                </a:gridCol>
                <a:gridCol w="2859741">
                  <a:extLst>
                    <a:ext uri="{9D8B030D-6E8A-4147-A177-3AD203B41FA5}">
                      <a16:colId xmlns:a16="http://schemas.microsoft.com/office/drawing/2014/main" val="737289311"/>
                    </a:ext>
                  </a:extLst>
                </a:gridCol>
                <a:gridCol w="3209365">
                  <a:extLst>
                    <a:ext uri="{9D8B030D-6E8A-4147-A177-3AD203B41FA5}">
                      <a16:colId xmlns:a16="http://schemas.microsoft.com/office/drawing/2014/main" val="2827932285"/>
                    </a:ext>
                  </a:extLst>
                </a:gridCol>
                <a:gridCol w="2590381">
                  <a:extLst>
                    <a:ext uri="{9D8B030D-6E8A-4147-A177-3AD203B41FA5}">
                      <a16:colId xmlns:a16="http://schemas.microsoft.com/office/drawing/2014/main" val="2613995841"/>
                    </a:ext>
                  </a:extLst>
                </a:gridCol>
              </a:tblGrid>
              <a:tr h="942815"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aquarium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aqueduct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aqueous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aquatics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46714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1103</Words>
  <Application>Microsoft Office PowerPoint</Application>
  <PresentationFormat>Widescreen</PresentationFormat>
  <Paragraphs>270</Paragraphs>
  <Slides>32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6" baseType="lpstr">
      <vt:lpstr>Andika</vt:lpstr>
      <vt:lpstr>Aptos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Hydr &amp; Aqu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43</cp:revision>
  <dcterms:created xsi:type="dcterms:W3CDTF">2022-05-31T09:42:07Z</dcterms:created>
  <dcterms:modified xsi:type="dcterms:W3CDTF">2026-06-05T09:04:28Z</dcterms:modified>
</cp:coreProperties>
</file>