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552" r:id="rId3"/>
    <p:sldId id="553" r:id="rId4"/>
    <p:sldId id="554" r:id="rId5"/>
    <p:sldId id="550" r:id="rId6"/>
    <p:sldId id="592" r:id="rId7"/>
    <p:sldId id="586" r:id="rId8"/>
    <p:sldId id="593" r:id="rId9"/>
    <p:sldId id="274" r:id="rId10"/>
    <p:sldId id="403" r:id="rId11"/>
    <p:sldId id="404" r:id="rId12"/>
    <p:sldId id="537" r:id="rId13"/>
    <p:sldId id="538" r:id="rId14"/>
    <p:sldId id="539" r:id="rId15"/>
    <p:sldId id="540" r:id="rId16"/>
    <p:sldId id="401" r:id="rId17"/>
    <p:sldId id="405" r:id="rId18"/>
    <p:sldId id="406" r:id="rId19"/>
    <p:sldId id="407" r:id="rId20"/>
    <p:sldId id="408" r:id="rId21"/>
    <p:sldId id="409" r:id="rId22"/>
    <p:sldId id="296" r:id="rId23"/>
    <p:sldId id="376" r:id="rId24"/>
    <p:sldId id="381" r:id="rId25"/>
    <p:sldId id="286" r:id="rId26"/>
    <p:sldId id="285" r:id="rId27"/>
    <p:sldId id="287" r:id="rId28"/>
    <p:sldId id="378" r:id="rId29"/>
    <p:sldId id="536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5B9FE9-1F67-4C2B-9BD5-11F2F3F0330B}" v="5" dt="2026-06-05T09:05:48.5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31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9:06:45.084" v="639" actId="6549"/>
      <pc:docMkLst>
        <pc:docMk/>
      </pc:docMkLst>
      <pc:sldChg chg="modSp mod">
        <pc:chgData name="Glen Jones" userId="e846aaca-4b24-4b13-b0d0-f2308e16b284" providerId="ADAL" clId="{ED47ACC3-9597-4D89-A1DC-43CF280EF274}" dt="2026-06-05T09:06:45.084" v="639" actId="6549"/>
        <pc:sldMkLst>
          <pc:docMk/>
          <pc:sldMk cId="302053578" sldId="287"/>
        </pc:sldMkLst>
        <pc:spChg chg="mod">
          <ac:chgData name="Glen Jones" userId="e846aaca-4b24-4b13-b0d0-f2308e16b284" providerId="ADAL" clId="{ED47ACC3-9597-4D89-A1DC-43CF280EF274}" dt="2026-06-05T09:06:45.084" v="639" actId="6549"/>
          <ac:spMkLst>
            <pc:docMk/>
            <pc:sldMk cId="302053578" sldId="287"/>
            <ac:spMk id="7" creationId="{2EFB48B0-D898-64CA-162F-AC569C4601AB}"/>
          </ac:spMkLst>
        </pc:spChg>
      </pc:sldChg>
      <pc:sldChg chg="modSp mod">
        <pc:chgData name="Glen Jones" userId="e846aaca-4b24-4b13-b0d0-f2308e16b284" providerId="ADAL" clId="{ED47ACC3-9597-4D89-A1DC-43CF280EF274}" dt="2026-05-07T13:39:34.369" v="622" actId="20577"/>
        <pc:sldMkLst>
          <pc:docMk/>
          <pc:sldMk cId="3767852340" sldId="376"/>
        </pc:sldMkLst>
        <pc:spChg chg="mod">
          <ac:chgData name="Glen Jones" userId="e846aaca-4b24-4b13-b0d0-f2308e16b284" providerId="ADAL" clId="{ED47ACC3-9597-4D89-A1DC-43CF280EF274}" dt="2026-05-07T13:39:34.369" v="622" actId="20577"/>
          <ac:spMkLst>
            <pc:docMk/>
            <pc:sldMk cId="3767852340" sldId="376"/>
            <ac:spMk id="4" creationId="{2CA678F9-FB90-F46C-10B0-0AE76CF5586F}"/>
          </ac:spMkLst>
        </pc:spChg>
      </pc:sldChg>
      <pc:sldChg chg="modSp add mod modAnim">
        <pc:chgData name="Glen Jones" userId="e846aaca-4b24-4b13-b0d0-f2308e16b284" providerId="ADAL" clId="{ED47ACC3-9597-4D89-A1DC-43CF280EF274}" dt="2026-05-07T13:38:11.175" v="614" actId="20577"/>
        <pc:sldMkLst>
          <pc:docMk/>
          <pc:sldMk cId="4095487901" sldId="378"/>
        </pc:sldMkLst>
        <pc:spChg chg="mod">
          <ac:chgData name="Glen Jones" userId="e846aaca-4b24-4b13-b0d0-f2308e16b284" providerId="ADAL" clId="{ED47ACC3-9597-4D89-A1DC-43CF280EF274}" dt="2026-05-07T13:37:52.030" v="604" actId="108"/>
          <ac:spMkLst>
            <pc:docMk/>
            <pc:sldMk cId="4095487901" sldId="378"/>
            <ac:spMk id="5" creationId="{0EF70514-BB42-A03B-91D9-2552E6C26901}"/>
          </ac:spMkLst>
        </pc:spChg>
        <pc:spChg chg="mod">
          <ac:chgData name="Glen Jones" userId="e846aaca-4b24-4b13-b0d0-f2308e16b284" providerId="ADAL" clId="{ED47ACC3-9597-4D89-A1DC-43CF280EF274}" dt="2026-05-07T13:38:11.175" v="614" actId="20577"/>
          <ac:spMkLst>
            <pc:docMk/>
            <pc:sldMk cId="4095487901" sldId="378"/>
            <ac:spMk id="6" creationId="{7C815794-B8E8-7DE1-B400-FC89C4E660F0}"/>
          </ac:spMkLst>
        </pc:spChg>
        <pc:spChg chg="mod">
          <ac:chgData name="Glen Jones" userId="e846aaca-4b24-4b13-b0d0-f2308e16b284" providerId="ADAL" clId="{ED47ACC3-9597-4D89-A1DC-43CF280EF274}" dt="2026-05-07T13:37:36.364" v="598" actId="1076"/>
          <ac:spMkLst>
            <pc:docMk/>
            <pc:sldMk cId="4095487901" sldId="378"/>
            <ac:spMk id="7" creationId="{A91741CF-62EC-63BE-25AB-001847C68E67}"/>
          </ac:spMkLst>
        </pc:spChg>
        <pc:spChg chg="mod">
          <ac:chgData name="Glen Jones" userId="e846aaca-4b24-4b13-b0d0-f2308e16b284" providerId="ADAL" clId="{ED47ACC3-9597-4D89-A1DC-43CF280EF274}" dt="2026-05-07T13:37:07.166" v="589" actId="1076"/>
          <ac:spMkLst>
            <pc:docMk/>
            <pc:sldMk cId="4095487901" sldId="378"/>
            <ac:spMk id="32" creationId="{B4843C27-AB79-50F7-A8E2-B957B9B5136E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5-07T13:40:04.407" v="633" actId="20577"/>
        <pc:sldMkLst>
          <pc:docMk/>
          <pc:sldMk cId="1240391545" sldId="401"/>
        </pc:sldMkLst>
        <pc:spChg chg="add mod">
          <ac:chgData name="Glen Jones" userId="e846aaca-4b24-4b13-b0d0-f2308e16b284" providerId="ADAL" clId="{ED47ACC3-9597-4D89-A1DC-43CF280EF274}" dt="2026-05-07T13:40:04.407" v="633" actId="20577"/>
          <ac:spMkLst>
            <pc:docMk/>
            <pc:sldMk cId="1240391545" sldId="401"/>
            <ac:spMk id="8" creationId="{60198CBF-C8C1-E19E-84ED-B3809903CD59}"/>
          </ac:spMkLst>
        </pc:spChg>
      </pc:sldChg>
      <pc:sldChg chg="modSp add mod">
        <pc:chgData name="Glen Jones" userId="e846aaca-4b24-4b13-b0d0-f2308e16b284" providerId="ADAL" clId="{ED47ACC3-9597-4D89-A1DC-43CF280EF274}" dt="2026-05-07T13:39:53.225" v="625" actId="20577"/>
        <pc:sldMkLst>
          <pc:docMk/>
          <pc:sldMk cId="1746218456" sldId="409"/>
        </pc:sldMkLst>
        <pc:graphicFrameChg chg="modGraphic">
          <ac:chgData name="Glen Jones" userId="e846aaca-4b24-4b13-b0d0-f2308e16b284" providerId="ADAL" clId="{ED47ACC3-9597-4D89-A1DC-43CF280EF274}" dt="2026-05-07T13:39:53.225" v="625" actId="20577"/>
          <ac:graphicFrameMkLst>
            <pc:docMk/>
            <pc:sldMk cId="1746218456" sldId="409"/>
            <ac:graphicFrameMk id="4" creationId="{B969CBC6-6141-0D04-7A5C-A142417460BC}"/>
          </ac:graphicFrameMkLst>
        </pc:graphicFrameChg>
      </pc:sldChg>
      <pc:sldChg chg="modAnim">
        <pc:chgData name="Glen Jones" userId="e846aaca-4b24-4b13-b0d0-f2308e16b284" providerId="ADAL" clId="{ED47ACC3-9597-4D89-A1DC-43CF280EF274}" dt="2026-06-05T09:05:42.184" v="636"/>
        <pc:sldMkLst>
          <pc:docMk/>
          <pc:sldMk cId="3050981844" sldId="538"/>
        </pc:sldMkLst>
      </pc:sldChg>
      <pc:sldChg chg="modAnim">
        <pc:chgData name="Glen Jones" userId="e846aaca-4b24-4b13-b0d0-f2308e16b284" providerId="ADAL" clId="{ED47ACC3-9597-4D89-A1DC-43CF280EF274}" dt="2026-06-05T09:05:45.431" v="637"/>
        <pc:sldMkLst>
          <pc:docMk/>
          <pc:sldMk cId="542130431" sldId="539"/>
        </pc:sldMkLst>
      </pc:sldChg>
      <pc:sldChg chg="modAnim">
        <pc:chgData name="Glen Jones" userId="e846aaca-4b24-4b13-b0d0-f2308e16b284" providerId="ADAL" clId="{ED47ACC3-9597-4D89-A1DC-43CF280EF274}" dt="2026-06-05T09:05:48.589" v="638"/>
        <pc:sldMkLst>
          <pc:docMk/>
          <pc:sldMk cId="1744151026" sldId="540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747008054" sldId="550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3384485664" sldId="552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245842585" sldId="553"/>
        </pc:sldMkLst>
      </pc:sldChg>
      <pc:sldChg chg="add modAnim">
        <pc:chgData name="Glen Jones" userId="e846aaca-4b24-4b13-b0d0-f2308e16b284" providerId="ADAL" clId="{ED47ACC3-9597-4D89-A1DC-43CF280EF274}" dt="2026-06-05T09:05:09.902" v="635"/>
        <pc:sldMkLst>
          <pc:docMk/>
          <pc:sldMk cId="2004214985" sldId="554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5:39.519" v="525"/>
        <pc:sldMkLst>
          <pc:docMk/>
          <pc:sldMk cId="2289494072" sldId="59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3E9C3B-EB25-40A9-8B17-1826827F6D6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B5174F1-BBD1-42C7-B23B-261BF183238D}">
      <dgm:prSet phldrT="[Text]"/>
      <dgm:spPr/>
      <dgm:t>
        <a:bodyPr/>
        <a:lstStyle/>
        <a:p>
          <a:r>
            <a:rPr lang="en-GB" dirty="0"/>
            <a:t>Uranus (sky) &amp; Gaia (earth)</a:t>
          </a:r>
        </a:p>
      </dgm:t>
    </dgm:pt>
    <dgm:pt modelId="{433FD3E7-E6C1-4EAB-8CB1-FB863B2F1249}" type="parTrans" cxnId="{A7FA941C-84DA-4A03-A4A8-52EF3AA208B3}">
      <dgm:prSet/>
      <dgm:spPr/>
      <dgm:t>
        <a:bodyPr/>
        <a:lstStyle/>
        <a:p>
          <a:endParaRPr lang="en-GB"/>
        </a:p>
      </dgm:t>
    </dgm:pt>
    <dgm:pt modelId="{75AA7AC9-FDA1-45F4-A0F6-A727325206FC}" type="sibTrans" cxnId="{A7FA941C-84DA-4A03-A4A8-52EF3AA208B3}">
      <dgm:prSet/>
      <dgm:spPr/>
      <dgm:t>
        <a:bodyPr/>
        <a:lstStyle/>
        <a:p>
          <a:endParaRPr lang="en-GB"/>
        </a:p>
      </dgm:t>
    </dgm:pt>
    <dgm:pt modelId="{57C89E04-F528-4A1F-B2E0-F926D994A484}" type="asst">
      <dgm:prSet phldrT="[Text]"/>
      <dgm:spPr/>
      <dgm:t>
        <a:bodyPr/>
        <a:lstStyle/>
        <a:p>
          <a:r>
            <a:rPr lang="en-GB" dirty="0"/>
            <a:t>Chronos &amp; Rhea</a:t>
          </a:r>
        </a:p>
      </dgm:t>
    </dgm:pt>
    <dgm:pt modelId="{B0D0500A-19DB-4046-A00D-0D411514F84C}" type="parTrans" cxnId="{736A8803-B8FC-4902-A6E4-D53A81E7ABA0}">
      <dgm:prSet/>
      <dgm:spPr/>
      <dgm:t>
        <a:bodyPr/>
        <a:lstStyle/>
        <a:p>
          <a:endParaRPr lang="en-GB"/>
        </a:p>
      </dgm:t>
    </dgm:pt>
    <dgm:pt modelId="{B36749F6-EC6D-4670-A739-22049E889948}" type="sibTrans" cxnId="{736A8803-B8FC-4902-A6E4-D53A81E7ABA0}">
      <dgm:prSet/>
      <dgm:spPr/>
      <dgm:t>
        <a:bodyPr/>
        <a:lstStyle/>
        <a:p>
          <a:endParaRPr lang="en-GB"/>
        </a:p>
      </dgm:t>
    </dgm:pt>
    <dgm:pt modelId="{B4589A19-CEF9-4F2D-9E72-591FE5372490}" type="asst">
      <dgm:prSet phldrT="[Text]"/>
      <dgm:spPr/>
      <dgm:t>
        <a:bodyPr/>
        <a:lstStyle/>
        <a:p>
          <a:r>
            <a:rPr lang="en-GB" dirty="0"/>
            <a:t>Zeus</a:t>
          </a:r>
        </a:p>
      </dgm:t>
    </dgm:pt>
    <dgm:pt modelId="{A428B77D-AA17-41A0-A9FA-63A82CC4C782}" type="parTrans" cxnId="{548694D8-A3DD-4881-BC89-BAD55E3B25E0}">
      <dgm:prSet/>
      <dgm:spPr/>
      <dgm:t>
        <a:bodyPr/>
        <a:lstStyle/>
        <a:p>
          <a:endParaRPr lang="en-GB"/>
        </a:p>
      </dgm:t>
    </dgm:pt>
    <dgm:pt modelId="{AD983DE6-8EB6-49A3-A38F-AA8901DEB87B}" type="sibTrans" cxnId="{548694D8-A3DD-4881-BC89-BAD55E3B25E0}">
      <dgm:prSet/>
      <dgm:spPr/>
      <dgm:t>
        <a:bodyPr/>
        <a:lstStyle/>
        <a:p>
          <a:endParaRPr lang="en-GB"/>
        </a:p>
      </dgm:t>
    </dgm:pt>
    <dgm:pt modelId="{E2B97C7A-EB7F-4C49-B9C7-9A4928F33D8F}" type="asst">
      <dgm:prSet phldrT="[Text]"/>
      <dgm:spPr/>
      <dgm:t>
        <a:bodyPr/>
        <a:lstStyle/>
        <a:p>
          <a:r>
            <a:rPr lang="en-GB" dirty="0"/>
            <a:t>Poseidon</a:t>
          </a:r>
        </a:p>
      </dgm:t>
    </dgm:pt>
    <dgm:pt modelId="{2EFC1C3A-FA73-43E4-AF10-C2036D4C779F}" type="parTrans" cxnId="{F2C0D2CA-2012-4BA9-8D41-941AA7ECF890}">
      <dgm:prSet/>
      <dgm:spPr/>
      <dgm:t>
        <a:bodyPr/>
        <a:lstStyle/>
        <a:p>
          <a:endParaRPr lang="en-GB"/>
        </a:p>
      </dgm:t>
    </dgm:pt>
    <dgm:pt modelId="{425F15AD-CDDA-4D89-8F12-BC066857484E}" type="sibTrans" cxnId="{F2C0D2CA-2012-4BA9-8D41-941AA7ECF890}">
      <dgm:prSet/>
      <dgm:spPr/>
      <dgm:t>
        <a:bodyPr/>
        <a:lstStyle/>
        <a:p>
          <a:endParaRPr lang="en-GB"/>
        </a:p>
      </dgm:t>
    </dgm:pt>
    <dgm:pt modelId="{64400A0F-F2FD-47F4-AF5D-CE61DBACF6AB}" type="asst">
      <dgm:prSet phldrT="[Text]"/>
      <dgm:spPr/>
      <dgm:t>
        <a:bodyPr/>
        <a:lstStyle/>
        <a:p>
          <a:r>
            <a:rPr lang="en-GB" dirty="0"/>
            <a:t>Hades</a:t>
          </a:r>
        </a:p>
      </dgm:t>
    </dgm:pt>
    <dgm:pt modelId="{FBDF90C5-5BC0-429B-8F35-C9B87D06494B}" type="parTrans" cxnId="{245F4939-1DBF-40BC-925D-28F96F4AC65F}">
      <dgm:prSet/>
      <dgm:spPr/>
      <dgm:t>
        <a:bodyPr/>
        <a:lstStyle/>
        <a:p>
          <a:endParaRPr lang="en-GB"/>
        </a:p>
      </dgm:t>
    </dgm:pt>
    <dgm:pt modelId="{063392B5-16CB-4105-A9D5-68D522728C72}" type="sibTrans" cxnId="{245F4939-1DBF-40BC-925D-28F96F4AC65F}">
      <dgm:prSet/>
      <dgm:spPr/>
      <dgm:t>
        <a:bodyPr/>
        <a:lstStyle/>
        <a:p>
          <a:endParaRPr lang="en-GB"/>
        </a:p>
      </dgm:t>
    </dgm:pt>
    <dgm:pt modelId="{8D00640B-1DDB-42F5-AC00-4ADDF2F410AA}" type="pres">
      <dgm:prSet presAssocID="{843E9C3B-EB25-40A9-8B17-1826827F6D6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AF17D1B-C2EE-4C77-9D02-89C378F16D0A}" type="pres">
      <dgm:prSet presAssocID="{0B5174F1-BBD1-42C7-B23B-261BF183238D}" presName="hierRoot1" presStyleCnt="0"/>
      <dgm:spPr/>
    </dgm:pt>
    <dgm:pt modelId="{178EBACC-7BC7-4CF3-B4D9-13C276E2DCDE}" type="pres">
      <dgm:prSet presAssocID="{0B5174F1-BBD1-42C7-B23B-261BF183238D}" presName="composite" presStyleCnt="0"/>
      <dgm:spPr/>
    </dgm:pt>
    <dgm:pt modelId="{7DD45FD0-AC84-4429-85DC-5343E544A8EE}" type="pres">
      <dgm:prSet presAssocID="{0B5174F1-BBD1-42C7-B23B-261BF183238D}" presName="background" presStyleLbl="node0" presStyleIdx="0" presStyleCnt="1"/>
      <dgm:spPr/>
    </dgm:pt>
    <dgm:pt modelId="{68346CDF-9136-4A7A-B560-FB102861205D}" type="pres">
      <dgm:prSet presAssocID="{0B5174F1-BBD1-42C7-B23B-261BF183238D}" presName="text" presStyleLbl="fgAcc0" presStyleIdx="0" presStyleCnt="1">
        <dgm:presLayoutVars>
          <dgm:chPref val="3"/>
        </dgm:presLayoutVars>
      </dgm:prSet>
      <dgm:spPr/>
    </dgm:pt>
    <dgm:pt modelId="{3745A550-9F40-48BF-8AE3-9F00D33117BD}" type="pres">
      <dgm:prSet presAssocID="{0B5174F1-BBD1-42C7-B23B-261BF183238D}" presName="hierChild2" presStyleCnt="0"/>
      <dgm:spPr/>
    </dgm:pt>
    <dgm:pt modelId="{8DB98F54-54AB-4EBC-BFCE-A02A1F7C31E4}" type="pres">
      <dgm:prSet presAssocID="{B0D0500A-19DB-4046-A00D-0D411514F84C}" presName="Name10" presStyleLbl="parChTrans1D2" presStyleIdx="0" presStyleCnt="1"/>
      <dgm:spPr/>
    </dgm:pt>
    <dgm:pt modelId="{EA28FAD3-81E6-4259-A242-39C955B9078D}" type="pres">
      <dgm:prSet presAssocID="{57C89E04-F528-4A1F-B2E0-F926D994A484}" presName="hierRoot2" presStyleCnt="0"/>
      <dgm:spPr/>
    </dgm:pt>
    <dgm:pt modelId="{F137B13E-1316-4F19-AB30-DA10D310AC05}" type="pres">
      <dgm:prSet presAssocID="{57C89E04-F528-4A1F-B2E0-F926D994A484}" presName="composite2" presStyleCnt="0"/>
      <dgm:spPr/>
    </dgm:pt>
    <dgm:pt modelId="{3AAF8A29-FC74-4D1A-920B-87C1230EF562}" type="pres">
      <dgm:prSet presAssocID="{57C89E04-F528-4A1F-B2E0-F926D994A484}" presName="background2" presStyleLbl="asst1" presStyleIdx="0" presStyleCnt="4"/>
      <dgm:spPr/>
    </dgm:pt>
    <dgm:pt modelId="{8E4D869F-38DD-4B53-BCE8-9CC3F9A790AB}" type="pres">
      <dgm:prSet presAssocID="{57C89E04-F528-4A1F-B2E0-F926D994A484}" presName="text2" presStyleLbl="fgAcc2" presStyleIdx="0" presStyleCnt="1">
        <dgm:presLayoutVars>
          <dgm:chPref val="3"/>
        </dgm:presLayoutVars>
      </dgm:prSet>
      <dgm:spPr/>
    </dgm:pt>
    <dgm:pt modelId="{47672644-1A7D-417B-B3D5-A3E7F232E471}" type="pres">
      <dgm:prSet presAssocID="{57C89E04-F528-4A1F-B2E0-F926D994A484}" presName="hierChild3" presStyleCnt="0"/>
      <dgm:spPr/>
    </dgm:pt>
    <dgm:pt modelId="{8884476D-6389-4BC2-A9BF-A1846FA51BBC}" type="pres">
      <dgm:prSet presAssocID="{A428B77D-AA17-41A0-A9FA-63A82CC4C782}" presName="Name17" presStyleLbl="parChTrans1D3" presStyleIdx="0" presStyleCnt="3"/>
      <dgm:spPr/>
    </dgm:pt>
    <dgm:pt modelId="{44F2C3DB-4C84-451D-ACDE-C3E458344626}" type="pres">
      <dgm:prSet presAssocID="{B4589A19-CEF9-4F2D-9E72-591FE5372490}" presName="hierRoot3" presStyleCnt="0"/>
      <dgm:spPr/>
    </dgm:pt>
    <dgm:pt modelId="{08AC7612-00ED-4F69-8300-87DD5B8ED48C}" type="pres">
      <dgm:prSet presAssocID="{B4589A19-CEF9-4F2D-9E72-591FE5372490}" presName="composite3" presStyleCnt="0"/>
      <dgm:spPr/>
    </dgm:pt>
    <dgm:pt modelId="{B99695C6-CB15-40A4-8239-0409F8CECDF9}" type="pres">
      <dgm:prSet presAssocID="{B4589A19-CEF9-4F2D-9E72-591FE5372490}" presName="background3" presStyleLbl="asst1" presStyleIdx="1" presStyleCnt="4"/>
      <dgm:spPr/>
    </dgm:pt>
    <dgm:pt modelId="{8D92ED0A-9E38-4A42-A6D0-9C78E13BC058}" type="pres">
      <dgm:prSet presAssocID="{B4589A19-CEF9-4F2D-9E72-591FE5372490}" presName="text3" presStyleLbl="fgAcc3" presStyleIdx="0" presStyleCnt="3">
        <dgm:presLayoutVars>
          <dgm:chPref val="3"/>
        </dgm:presLayoutVars>
      </dgm:prSet>
      <dgm:spPr/>
    </dgm:pt>
    <dgm:pt modelId="{647BB360-7EE0-4696-9EA1-745764A9E24D}" type="pres">
      <dgm:prSet presAssocID="{B4589A19-CEF9-4F2D-9E72-591FE5372490}" presName="hierChild4" presStyleCnt="0"/>
      <dgm:spPr/>
    </dgm:pt>
    <dgm:pt modelId="{95A6CF47-5F22-494C-BFFE-82925AE5FFCB}" type="pres">
      <dgm:prSet presAssocID="{2EFC1C3A-FA73-43E4-AF10-C2036D4C779F}" presName="Name17" presStyleLbl="parChTrans1D3" presStyleIdx="1" presStyleCnt="3"/>
      <dgm:spPr/>
    </dgm:pt>
    <dgm:pt modelId="{E076E246-25E4-4F41-9B3A-0934687AECEC}" type="pres">
      <dgm:prSet presAssocID="{E2B97C7A-EB7F-4C49-B9C7-9A4928F33D8F}" presName="hierRoot3" presStyleCnt="0"/>
      <dgm:spPr/>
    </dgm:pt>
    <dgm:pt modelId="{B2B49561-C273-4F1E-8690-F6FFF8EC68C4}" type="pres">
      <dgm:prSet presAssocID="{E2B97C7A-EB7F-4C49-B9C7-9A4928F33D8F}" presName="composite3" presStyleCnt="0"/>
      <dgm:spPr/>
    </dgm:pt>
    <dgm:pt modelId="{57193918-A175-4A63-9507-1BA8D6959CB6}" type="pres">
      <dgm:prSet presAssocID="{E2B97C7A-EB7F-4C49-B9C7-9A4928F33D8F}" presName="background3" presStyleLbl="asst1" presStyleIdx="2" presStyleCnt="4"/>
      <dgm:spPr/>
    </dgm:pt>
    <dgm:pt modelId="{F8643F98-164D-4582-8781-48B75B95946B}" type="pres">
      <dgm:prSet presAssocID="{E2B97C7A-EB7F-4C49-B9C7-9A4928F33D8F}" presName="text3" presStyleLbl="fgAcc3" presStyleIdx="1" presStyleCnt="3">
        <dgm:presLayoutVars>
          <dgm:chPref val="3"/>
        </dgm:presLayoutVars>
      </dgm:prSet>
      <dgm:spPr/>
    </dgm:pt>
    <dgm:pt modelId="{0159B94C-DAFC-455B-B442-2FA811E85FA2}" type="pres">
      <dgm:prSet presAssocID="{E2B97C7A-EB7F-4C49-B9C7-9A4928F33D8F}" presName="hierChild4" presStyleCnt="0"/>
      <dgm:spPr/>
    </dgm:pt>
    <dgm:pt modelId="{D7F1F825-FF4A-4627-A416-5DD261015268}" type="pres">
      <dgm:prSet presAssocID="{FBDF90C5-5BC0-429B-8F35-C9B87D06494B}" presName="Name17" presStyleLbl="parChTrans1D3" presStyleIdx="2" presStyleCnt="3"/>
      <dgm:spPr/>
    </dgm:pt>
    <dgm:pt modelId="{F14BB939-934F-40AD-8DF8-47D9DE0E4666}" type="pres">
      <dgm:prSet presAssocID="{64400A0F-F2FD-47F4-AF5D-CE61DBACF6AB}" presName="hierRoot3" presStyleCnt="0"/>
      <dgm:spPr/>
    </dgm:pt>
    <dgm:pt modelId="{F89E3509-72E8-40C3-9310-91A37D7116B2}" type="pres">
      <dgm:prSet presAssocID="{64400A0F-F2FD-47F4-AF5D-CE61DBACF6AB}" presName="composite3" presStyleCnt="0"/>
      <dgm:spPr/>
    </dgm:pt>
    <dgm:pt modelId="{35DDA682-26B8-4335-A101-00EE1CD12EC8}" type="pres">
      <dgm:prSet presAssocID="{64400A0F-F2FD-47F4-AF5D-CE61DBACF6AB}" presName="background3" presStyleLbl="asst1" presStyleIdx="3" presStyleCnt="4"/>
      <dgm:spPr/>
    </dgm:pt>
    <dgm:pt modelId="{EEBCF81A-7CB2-4F67-9BD7-AC1018D62F2E}" type="pres">
      <dgm:prSet presAssocID="{64400A0F-F2FD-47F4-AF5D-CE61DBACF6AB}" presName="text3" presStyleLbl="fgAcc3" presStyleIdx="2" presStyleCnt="3">
        <dgm:presLayoutVars>
          <dgm:chPref val="3"/>
        </dgm:presLayoutVars>
      </dgm:prSet>
      <dgm:spPr/>
    </dgm:pt>
    <dgm:pt modelId="{57EF8DFC-40A8-4148-8E7B-52DF7C8FA4B1}" type="pres">
      <dgm:prSet presAssocID="{64400A0F-F2FD-47F4-AF5D-CE61DBACF6AB}" presName="hierChild4" presStyleCnt="0"/>
      <dgm:spPr/>
    </dgm:pt>
  </dgm:ptLst>
  <dgm:cxnLst>
    <dgm:cxn modelId="{736A8803-B8FC-4902-A6E4-D53A81E7ABA0}" srcId="{0B5174F1-BBD1-42C7-B23B-261BF183238D}" destId="{57C89E04-F528-4A1F-B2E0-F926D994A484}" srcOrd="0" destOrd="0" parTransId="{B0D0500A-19DB-4046-A00D-0D411514F84C}" sibTransId="{B36749F6-EC6D-4670-A739-22049E889948}"/>
    <dgm:cxn modelId="{8B999F04-DA94-4F31-9FDA-4CB2B9CB7836}" type="presOf" srcId="{E2B97C7A-EB7F-4C49-B9C7-9A4928F33D8F}" destId="{F8643F98-164D-4582-8781-48B75B95946B}" srcOrd="0" destOrd="0" presId="urn:microsoft.com/office/officeart/2005/8/layout/hierarchy1"/>
    <dgm:cxn modelId="{F9893014-A1C9-4562-9542-EBED4D9A795F}" type="presOf" srcId="{2EFC1C3A-FA73-43E4-AF10-C2036D4C779F}" destId="{95A6CF47-5F22-494C-BFFE-82925AE5FFCB}" srcOrd="0" destOrd="0" presId="urn:microsoft.com/office/officeart/2005/8/layout/hierarchy1"/>
    <dgm:cxn modelId="{A7FA941C-84DA-4A03-A4A8-52EF3AA208B3}" srcId="{843E9C3B-EB25-40A9-8B17-1826827F6D6C}" destId="{0B5174F1-BBD1-42C7-B23B-261BF183238D}" srcOrd="0" destOrd="0" parTransId="{433FD3E7-E6C1-4EAB-8CB1-FB863B2F1249}" sibTransId="{75AA7AC9-FDA1-45F4-A0F6-A727325206FC}"/>
    <dgm:cxn modelId="{245F4939-1DBF-40BC-925D-28F96F4AC65F}" srcId="{57C89E04-F528-4A1F-B2E0-F926D994A484}" destId="{64400A0F-F2FD-47F4-AF5D-CE61DBACF6AB}" srcOrd="2" destOrd="0" parTransId="{FBDF90C5-5BC0-429B-8F35-C9B87D06494B}" sibTransId="{063392B5-16CB-4105-A9D5-68D522728C72}"/>
    <dgm:cxn modelId="{FA764846-9DF0-4A55-81EC-27084C7B0DAF}" type="presOf" srcId="{0B5174F1-BBD1-42C7-B23B-261BF183238D}" destId="{68346CDF-9136-4A7A-B560-FB102861205D}" srcOrd="0" destOrd="0" presId="urn:microsoft.com/office/officeart/2005/8/layout/hierarchy1"/>
    <dgm:cxn modelId="{963CCC6A-8F69-4B9A-BA5F-AFC31BE22055}" type="presOf" srcId="{B0D0500A-19DB-4046-A00D-0D411514F84C}" destId="{8DB98F54-54AB-4EBC-BFCE-A02A1F7C31E4}" srcOrd="0" destOrd="0" presId="urn:microsoft.com/office/officeart/2005/8/layout/hierarchy1"/>
    <dgm:cxn modelId="{E819DC4B-7854-4E6A-8EE2-AB63A6EC86A8}" type="presOf" srcId="{843E9C3B-EB25-40A9-8B17-1826827F6D6C}" destId="{8D00640B-1DDB-42F5-AC00-4ADDF2F410AA}" srcOrd="0" destOrd="0" presId="urn:microsoft.com/office/officeart/2005/8/layout/hierarchy1"/>
    <dgm:cxn modelId="{62C58256-F590-487B-A71B-2D28481613AE}" type="presOf" srcId="{57C89E04-F528-4A1F-B2E0-F926D994A484}" destId="{8E4D869F-38DD-4B53-BCE8-9CC3F9A790AB}" srcOrd="0" destOrd="0" presId="urn:microsoft.com/office/officeart/2005/8/layout/hierarchy1"/>
    <dgm:cxn modelId="{C85A83A8-5FC7-4A8C-B51E-7990B3D843D3}" type="presOf" srcId="{FBDF90C5-5BC0-429B-8F35-C9B87D06494B}" destId="{D7F1F825-FF4A-4627-A416-5DD261015268}" srcOrd="0" destOrd="0" presId="urn:microsoft.com/office/officeart/2005/8/layout/hierarchy1"/>
    <dgm:cxn modelId="{EF21B5B5-37B5-4D70-8CCA-B467AA116CD4}" type="presOf" srcId="{64400A0F-F2FD-47F4-AF5D-CE61DBACF6AB}" destId="{EEBCF81A-7CB2-4F67-9BD7-AC1018D62F2E}" srcOrd="0" destOrd="0" presId="urn:microsoft.com/office/officeart/2005/8/layout/hierarchy1"/>
    <dgm:cxn modelId="{F2C0D2CA-2012-4BA9-8D41-941AA7ECF890}" srcId="{57C89E04-F528-4A1F-B2E0-F926D994A484}" destId="{E2B97C7A-EB7F-4C49-B9C7-9A4928F33D8F}" srcOrd="1" destOrd="0" parTransId="{2EFC1C3A-FA73-43E4-AF10-C2036D4C779F}" sibTransId="{425F15AD-CDDA-4D89-8F12-BC066857484E}"/>
    <dgm:cxn modelId="{0C27EBCF-066A-4D5F-A96A-52460F868142}" type="presOf" srcId="{A428B77D-AA17-41A0-A9FA-63A82CC4C782}" destId="{8884476D-6389-4BC2-A9BF-A1846FA51BBC}" srcOrd="0" destOrd="0" presId="urn:microsoft.com/office/officeart/2005/8/layout/hierarchy1"/>
    <dgm:cxn modelId="{548694D8-A3DD-4881-BC89-BAD55E3B25E0}" srcId="{57C89E04-F528-4A1F-B2E0-F926D994A484}" destId="{B4589A19-CEF9-4F2D-9E72-591FE5372490}" srcOrd="0" destOrd="0" parTransId="{A428B77D-AA17-41A0-A9FA-63A82CC4C782}" sibTransId="{AD983DE6-8EB6-49A3-A38F-AA8901DEB87B}"/>
    <dgm:cxn modelId="{00DFF7DE-02BA-4A7B-BC33-0F4D266EC497}" type="presOf" srcId="{B4589A19-CEF9-4F2D-9E72-591FE5372490}" destId="{8D92ED0A-9E38-4A42-A6D0-9C78E13BC058}" srcOrd="0" destOrd="0" presId="urn:microsoft.com/office/officeart/2005/8/layout/hierarchy1"/>
    <dgm:cxn modelId="{F71552ED-043C-410B-BAF6-3AA171166FDC}" type="presParOf" srcId="{8D00640B-1DDB-42F5-AC00-4ADDF2F410AA}" destId="{2AF17D1B-C2EE-4C77-9D02-89C378F16D0A}" srcOrd="0" destOrd="0" presId="urn:microsoft.com/office/officeart/2005/8/layout/hierarchy1"/>
    <dgm:cxn modelId="{D70F5570-E79E-451A-80BA-07CB61018B62}" type="presParOf" srcId="{2AF17D1B-C2EE-4C77-9D02-89C378F16D0A}" destId="{178EBACC-7BC7-4CF3-B4D9-13C276E2DCDE}" srcOrd="0" destOrd="0" presId="urn:microsoft.com/office/officeart/2005/8/layout/hierarchy1"/>
    <dgm:cxn modelId="{8BBA7F66-4A36-4D17-A6D7-EEA224E21B7A}" type="presParOf" srcId="{178EBACC-7BC7-4CF3-B4D9-13C276E2DCDE}" destId="{7DD45FD0-AC84-4429-85DC-5343E544A8EE}" srcOrd="0" destOrd="0" presId="urn:microsoft.com/office/officeart/2005/8/layout/hierarchy1"/>
    <dgm:cxn modelId="{B3118272-EF06-4B11-A1CD-581CA66BB52D}" type="presParOf" srcId="{178EBACC-7BC7-4CF3-B4D9-13C276E2DCDE}" destId="{68346CDF-9136-4A7A-B560-FB102861205D}" srcOrd="1" destOrd="0" presId="urn:microsoft.com/office/officeart/2005/8/layout/hierarchy1"/>
    <dgm:cxn modelId="{6A5AAB41-7A09-493D-98BC-96C8A48BFE03}" type="presParOf" srcId="{2AF17D1B-C2EE-4C77-9D02-89C378F16D0A}" destId="{3745A550-9F40-48BF-8AE3-9F00D33117BD}" srcOrd="1" destOrd="0" presId="urn:microsoft.com/office/officeart/2005/8/layout/hierarchy1"/>
    <dgm:cxn modelId="{A82AB74C-3146-47DC-8A95-53A51780F60A}" type="presParOf" srcId="{3745A550-9F40-48BF-8AE3-9F00D33117BD}" destId="{8DB98F54-54AB-4EBC-BFCE-A02A1F7C31E4}" srcOrd="0" destOrd="0" presId="urn:microsoft.com/office/officeart/2005/8/layout/hierarchy1"/>
    <dgm:cxn modelId="{DCFEBD1B-03FC-4926-A483-31728461E6F3}" type="presParOf" srcId="{3745A550-9F40-48BF-8AE3-9F00D33117BD}" destId="{EA28FAD3-81E6-4259-A242-39C955B9078D}" srcOrd="1" destOrd="0" presId="urn:microsoft.com/office/officeart/2005/8/layout/hierarchy1"/>
    <dgm:cxn modelId="{80C573FD-157D-4FC3-B17B-20B123172DD7}" type="presParOf" srcId="{EA28FAD3-81E6-4259-A242-39C955B9078D}" destId="{F137B13E-1316-4F19-AB30-DA10D310AC05}" srcOrd="0" destOrd="0" presId="urn:microsoft.com/office/officeart/2005/8/layout/hierarchy1"/>
    <dgm:cxn modelId="{5B644E4D-A7D4-4319-BBC2-A76A412B30EB}" type="presParOf" srcId="{F137B13E-1316-4F19-AB30-DA10D310AC05}" destId="{3AAF8A29-FC74-4D1A-920B-87C1230EF562}" srcOrd="0" destOrd="0" presId="urn:microsoft.com/office/officeart/2005/8/layout/hierarchy1"/>
    <dgm:cxn modelId="{492434D8-9865-4E46-863E-B8B96CA19E39}" type="presParOf" srcId="{F137B13E-1316-4F19-AB30-DA10D310AC05}" destId="{8E4D869F-38DD-4B53-BCE8-9CC3F9A790AB}" srcOrd="1" destOrd="0" presId="urn:microsoft.com/office/officeart/2005/8/layout/hierarchy1"/>
    <dgm:cxn modelId="{A45D21B7-C679-40D8-A1F9-F78A4AF92D16}" type="presParOf" srcId="{EA28FAD3-81E6-4259-A242-39C955B9078D}" destId="{47672644-1A7D-417B-B3D5-A3E7F232E471}" srcOrd="1" destOrd="0" presId="urn:microsoft.com/office/officeart/2005/8/layout/hierarchy1"/>
    <dgm:cxn modelId="{74B881D8-9ADD-466B-859C-4743AE10984D}" type="presParOf" srcId="{47672644-1A7D-417B-B3D5-A3E7F232E471}" destId="{8884476D-6389-4BC2-A9BF-A1846FA51BBC}" srcOrd="0" destOrd="0" presId="urn:microsoft.com/office/officeart/2005/8/layout/hierarchy1"/>
    <dgm:cxn modelId="{81DDC78D-65AF-405F-9984-3872BD73712A}" type="presParOf" srcId="{47672644-1A7D-417B-B3D5-A3E7F232E471}" destId="{44F2C3DB-4C84-451D-ACDE-C3E458344626}" srcOrd="1" destOrd="0" presId="urn:microsoft.com/office/officeart/2005/8/layout/hierarchy1"/>
    <dgm:cxn modelId="{DC1D7848-7BCE-428C-A3DE-1A584C1F6650}" type="presParOf" srcId="{44F2C3DB-4C84-451D-ACDE-C3E458344626}" destId="{08AC7612-00ED-4F69-8300-87DD5B8ED48C}" srcOrd="0" destOrd="0" presId="urn:microsoft.com/office/officeart/2005/8/layout/hierarchy1"/>
    <dgm:cxn modelId="{5578C1C8-472B-401C-B90F-3387D9CA6181}" type="presParOf" srcId="{08AC7612-00ED-4F69-8300-87DD5B8ED48C}" destId="{B99695C6-CB15-40A4-8239-0409F8CECDF9}" srcOrd="0" destOrd="0" presId="urn:microsoft.com/office/officeart/2005/8/layout/hierarchy1"/>
    <dgm:cxn modelId="{C01263FB-2706-4E9B-9B3C-A6173B786746}" type="presParOf" srcId="{08AC7612-00ED-4F69-8300-87DD5B8ED48C}" destId="{8D92ED0A-9E38-4A42-A6D0-9C78E13BC058}" srcOrd="1" destOrd="0" presId="urn:microsoft.com/office/officeart/2005/8/layout/hierarchy1"/>
    <dgm:cxn modelId="{8FC1E596-1F48-49A7-948D-1B01513ECF0E}" type="presParOf" srcId="{44F2C3DB-4C84-451D-ACDE-C3E458344626}" destId="{647BB360-7EE0-4696-9EA1-745764A9E24D}" srcOrd="1" destOrd="0" presId="urn:microsoft.com/office/officeart/2005/8/layout/hierarchy1"/>
    <dgm:cxn modelId="{D639ED53-1164-4BBE-9FA2-E97C22F0C257}" type="presParOf" srcId="{47672644-1A7D-417B-B3D5-A3E7F232E471}" destId="{95A6CF47-5F22-494C-BFFE-82925AE5FFCB}" srcOrd="2" destOrd="0" presId="urn:microsoft.com/office/officeart/2005/8/layout/hierarchy1"/>
    <dgm:cxn modelId="{DFD535FE-469C-458E-8B01-40DFDB4CD209}" type="presParOf" srcId="{47672644-1A7D-417B-B3D5-A3E7F232E471}" destId="{E076E246-25E4-4F41-9B3A-0934687AECEC}" srcOrd="3" destOrd="0" presId="urn:microsoft.com/office/officeart/2005/8/layout/hierarchy1"/>
    <dgm:cxn modelId="{E9EC9D7B-4C29-46A5-B3CB-72D6983CF0F3}" type="presParOf" srcId="{E076E246-25E4-4F41-9B3A-0934687AECEC}" destId="{B2B49561-C273-4F1E-8690-F6FFF8EC68C4}" srcOrd="0" destOrd="0" presId="urn:microsoft.com/office/officeart/2005/8/layout/hierarchy1"/>
    <dgm:cxn modelId="{DC5D3C54-18FB-4CE4-BFFF-1D2B07A36DDF}" type="presParOf" srcId="{B2B49561-C273-4F1E-8690-F6FFF8EC68C4}" destId="{57193918-A175-4A63-9507-1BA8D6959CB6}" srcOrd="0" destOrd="0" presId="urn:microsoft.com/office/officeart/2005/8/layout/hierarchy1"/>
    <dgm:cxn modelId="{5D33DAF6-9CE2-4220-B5C6-0DE77A897BC8}" type="presParOf" srcId="{B2B49561-C273-4F1E-8690-F6FFF8EC68C4}" destId="{F8643F98-164D-4582-8781-48B75B95946B}" srcOrd="1" destOrd="0" presId="urn:microsoft.com/office/officeart/2005/8/layout/hierarchy1"/>
    <dgm:cxn modelId="{5F9889B8-30AD-4DD3-91D8-4CD657E31CE1}" type="presParOf" srcId="{E076E246-25E4-4F41-9B3A-0934687AECEC}" destId="{0159B94C-DAFC-455B-B442-2FA811E85FA2}" srcOrd="1" destOrd="0" presId="urn:microsoft.com/office/officeart/2005/8/layout/hierarchy1"/>
    <dgm:cxn modelId="{308C24A4-508E-4B2B-8A64-F973F7CE63FF}" type="presParOf" srcId="{47672644-1A7D-417B-B3D5-A3E7F232E471}" destId="{D7F1F825-FF4A-4627-A416-5DD261015268}" srcOrd="4" destOrd="0" presId="urn:microsoft.com/office/officeart/2005/8/layout/hierarchy1"/>
    <dgm:cxn modelId="{461A35D8-9C21-4443-A5EF-4760EA8A1803}" type="presParOf" srcId="{47672644-1A7D-417B-B3D5-A3E7F232E471}" destId="{F14BB939-934F-40AD-8DF8-47D9DE0E4666}" srcOrd="5" destOrd="0" presId="urn:microsoft.com/office/officeart/2005/8/layout/hierarchy1"/>
    <dgm:cxn modelId="{6F04DA5F-9C52-49CD-828D-13693D6F8D66}" type="presParOf" srcId="{F14BB939-934F-40AD-8DF8-47D9DE0E4666}" destId="{F89E3509-72E8-40C3-9310-91A37D7116B2}" srcOrd="0" destOrd="0" presId="urn:microsoft.com/office/officeart/2005/8/layout/hierarchy1"/>
    <dgm:cxn modelId="{22E4135F-8CAD-4422-A703-C6A3171A5149}" type="presParOf" srcId="{F89E3509-72E8-40C3-9310-91A37D7116B2}" destId="{35DDA682-26B8-4335-A101-00EE1CD12EC8}" srcOrd="0" destOrd="0" presId="urn:microsoft.com/office/officeart/2005/8/layout/hierarchy1"/>
    <dgm:cxn modelId="{9A5A1954-8F79-42E5-BADF-3329BF9A633A}" type="presParOf" srcId="{F89E3509-72E8-40C3-9310-91A37D7116B2}" destId="{EEBCF81A-7CB2-4F67-9BD7-AC1018D62F2E}" srcOrd="1" destOrd="0" presId="urn:microsoft.com/office/officeart/2005/8/layout/hierarchy1"/>
    <dgm:cxn modelId="{309CA6F8-23BC-4FC5-880F-9BAC420ABD23}" type="presParOf" srcId="{F14BB939-934F-40AD-8DF8-47D9DE0E4666}" destId="{57EF8DFC-40A8-4148-8E7B-52DF7C8FA4B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F1F825-FF4A-4627-A416-5DD261015268}">
      <dsp:nvSpPr>
        <dsp:cNvPr id="0" name=""/>
        <dsp:cNvSpPr/>
      </dsp:nvSpPr>
      <dsp:spPr>
        <a:xfrm>
          <a:off x="2983708" y="2480897"/>
          <a:ext cx="1940340" cy="4617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4643"/>
              </a:lnTo>
              <a:lnTo>
                <a:pt x="1940340" y="314643"/>
              </a:lnTo>
              <a:lnTo>
                <a:pt x="194034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A6CF47-5F22-494C-BFFE-82925AE5FFCB}">
      <dsp:nvSpPr>
        <dsp:cNvPr id="0" name=""/>
        <dsp:cNvSpPr/>
      </dsp:nvSpPr>
      <dsp:spPr>
        <a:xfrm>
          <a:off x="2937988" y="2480897"/>
          <a:ext cx="91440" cy="4617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4476D-6389-4BC2-A9BF-A1846FA51BBC}">
      <dsp:nvSpPr>
        <dsp:cNvPr id="0" name=""/>
        <dsp:cNvSpPr/>
      </dsp:nvSpPr>
      <dsp:spPr>
        <a:xfrm>
          <a:off x="1043368" y="2480897"/>
          <a:ext cx="1940340" cy="461712"/>
        </a:xfrm>
        <a:custGeom>
          <a:avLst/>
          <a:gdLst/>
          <a:ahLst/>
          <a:cxnLst/>
          <a:rect l="0" t="0" r="0" b="0"/>
          <a:pathLst>
            <a:path>
              <a:moveTo>
                <a:pt x="1940340" y="0"/>
              </a:moveTo>
              <a:lnTo>
                <a:pt x="1940340" y="314643"/>
              </a:lnTo>
              <a:lnTo>
                <a:pt x="0" y="314643"/>
              </a:lnTo>
              <a:lnTo>
                <a:pt x="0" y="46171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B98F54-54AB-4EBC-BFCE-A02A1F7C31E4}">
      <dsp:nvSpPr>
        <dsp:cNvPr id="0" name=""/>
        <dsp:cNvSpPr/>
      </dsp:nvSpPr>
      <dsp:spPr>
        <a:xfrm>
          <a:off x="2937988" y="1011089"/>
          <a:ext cx="91440" cy="4617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17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D45FD0-AC84-4429-85DC-5343E544A8EE}">
      <dsp:nvSpPr>
        <dsp:cNvPr id="0" name=""/>
        <dsp:cNvSpPr/>
      </dsp:nvSpPr>
      <dsp:spPr>
        <a:xfrm>
          <a:off x="2189932" y="2994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346CDF-9136-4A7A-B560-FB102861205D}">
      <dsp:nvSpPr>
        <dsp:cNvPr id="0" name=""/>
        <dsp:cNvSpPr/>
      </dsp:nvSpPr>
      <dsp:spPr>
        <a:xfrm>
          <a:off x="2366327" y="170569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Uranus (sky) &amp; Gaia (earth)</a:t>
          </a:r>
        </a:p>
      </dsp:txBody>
      <dsp:txXfrm>
        <a:off x="2395853" y="200095"/>
        <a:ext cx="1528499" cy="949043"/>
      </dsp:txXfrm>
    </dsp:sp>
    <dsp:sp modelId="{3AAF8A29-FC74-4D1A-920B-87C1230EF562}">
      <dsp:nvSpPr>
        <dsp:cNvPr id="0" name=""/>
        <dsp:cNvSpPr/>
      </dsp:nvSpPr>
      <dsp:spPr>
        <a:xfrm>
          <a:off x="2189932" y="1472802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D869F-38DD-4B53-BCE8-9CC3F9A790AB}">
      <dsp:nvSpPr>
        <dsp:cNvPr id="0" name=""/>
        <dsp:cNvSpPr/>
      </dsp:nvSpPr>
      <dsp:spPr>
        <a:xfrm>
          <a:off x="2366327" y="1640377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Chronos &amp; Rhea</a:t>
          </a:r>
        </a:p>
      </dsp:txBody>
      <dsp:txXfrm>
        <a:off x="2395853" y="1669903"/>
        <a:ext cx="1528499" cy="949043"/>
      </dsp:txXfrm>
    </dsp:sp>
    <dsp:sp modelId="{B99695C6-CB15-40A4-8239-0409F8CECDF9}">
      <dsp:nvSpPr>
        <dsp:cNvPr id="0" name=""/>
        <dsp:cNvSpPr/>
      </dsp:nvSpPr>
      <dsp:spPr>
        <a:xfrm>
          <a:off x="249592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92ED0A-9E38-4A42-A6D0-9C78E13BC058}">
      <dsp:nvSpPr>
        <dsp:cNvPr id="0" name=""/>
        <dsp:cNvSpPr/>
      </dsp:nvSpPr>
      <dsp:spPr>
        <a:xfrm>
          <a:off x="425986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Zeus</a:t>
          </a:r>
        </a:p>
      </dsp:txBody>
      <dsp:txXfrm>
        <a:off x="455512" y="3139711"/>
        <a:ext cx="1528499" cy="949043"/>
      </dsp:txXfrm>
    </dsp:sp>
    <dsp:sp modelId="{57193918-A175-4A63-9507-1BA8D6959CB6}">
      <dsp:nvSpPr>
        <dsp:cNvPr id="0" name=""/>
        <dsp:cNvSpPr/>
      </dsp:nvSpPr>
      <dsp:spPr>
        <a:xfrm>
          <a:off x="2189932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643F98-164D-4582-8781-48B75B95946B}">
      <dsp:nvSpPr>
        <dsp:cNvPr id="0" name=""/>
        <dsp:cNvSpPr/>
      </dsp:nvSpPr>
      <dsp:spPr>
        <a:xfrm>
          <a:off x="2366327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Poseidon</a:t>
          </a:r>
        </a:p>
      </dsp:txBody>
      <dsp:txXfrm>
        <a:off x="2395853" y="3139711"/>
        <a:ext cx="1528499" cy="949043"/>
      </dsp:txXfrm>
    </dsp:sp>
    <dsp:sp modelId="{35DDA682-26B8-4335-A101-00EE1CD12EC8}">
      <dsp:nvSpPr>
        <dsp:cNvPr id="0" name=""/>
        <dsp:cNvSpPr/>
      </dsp:nvSpPr>
      <dsp:spPr>
        <a:xfrm>
          <a:off x="4130273" y="2942610"/>
          <a:ext cx="1587551" cy="10080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CF81A-7CB2-4F67-9BD7-AC1018D62F2E}">
      <dsp:nvSpPr>
        <dsp:cNvPr id="0" name=""/>
        <dsp:cNvSpPr/>
      </dsp:nvSpPr>
      <dsp:spPr>
        <a:xfrm>
          <a:off x="4306668" y="3110185"/>
          <a:ext cx="1587551" cy="1008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Hades</a:t>
          </a:r>
        </a:p>
      </dsp:txBody>
      <dsp:txXfrm>
        <a:off x="4336194" y="3139711"/>
        <a:ext cx="1528499" cy="9490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9F2AB-5F47-4654-803A-614FE922F407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7E953-4464-4A53-8F85-DDC2CAFBD6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2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phone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vision	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scope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port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Tele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far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315267"/>
            <a:ext cx="11338560" cy="538794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7834" y="543778"/>
            <a:ext cx="2243319" cy="29910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606548" y="357624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777647" y="639869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“tele” means far in ancient Greek.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English, tele‑ means far, distant, or over a distance.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used when something happens from far away.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359B37-93B4-7497-88D8-A2DBD4928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985711"/>
              </p:ext>
            </p:extLst>
          </p:nvPr>
        </p:nvGraphicFramePr>
        <p:xfrm>
          <a:off x="2622449" y="4050628"/>
          <a:ext cx="868028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4941">
                  <a:extLst>
                    <a:ext uri="{9D8B030D-6E8A-4147-A177-3AD203B41FA5}">
                      <a16:colId xmlns:a16="http://schemas.microsoft.com/office/drawing/2014/main" val="3914855637"/>
                    </a:ext>
                  </a:extLst>
                </a:gridCol>
                <a:gridCol w="3274814">
                  <a:extLst>
                    <a:ext uri="{9D8B030D-6E8A-4147-A177-3AD203B41FA5}">
                      <a16:colId xmlns:a16="http://schemas.microsoft.com/office/drawing/2014/main" val="2635832555"/>
                    </a:ext>
                  </a:extLst>
                </a:gridCol>
                <a:gridCol w="3390533">
                  <a:extLst>
                    <a:ext uri="{9D8B030D-6E8A-4147-A177-3AD203B41FA5}">
                      <a16:colId xmlns:a16="http://schemas.microsoft.com/office/drawing/2014/main" val="2572677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Word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Word sum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Literal 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8452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telephone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phone (sound)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sound from far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9680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television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vision (seeing)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seeing from far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0573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telegraph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tele (far) + graph (write)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writing sent far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6027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telescope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scope (look)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tool for looking far away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2835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teleport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>
                          <a:effectLst/>
                        </a:rPr>
                        <a:t>tele (far) + port (carry)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>
                          <a:effectLst/>
                        </a:rPr>
                        <a:t>carry across distance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2255070"/>
                  </a:ext>
                </a:extLst>
              </a:tr>
            </a:tbl>
          </a:graphicData>
        </a:graphic>
      </p:graphicFrame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670" y="4151227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tele port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tele port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8676204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tele port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D04BA15-7750-C31B-983F-B57DEC2DB988}"/>
              </a:ext>
            </a:extLst>
          </p:cNvPr>
          <p:cNvSpPr/>
          <p:nvPr/>
        </p:nvSpPr>
        <p:spPr>
          <a:xfrm>
            <a:off x="1109874" y="2239034"/>
            <a:ext cx="3556207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B65B28-83C6-A1A8-8585-9E024C452C5A}"/>
              </a:ext>
            </a:extLst>
          </p:cNvPr>
          <p:cNvSpPr/>
          <p:nvPr/>
        </p:nvSpPr>
        <p:spPr>
          <a:xfrm>
            <a:off x="8676204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tele port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901938" y="4000499"/>
            <a:ext cx="340307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2DC9D550-F4A9-698E-6F89-42DC402879AF}"/>
              </a:ext>
            </a:extLst>
          </p:cNvPr>
          <p:cNvSpPr/>
          <p:nvPr/>
        </p:nvSpPr>
        <p:spPr>
          <a:xfrm>
            <a:off x="8676204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99DD873-7CFA-87B5-43D5-C8D165A5C7C5}"/>
              </a:ext>
            </a:extLst>
          </p:cNvPr>
          <p:cNvSpPr/>
          <p:nvPr/>
        </p:nvSpPr>
        <p:spPr>
          <a:xfrm>
            <a:off x="1109874" y="2239034"/>
            <a:ext cx="3556207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tele port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teleported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 flipV="1">
            <a:off x="5545797" y="1139057"/>
            <a:ext cx="1793292" cy="14468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650578" y="96205"/>
            <a:ext cx="1297520" cy="104285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2960016" y="173628"/>
            <a:ext cx="2386933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0198CBF-C8C1-E19E-84ED-B3809903CD59}"/>
              </a:ext>
            </a:extLst>
          </p:cNvPr>
          <p:cNvSpPr txBox="1">
            <a:spLocks/>
          </p:cNvSpPr>
          <p:nvPr/>
        </p:nvSpPr>
        <p:spPr>
          <a:xfrm>
            <a:off x="1844641" y="3041397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Port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to carry or move.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9DDF503-331E-0F93-3DB5-362D0631E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gave his telephone number.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phone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30" y="1851161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5042263" y="3701143"/>
            <a:ext cx="462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Phone means voice so telephone literally means far voice.</a:t>
            </a:r>
          </a:p>
        </p:txBody>
      </p:sp>
    </p:spTree>
    <p:extLst>
      <p:ext uri="{BB962C8B-B14F-4D97-AF65-F5344CB8AC3E}">
        <p14:creationId xmlns:p14="http://schemas.microsoft.com/office/powerpoint/2010/main" val="29892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21519E3-5D43-75CD-02F6-7A0C7EC7E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watched television last night.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94" y="143439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vision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Vision means see so </a:t>
            </a:r>
          </a:p>
          <a:p>
            <a:r>
              <a:rPr lang="en-GB" dirty="0">
                <a:solidFill>
                  <a:schemeClr val="bg1"/>
                </a:solidFill>
              </a:rPr>
              <a:t>television literally means see far.</a:t>
            </a:r>
          </a:p>
        </p:txBody>
      </p:sp>
    </p:spTree>
    <p:extLst>
      <p:ext uri="{BB962C8B-B14F-4D97-AF65-F5344CB8AC3E}">
        <p14:creationId xmlns:p14="http://schemas.microsoft.com/office/powerpoint/2010/main" val="39806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A509702-93C3-EC9F-E0F0-AC17A04768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uses the telescope to look at his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184237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scope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FD212E-CBC6-AD2B-CEA7-4DA385C63668}"/>
              </a:ext>
            </a:extLst>
          </p:cNvPr>
          <p:cNvSpPr txBox="1"/>
          <p:nvPr/>
        </p:nvSpPr>
        <p:spPr>
          <a:xfrm>
            <a:off x="4868092" y="3631474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Scope means observe so </a:t>
            </a:r>
          </a:p>
          <a:p>
            <a:r>
              <a:rPr lang="en-GB" dirty="0">
                <a:solidFill>
                  <a:schemeClr val="bg1"/>
                </a:solidFill>
              </a:rPr>
              <a:t>telescope literally means observe far.</a:t>
            </a:r>
          </a:p>
        </p:txBody>
      </p:sp>
    </p:spTree>
    <p:extLst>
      <p:ext uri="{BB962C8B-B14F-4D97-AF65-F5344CB8AC3E}">
        <p14:creationId xmlns:p14="http://schemas.microsoft.com/office/powerpoint/2010/main" val="109746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B33937A-D2E4-B4F5-38D1-4D94A890B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wishes he could teleport.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47257" y="2451031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tele</a:t>
            </a:r>
            <a:r>
              <a:rPr lang="en-GB" sz="8000" dirty="0">
                <a:solidFill>
                  <a:schemeClr val="bg1"/>
                </a:solidFill>
              </a:rPr>
              <a:t>port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77D928-32A3-BD8F-9E03-ACD6DE5CE9B5}"/>
              </a:ext>
            </a:extLst>
          </p:cNvPr>
          <p:cNvSpPr txBox="1"/>
          <p:nvPr/>
        </p:nvSpPr>
        <p:spPr>
          <a:xfrm>
            <a:off x="3587932" y="3614057"/>
            <a:ext cx="565030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Port means carry so </a:t>
            </a:r>
          </a:p>
          <a:p>
            <a:r>
              <a:rPr lang="en-GB" dirty="0">
                <a:solidFill>
                  <a:schemeClr val="bg1"/>
                </a:solidFill>
              </a:rPr>
              <a:t>teleport literally means carry far.</a:t>
            </a:r>
          </a:p>
        </p:txBody>
      </p:sp>
    </p:spTree>
    <p:extLst>
      <p:ext uri="{BB962C8B-B14F-4D97-AF65-F5344CB8AC3E}">
        <p14:creationId xmlns:p14="http://schemas.microsoft.com/office/powerpoint/2010/main" val="267117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84226"/>
              </p:ext>
            </p:extLst>
          </p:nvPr>
        </p:nvGraphicFramePr>
        <p:xfrm>
          <a:off x="2824223" y="1267913"/>
          <a:ext cx="7367587" cy="271049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Tele 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Far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port 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phone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verbs)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vision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scope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phone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(forming nouns)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37278" y="43766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teleports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37276" y="55628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teleported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37276" y="49697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teleporting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63239" y="43915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telephoned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463239" y="4949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telephoning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spot any missing words?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463239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telephones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6305667" y="44454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televisions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6305665" y="56316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telescope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6305665" y="503854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television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778C9-3077-B125-AAAC-A98602C221FB}"/>
              </a:ext>
            </a:extLst>
          </p:cNvPr>
          <p:cNvSpPr txBox="1">
            <a:spLocks/>
          </p:cNvSpPr>
          <p:nvPr/>
        </p:nvSpPr>
        <p:spPr>
          <a:xfrm>
            <a:off x="9131626" y="44449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telescopes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192D7A4-4490-198A-37BE-B6FE8D70AD8A}"/>
              </a:ext>
            </a:extLst>
          </p:cNvPr>
          <p:cNvSpPr txBox="1">
            <a:spLocks/>
          </p:cNvSpPr>
          <p:nvPr/>
        </p:nvSpPr>
        <p:spPr>
          <a:xfrm>
            <a:off x="9131626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telephone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94142364-2030-700C-CD4B-5675C8CD0841}"/>
              </a:ext>
            </a:extLst>
          </p:cNvPr>
          <p:cNvSpPr txBox="1">
            <a:spLocks/>
          </p:cNvSpPr>
          <p:nvPr/>
        </p:nvSpPr>
        <p:spPr>
          <a:xfrm>
            <a:off x="9131626" y="50111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teleport</a:t>
            </a:r>
          </a:p>
        </p:txBody>
      </p:sp>
    </p:spTree>
    <p:extLst>
      <p:ext uri="{BB962C8B-B14F-4D97-AF65-F5344CB8AC3E}">
        <p14:creationId xmlns:p14="http://schemas.microsoft.com/office/powerpoint/2010/main" val="174621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D32301C-C3B9-5E3A-5348-1DE9EE749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501695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graphy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metry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Geo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earth!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1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414768"/>
            <a:ext cx="7639291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geo‑ comes from the Greek word for Earth.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In Ancient Greek, Gaia was the Earth.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52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76C20-305B-E0B5-AA03-1F1FEB8D3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F10F4B81-3CE1-FD9B-50E7-13DDB6C0C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B39F41-3B3B-1335-5B63-43E3B8F07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42371"/>
            <a:ext cx="11338560" cy="498112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8F7CD7-7E8F-A7B1-4BE4-72540333A79A}"/>
              </a:ext>
            </a:extLst>
          </p:cNvPr>
          <p:cNvSpPr txBox="1"/>
          <p:nvPr/>
        </p:nvSpPr>
        <p:spPr>
          <a:xfrm>
            <a:off x="4105835" y="792298"/>
            <a:ext cx="7218306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Gaia was also the Greek goddess of the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She was the mother of the Titans and the grandmother of Zeus, Poseidon and Hades!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7877483-4142-6D4B-4FD1-22EF894583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7114387"/>
              </p:ext>
            </p:extLst>
          </p:nvPr>
        </p:nvGraphicFramePr>
        <p:xfrm>
          <a:off x="-206360" y="1015500"/>
          <a:ext cx="6143812" cy="4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Thumbnail Image 'cartoonish Greek art depiction of Gaia, the personification of Earth, as a matronly woman rising from the earth or reclining on it, surrounded by symbols of the earth'sbounty">
            <a:extLst>
              <a:ext uri="{FF2B5EF4-FFF2-40B4-BE49-F238E27FC236}">
                <a16:creationId xmlns:a16="http://schemas.microsoft.com/office/drawing/2014/main" id="{BEBBE375-1D96-F7A1-EA52-A5BA9E26E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2148" r="95898">
                        <a14:foregroundMark x1="67090" y1="33301" x2="75195" y2="24316"/>
                        <a14:foregroundMark x1="75195" y1="24316" x2="79492" y2="40527"/>
                        <a14:foregroundMark x1="79492" y1="40527" x2="84863" y2="48926"/>
                        <a14:foregroundMark x1="84863" y1="48926" x2="67090" y2="51465"/>
                        <a14:foregroundMark x1="67090" y1="51465" x2="63867" y2="42871"/>
                        <a14:foregroundMark x1="63867" y1="42871" x2="53125" y2="46484"/>
                        <a14:foregroundMark x1="53125" y1="46484" x2="47949" y2="44531"/>
                        <a14:foregroundMark x1="29883" y1="67480" x2="33398" y2="53320"/>
                        <a14:foregroundMark x1="33398" y1="53320" x2="43945" y2="53516"/>
                        <a14:foregroundMark x1="43945" y1="53516" x2="51074" y2="58008"/>
                        <a14:foregroundMark x1="51074" y1="58008" x2="63672" y2="57715"/>
                        <a14:foregroundMark x1="63672" y1="57715" x2="71484" y2="52441"/>
                        <a14:foregroundMark x1="87500" y1="50586" x2="85254" y2="65332"/>
                        <a14:foregroundMark x1="88184" y1="56055" x2="91797" y2="54395"/>
                        <a14:foregroundMark x1="49121" y1="50684" x2="31055" y2="47949"/>
                        <a14:foregroundMark x1="31055" y1="47949" x2="12695" y2="71582"/>
                        <a14:foregroundMark x1="12695" y1="71582" x2="6738" y2="76660"/>
                        <a14:foregroundMark x1="6738" y1="76660" x2="6445" y2="78320"/>
                        <a14:foregroundMark x1="11719" y1="81445" x2="21094" y2="78027"/>
                        <a14:foregroundMark x1="21094" y1="78027" x2="31543" y2="69824"/>
                        <a14:foregroundMark x1="31543" y1="69824" x2="36035" y2="63281"/>
                        <a14:foregroundMark x1="36035" y1="63281" x2="44336" y2="63184"/>
                        <a14:foregroundMark x1="44336" y1="63184" x2="57227" y2="65332"/>
                        <a14:foregroundMark x1="57227" y1="65332" x2="65332" y2="61816"/>
                        <a14:foregroundMark x1="65332" y1="61816" x2="54590" y2="60742"/>
                        <a14:foregroundMark x1="54590" y1="60742" x2="73438" y2="62012"/>
                        <a14:foregroundMark x1="73438" y1="62012" x2="76953" y2="55176"/>
                        <a14:foregroundMark x1="76953" y1="55176" x2="76953" y2="55176"/>
                        <a14:foregroundMark x1="25781" y1="77734" x2="33105" y2="78809"/>
                        <a14:foregroundMark x1="33105" y1="78809" x2="37207" y2="73242"/>
                        <a14:foregroundMark x1="37207" y1="73242" x2="38379" y2="67578"/>
                        <a14:foregroundMark x1="42383" y1="66406" x2="58887" y2="68359"/>
                        <a14:foregroundMark x1="61133" y1="69141" x2="54883" y2="68750"/>
                        <a14:foregroundMark x1="49316" y1="69629" x2="49316" y2="69629"/>
                        <a14:foregroundMark x1="46094" y1="69238" x2="46094" y2="69238"/>
                        <a14:foregroundMark x1="44531" y1="69434" x2="48438" y2="69922"/>
                        <a14:foregroundMark x1="95996" y1="56641" x2="95996" y2="56641"/>
                        <a14:foregroundMark x1="3711" y1="79785" x2="2148" y2="79102"/>
                        <a14:backgroundMark x1="15332" y1="54395" x2="23633" y2="43262"/>
                        <a14:backgroundMark x1="23633" y1="43262" x2="24121" y2="22852"/>
                        <a14:backgroundMark x1="24121" y1="22852" x2="36230" y2="16406"/>
                        <a14:backgroundMark x1="36230" y1="16406" x2="58203" y2="19043"/>
                        <a14:backgroundMark x1="58203" y1="19043" x2="79590" y2="17090"/>
                        <a14:backgroundMark x1="79590" y1="17090" x2="89648" y2="21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732" y="2537983"/>
            <a:ext cx="5030993" cy="503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0644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9283BD2-E892-A753-52E1-0AAA53032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study geography at university.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65371" y="2558406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27" y="2010964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19776F-E879-60C5-FA1F-1232E34F639D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writing.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DC9E9F0-E05F-AED4-5AAC-508B90F88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sister is studying geology at university.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11935" y="257107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logy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3" y="1403277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84E042-2739-37F6-CCCE-F7813B060A8A}"/>
              </a:ext>
            </a:extLst>
          </p:cNvPr>
          <p:cNvSpPr txBox="1"/>
          <p:nvPr/>
        </p:nvSpPr>
        <p:spPr>
          <a:xfrm>
            <a:off x="4684843" y="3709851"/>
            <a:ext cx="62702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Logy means study - related to log, which means word.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E7A8731-A56B-560D-E540-CC3C69840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geometry lessons.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892517" y="2571078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metry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u="sng" dirty="0">
                <a:solidFill>
                  <a:schemeClr val="bg1"/>
                </a:solidFill>
              </a:rPr>
              <a:t>geo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006" y="2056886"/>
            <a:ext cx="3896400" cy="50202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FB48B0-D898-64CA-162F-AC569C4601AB}"/>
              </a:ext>
            </a:extLst>
          </p:cNvPr>
          <p:cNvSpPr txBox="1"/>
          <p:nvPr/>
        </p:nvSpPr>
        <p:spPr>
          <a:xfrm>
            <a:off x="4684844" y="3709851"/>
            <a:ext cx="467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Metr </a:t>
            </a:r>
            <a:r>
              <a:rPr lang="en-GB" dirty="0">
                <a:solidFill>
                  <a:schemeClr val="bg1"/>
                </a:solidFill>
              </a:rPr>
              <a:t>means measure.</a:t>
            </a: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75856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157316" y="1312226"/>
            <a:ext cx="11887200" cy="5413903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3872"/>
            <a:ext cx="2007302" cy="187278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167149" y="1608911"/>
            <a:ext cx="118773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documentary on </a:t>
            </a:r>
            <a:r>
              <a:rPr lang="en-GB" sz="3200" dirty="0" err="1">
                <a:solidFill>
                  <a:schemeClr val="bg1"/>
                </a:solidFill>
              </a:rPr>
              <a:t>telavision</a:t>
            </a:r>
            <a:r>
              <a:rPr lang="en-GB" sz="3200" dirty="0">
                <a:solidFill>
                  <a:schemeClr val="bg1"/>
                </a:solidFill>
              </a:rPr>
              <a:t> explained how </a:t>
            </a:r>
            <a:r>
              <a:rPr lang="en-GB" sz="3200" dirty="0" err="1">
                <a:solidFill>
                  <a:schemeClr val="bg1"/>
                </a:solidFill>
              </a:rPr>
              <a:t>gepolitics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dirty="0" err="1">
                <a:solidFill>
                  <a:schemeClr val="bg1"/>
                </a:solidFill>
              </a:rPr>
              <a:t>geographie</a:t>
            </a:r>
            <a:r>
              <a:rPr lang="en-GB" sz="3200">
                <a:solidFill>
                  <a:schemeClr val="bg1"/>
                </a:solidFill>
              </a:rPr>
              <a:t>, and naturel </a:t>
            </a:r>
            <a:r>
              <a:rPr lang="en-GB" sz="3200" dirty="0">
                <a:solidFill>
                  <a:schemeClr val="bg1"/>
                </a:solidFill>
              </a:rPr>
              <a:t>resources can effect world events.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60218" y="5249089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documentary on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television</a:t>
            </a:r>
            <a:r>
              <a:rPr lang="en-GB" sz="3200" dirty="0">
                <a:solidFill>
                  <a:schemeClr val="bg1"/>
                </a:solidFill>
              </a:rPr>
              <a:t> explained how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geopolitics</a:t>
            </a:r>
            <a:r>
              <a:rPr lang="en-GB" sz="3200" dirty="0">
                <a:solidFill>
                  <a:schemeClr val="bg1"/>
                </a:solidFill>
              </a:rPr>
              <a:t>,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geography</a:t>
            </a:r>
            <a:r>
              <a:rPr lang="en-GB" sz="3200" dirty="0">
                <a:solidFill>
                  <a:schemeClr val="bg1"/>
                </a:solidFill>
              </a:rPr>
              <a:t>,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natural</a:t>
            </a:r>
            <a:r>
              <a:rPr lang="en-GB" sz="3200" dirty="0">
                <a:solidFill>
                  <a:schemeClr val="bg1"/>
                </a:solidFill>
              </a:rPr>
              <a:t> resources can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affect</a:t>
            </a:r>
            <a:r>
              <a:rPr lang="en-GB" sz="3200" dirty="0">
                <a:solidFill>
                  <a:schemeClr val="bg1"/>
                </a:solidFill>
              </a:rPr>
              <a:t> world events.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147484" y="3500470"/>
            <a:ext cx="118675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documentary on television explained how geopolitics, geography, and natural resources can affect world events.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140343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2837" y="1735929"/>
            <a:ext cx="8325747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geography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geology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geometry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geothermal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geophysics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geopolitics 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telephone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television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telescope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teleport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telepathy</a:t>
            </a:r>
          </a:p>
          <a:p>
            <a:pPr marL="18097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74784" y="1850253"/>
            <a:ext cx="5056079" cy="159868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Geo &amp; Tele.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1081</Words>
  <Application>Microsoft Office PowerPoint</Application>
  <PresentationFormat>Widescreen</PresentationFormat>
  <Paragraphs>252</Paragraphs>
  <Slides>29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Geo &amp; Tele.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2026-06-05T09:06:47Z</dcterms:modified>
</cp:coreProperties>
</file>