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274" r:id="rId3"/>
    <p:sldId id="260" r:id="rId4"/>
    <p:sldId id="410" r:id="rId5"/>
    <p:sldId id="374" r:id="rId6"/>
    <p:sldId id="262" r:id="rId7"/>
    <p:sldId id="261" r:id="rId8"/>
    <p:sldId id="411" r:id="rId9"/>
    <p:sldId id="270" r:id="rId10"/>
    <p:sldId id="266" r:id="rId11"/>
    <p:sldId id="412" r:id="rId12"/>
    <p:sldId id="267" r:id="rId13"/>
    <p:sldId id="406" r:id="rId14"/>
    <p:sldId id="365" r:id="rId15"/>
    <p:sldId id="409" r:id="rId16"/>
    <p:sldId id="363" r:id="rId17"/>
    <p:sldId id="277" r:id="rId18"/>
  </p:sldIdLst>
  <p:sldSz cx="12192000" cy="6858000"/>
  <p:notesSz cx="6858000" cy="9144000"/>
  <p:embeddedFontLst>
    <p:embeddedFont>
      <p:font typeface="Andika" panose="02000000000000000000" pitchFamily="2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632FE4-1230-40DF-86DA-EEF7C56CB569}" v="37" dt="2026-09-16T09:32:17.1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995" autoAdjust="0"/>
    <p:restoredTop sz="94660"/>
  </p:normalViewPr>
  <p:slideViewPr>
    <p:cSldViewPr snapToGrid="0">
      <p:cViewPr varScale="1">
        <p:scale>
          <a:sx n="62" d="100"/>
          <a:sy n="62" d="100"/>
        </p:scale>
        <p:origin x="120" y="9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9-16T09:38:58.773" v="1192"/>
      <pc:docMkLst>
        <pc:docMk/>
      </pc:docMkLst>
      <pc:sldChg chg="modSp mod">
        <pc:chgData name="Glen Jones" userId="e846aaca-4b24-4b13-b0d0-f2308e16b284" providerId="ADAL" clId="{ED47ACC3-9597-4D89-A1DC-43CF280EF274}" dt="2026-09-16T09:23:23.893" v="380" actId="115"/>
        <pc:sldMkLst>
          <pc:docMk/>
          <pc:sldMk cId="1132361416" sldId="260"/>
        </pc:sldMkLst>
        <pc:spChg chg="mod">
          <ac:chgData name="Glen Jones" userId="e846aaca-4b24-4b13-b0d0-f2308e16b284" providerId="ADAL" clId="{ED47ACC3-9597-4D89-A1DC-43CF280EF274}" dt="2026-09-16T09:23:23.893" v="380" actId="115"/>
          <ac:spMkLst>
            <pc:docMk/>
            <pc:sldMk cId="1132361416" sldId="260"/>
            <ac:spMk id="2" creationId="{C80441CE-8A56-A24B-7165-F19159DBEA68}"/>
          </ac:spMkLst>
        </pc:spChg>
      </pc:sldChg>
      <pc:sldChg chg="addSp delSp modSp mod ord">
        <pc:chgData name="Glen Jones" userId="e846aaca-4b24-4b13-b0d0-f2308e16b284" providerId="ADAL" clId="{ED47ACC3-9597-4D89-A1DC-43CF280EF274}" dt="2026-09-16T09:38:48.491" v="1188"/>
        <pc:sldMkLst>
          <pc:docMk/>
          <pc:sldMk cId="1096324066" sldId="261"/>
        </pc:sldMkLst>
        <pc:spChg chg="mod">
          <ac:chgData name="Glen Jones" userId="e846aaca-4b24-4b13-b0d0-f2308e16b284" providerId="ADAL" clId="{ED47ACC3-9597-4D89-A1DC-43CF280EF274}" dt="2026-09-16T09:33:41.253" v="1059" actId="20577"/>
          <ac:spMkLst>
            <pc:docMk/>
            <pc:sldMk cId="1096324066" sldId="261"/>
            <ac:spMk id="2" creationId="{2F1B1110-C629-FE80-0A76-74702CCE7DB3}"/>
          </ac:spMkLst>
        </pc:spChg>
        <pc:picChg chg="add mod modCrop">
          <ac:chgData name="Glen Jones" userId="e846aaca-4b24-4b13-b0d0-f2308e16b284" providerId="ADAL" clId="{ED47ACC3-9597-4D89-A1DC-43CF280EF274}" dt="2026-09-16T09:34:27.893" v="1066" actId="1076"/>
          <ac:picMkLst>
            <pc:docMk/>
            <pc:sldMk cId="1096324066" sldId="261"/>
            <ac:picMk id="4" creationId="{0CB61E5F-CAEC-6380-2EE1-81D8ACC3B039}"/>
          </ac:picMkLst>
        </pc:picChg>
        <pc:picChg chg="del">
          <ac:chgData name="Glen Jones" userId="e846aaca-4b24-4b13-b0d0-f2308e16b284" providerId="ADAL" clId="{ED47ACC3-9597-4D89-A1DC-43CF280EF274}" dt="2026-09-16T09:34:12.699" v="1060" actId="478"/>
          <ac:picMkLst>
            <pc:docMk/>
            <pc:sldMk cId="1096324066" sldId="261"/>
            <ac:picMk id="6" creationId="{2419266B-1A5F-EEA6-08D4-39BEE9B3B90D}"/>
          </ac:picMkLst>
        </pc:picChg>
      </pc:sldChg>
      <pc:sldChg chg="addSp delSp modSp mod ord">
        <pc:chgData name="Glen Jones" userId="e846aaca-4b24-4b13-b0d0-f2308e16b284" providerId="ADAL" clId="{ED47ACC3-9597-4D89-A1DC-43CF280EF274}" dt="2026-09-16T09:38:46.365" v="1186"/>
        <pc:sldMkLst>
          <pc:docMk/>
          <pc:sldMk cId="1381010658" sldId="262"/>
        </pc:sldMkLst>
        <pc:spChg chg="mod">
          <ac:chgData name="Glen Jones" userId="e846aaca-4b24-4b13-b0d0-f2308e16b284" providerId="ADAL" clId="{ED47ACC3-9597-4D89-A1DC-43CF280EF274}" dt="2026-09-16T09:35:01.610" v="1083" actId="20577"/>
          <ac:spMkLst>
            <pc:docMk/>
            <pc:sldMk cId="1381010658" sldId="262"/>
            <ac:spMk id="2" creationId="{2F1B1110-C629-FE80-0A76-74702CCE7DB3}"/>
          </ac:spMkLst>
        </pc:spChg>
        <pc:picChg chg="del">
          <ac:chgData name="Glen Jones" userId="e846aaca-4b24-4b13-b0d0-f2308e16b284" providerId="ADAL" clId="{ED47ACC3-9597-4D89-A1DC-43CF280EF274}" dt="2026-09-16T09:35:31.610" v="1084" actId="478"/>
          <ac:picMkLst>
            <pc:docMk/>
            <pc:sldMk cId="1381010658" sldId="262"/>
            <ac:picMk id="5" creationId="{2E736994-3927-B91F-5B73-38BDCA7FEA09}"/>
          </ac:picMkLst>
        </pc:picChg>
        <pc:picChg chg="add mod modCrop">
          <ac:chgData name="Glen Jones" userId="e846aaca-4b24-4b13-b0d0-f2308e16b284" providerId="ADAL" clId="{ED47ACC3-9597-4D89-A1DC-43CF280EF274}" dt="2026-09-16T09:35:45.334" v="1090" actId="1076"/>
          <ac:picMkLst>
            <pc:docMk/>
            <pc:sldMk cId="1381010658" sldId="262"/>
            <ac:picMk id="6" creationId="{BE54BAB4-3740-34EE-6034-2079FB504925}"/>
          </ac:picMkLst>
        </pc:picChg>
      </pc:sldChg>
      <pc:sldChg chg="addSp delSp modSp mod ord">
        <pc:chgData name="Glen Jones" userId="e846aaca-4b24-4b13-b0d0-f2308e16b284" providerId="ADAL" clId="{ED47ACC3-9597-4D89-A1DC-43CF280EF274}" dt="2026-09-16T09:38:53.241" v="1190"/>
        <pc:sldMkLst>
          <pc:docMk/>
          <pc:sldMk cId="2035218443" sldId="266"/>
        </pc:sldMkLst>
        <pc:spChg chg="mod">
          <ac:chgData name="Glen Jones" userId="e846aaca-4b24-4b13-b0d0-f2308e16b284" providerId="ADAL" clId="{ED47ACC3-9597-4D89-A1DC-43CF280EF274}" dt="2026-09-16T09:35:52.130" v="1106" actId="20577"/>
          <ac:spMkLst>
            <pc:docMk/>
            <pc:sldMk cId="2035218443" sldId="266"/>
            <ac:spMk id="2" creationId="{2F1B1110-C629-FE80-0A76-74702CCE7DB3}"/>
          </ac:spMkLst>
        </pc:spChg>
        <pc:picChg chg="add mod">
          <ac:chgData name="Glen Jones" userId="e846aaca-4b24-4b13-b0d0-f2308e16b284" providerId="ADAL" clId="{ED47ACC3-9597-4D89-A1DC-43CF280EF274}" dt="2026-09-16T09:36:19.295" v="1111" actId="1076"/>
          <ac:picMkLst>
            <pc:docMk/>
            <pc:sldMk cId="2035218443" sldId="266"/>
            <ac:picMk id="5" creationId="{1CB0A61D-9154-390C-C831-9DAE06B8FBE2}"/>
          </ac:picMkLst>
        </pc:picChg>
        <pc:picChg chg="del">
          <ac:chgData name="Glen Jones" userId="e846aaca-4b24-4b13-b0d0-f2308e16b284" providerId="ADAL" clId="{ED47ACC3-9597-4D89-A1DC-43CF280EF274}" dt="2026-09-16T09:36:17.210" v="1110" actId="478"/>
          <ac:picMkLst>
            <pc:docMk/>
            <pc:sldMk cId="2035218443" sldId="266"/>
            <ac:picMk id="6" creationId="{4E99A971-6C69-952C-7A9C-2D95CAF2B3CB}"/>
          </ac:picMkLst>
        </pc:picChg>
      </pc:sldChg>
      <pc:sldChg chg="addSp delSp modSp mod">
        <pc:chgData name="Glen Jones" userId="e846aaca-4b24-4b13-b0d0-f2308e16b284" providerId="ADAL" clId="{ED47ACC3-9597-4D89-A1DC-43CF280EF274}" dt="2026-09-16T09:37:38.594" v="1156" actId="1076"/>
        <pc:sldMkLst>
          <pc:docMk/>
          <pc:sldMk cId="2753159865" sldId="267"/>
        </pc:sldMkLst>
        <pc:spChg chg="mod">
          <ac:chgData name="Glen Jones" userId="e846aaca-4b24-4b13-b0d0-f2308e16b284" providerId="ADAL" clId="{ED47ACC3-9597-4D89-A1DC-43CF280EF274}" dt="2026-09-16T09:37:29.840" v="1151" actId="20577"/>
          <ac:spMkLst>
            <pc:docMk/>
            <pc:sldMk cId="2753159865" sldId="267"/>
            <ac:spMk id="2" creationId="{2F1B1110-C629-FE80-0A76-74702CCE7DB3}"/>
          </ac:spMkLst>
        </pc:spChg>
        <pc:picChg chg="add mod">
          <ac:chgData name="Glen Jones" userId="e846aaca-4b24-4b13-b0d0-f2308e16b284" providerId="ADAL" clId="{ED47ACC3-9597-4D89-A1DC-43CF280EF274}" dt="2026-09-16T09:37:38.594" v="1156" actId="1076"/>
          <ac:picMkLst>
            <pc:docMk/>
            <pc:sldMk cId="2753159865" sldId="267"/>
            <ac:picMk id="5" creationId="{0EC520C5-A744-1AB6-B0D2-01F8C81FA8FA}"/>
          </ac:picMkLst>
        </pc:picChg>
        <pc:picChg chg="del">
          <ac:chgData name="Glen Jones" userId="e846aaca-4b24-4b13-b0d0-f2308e16b284" providerId="ADAL" clId="{ED47ACC3-9597-4D89-A1DC-43CF280EF274}" dt="2026-09-16T09:37:31.449" v="1152" actId="478"/>
          <ac:picMkLst>
            <pc:docMk/>
            <pc:sldMk cId="2753159865" sldId="267"/>
            <ac:picMk id="6" creationId="{A9DEE737-7134-07E6-ECFF-7ABE1D44A553}"/>
          </ac:picMkLst>
        </pc:picChg>
      </pc:sldChg>
      <pc:sldChg chg="addSp delSp modSp mod ord">
        <pc:chgData name="Glen Jones" userId="e846aaca-4b24-4b13-b0d0-f2308e16b284" providerId="ADAL" clId="{ED47ACC3-9597-4D89-A1DC-43CF280EF274}" dt="2026-09-16T09:38:58.773" v="1192"/>
        <pc:sldMkLst>
          <pc:docMk/>
          <pc:sldMk cId="3241707431" sldId="270"/>
        </pc:sldMkLst>
        <pc:spChg chg="mod">
          <ac:chgData name="Glen Jones" userId="e846aaca-4b24-4b13-b0d0-f2308e16b284" providerId="ADAL" clId="{ED47ACC3-9597-4D89-A1DC-43CF280EF274}" dt="2026-09-16T09:36:28.602" v="1128" actId="20577"/>
          <ac:spMkLst>
            <pc:docMk/>
            <pc:sldMk cId="3241707431" sldId="270"/>
            <ac:spMk id="2" creationId="{2F1B1110-C629-FE80-0A76-74702CCE7DB3}"/>
          </ac:spMkLst>
        </pc:spChg>
        <pc:picChg chg="add mod">
          <ac:chgData name="Glen Jones" userId="e846aaca-4b24-4b13-b0d0-f2308e16b284" providerId="ADAL" clId="{ED47ACC3-9597-4D89-A1DC-43CF280EF274}" dt="2026-09-16T09:36:58.558" v="1133" actId="1076"/>
          <ac:picMkLst>
            <pc:docMk/>
            <pc:sldMk cId="3241707431" sldId="270"/>
            <ac:picMk id="5" creationId="{5434CF4F-D1CB-D3F2-BEC6-89DE83E78F48}"/>
          </ac:picMkLst>
        </pc:picChg>
        <pc:picChg chg="del">
          <ac:chgData name="Glen Jones" userId="e846aaca-4b24-4b13-b0d0-f2308e16b284" providerId="ADAL" clId="{ED47ACC3-9597-4D89-A1DC-43CF280EF274}" dt="2026-09-16T09:36:50.114" v="1129" actId="478"/>
          <ac:picMkLst>
            <pc:docMk/>
            <pc:sldMk cId="3241707431" sldId="270"/>
            <ac:picMk id="6" creationId="{EC3BB68B-F8B3-2927-EA4C-625224D70375}"/>
          </ac:picMkLst>
        </pc:picChg>
      </pc:sldChg>
      <pc:sldChg chg="modSp mod">
        <pc:chgData name="Glen Jones" userId="e846aaca-4b24-4b13-b0d0-f2308e16b284" providerId="ADAL" clId="{ED47ACC3-9597-4D89-A1DC-43CF280EF274}" dt="2026-09-16T09:10:27.832" v="283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9-16T09:10:27.832" v="283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modSp mod">
        <pc:chgData name="Glen Jones" userId="e846aaca-4b24-4b13-b0d0-f2308e16b284" providerId="ADAL" clId="{ED47ACC3-9597-4D89-A1DC-43CF280EF274}" dt="2026-09-16T09:11:12.158" v="290" actId="1076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9-16T09:11:12.158" v="290" actId="1076"/>
          <ac:spMkLst>
            <pc:docMk/>
            <pc:sldMk cId="0" sldId="277"/>
            <ac:spMk id="3" creationId="{14A98FF5-4F3C-D9B6-7AF1-1894F0939983}"/>
          </ac:spMkLst>
        </pc:spChg>
        <pc:spChg chg="mod">
          <ac:chgData name="Glen Jones" userId="e846aaca-4b24-4b13-b0d0-f2308e16b284" providerId="ADAL" clId="{ED47ACC3-9597-4D89-A1DC-43CF280EF274}" dt="2026-09-16T09:10:54.184" v="286" actId="14100"/>
          <ac:spMkLst>
            <pc:docMk/>
            <pc:sldMk cId="0" sldId="277"/>
            <ac:spMk id="8" creationId="{2BAFF546-9E03-CE63-81A3-837B6C4E2E8D}"/>
          </ac:spMkLst>
        </pc:spChg>
      </pc:sldChg>
      <pc:sldChg chg="modSp mod">
        <pc:chgData name="Glen Jones" userId="e846aaca-4b24-4b13-b0d0-f2308e16b284" providerId="ADAL" clId="{ED47ACC3-9597-4D89-A1DC-43CF280EF274}" dt="2026-09-16T09:11:23.535" v="304" actId="20577"/>
        <pc:sldMkLst>
          <pc:docMk/>
          <pc:sldMk cId="2837964923" sldId="363"/>
        </pc:sldMkLst>
        <pc:graphicFrameChg chg="modGraphic">
          <ac:chgData name="Glen Jones" userId="e846aaca-4b24-4b13-b0d0-f2308e16b284" providerId="ADAL" clId="{ED47ACC3-9597-4D89-A1DC-43CF280EF274}" dt="2026-09-16T09:11:23.535" v="304" actId="20577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  <pc:sldChg chg="modSp mod">
        <pc:chgData name="Glen Jones" userId="e846aaca-4b24-4b13-b0d0-f2308e16b284" providerId="ADAL" clId="{ED47ACC3-9597-4D89-A1DC-43CF280EF274}" dt="2026-09-16T09:12:47.106" v="326" actId="20577"/>
        <pc:sldMkLst>
          <pc:docMk/>
          <pc:sldMk cId="82520960" sldId="365"/>
        </pc:sldMkLst>
        <pc:spChg chg="mod">
          <ac:chgData name="Glen Jones" userId="e846aaca-4b24-4b13-b0d0-f2308e16b284" providerId="ADAL" clId="{ED47ACC3-9597-4D89-A1DC-43CF280EF274}" dt="2026-09-16T09:12:47.106" v="326" actId="20577"/>
          <ac:spMkLst>
            <pc:docMk/>
            <pc:sldMk cId="82520960" sldId="365"/>
            <ac:spMk id="2" creationId="{3EDD1887-661E-F2C4-CCDD-3D70D09803FC}"/>
          </ac:spMkLst>
        </pc:spChg>
        <pc:spChg chg="mod">
          <ac:chgData name="Glen Jones" userId="e846aaca-4b24-4b13-b0d0-f2308e16b284" providerId="ADAL" clId="{ED47ACC3-9597-4D89-A1DC-43CF280EF274}" dt="2026-09-16T09:12:36.144" v="319" actId="108"/>
          <ac:spMkLst>
            <pc:docMk/>
            <pc:sldMk cId="82520960" sldId="365"/>
            <ac:spMk id="3" creationId="{ED02D64D-9532-12CA-87F9-DD8CBBED836E}"/>
          </ac:spMkLst>
        </pc:spChg>
        <pc:spChg chg="mod">
          <ac:chgData name="Glen Jones" userId="e846aaca-4b24-4b13-b0d0-f2308e16b284" providerId="ADAL" clId="{ED47ACC3-9597-4D89-A1DC-43CF280EF274}" dt="2026-09-16T09:12:19.795" v="312" actId="6549"/>
          <ac:spMkLst>
            <pc:docMk/>
            <pc:sldMk cId="82520960" sldId="365"/>
            <ac:spMk id="5" creationId="{2A425721-9E2A-0CA6-41AA-D7F3A00FA5A0}"/>
          </ac:spMkLst>
        </pc:spChg>
      </pc:sldChg>
      <pc:sldChg chg="modSp mod">
        <pc:chgData name="Glen Jones" userId="e846aaca-4b24-4b13-b0d0-f2308e16b284" providerId="ADAL" clId="{ED47ACC3-9597-4D89-A1DC-43CF280EF274}" dt="2026-09-16T09:25:53.244" v="581" actId="20577"/>
        <pc:sldMkLst>
          <pc:docMk/>
          <pc:sldMk cId="260233804" sldId="374"/>
        </pc:sldMkLst>
        <pc:spChg chg="mod">
          <ac:chgData name="Glen Jones" userId="e846aaca-4b24-4b13-b0d0-f2308e16b284" providerId="ADAL" clId="{ED47ACC3-9597-4D89-A1DC-43CF280EF274}" dt="2026-09-16T09:25:39.493" v="544" actId="20577"/>
          <ac:spMkLst>
            <pc:docMk/>
            <pc:sldMk cId="260233804" sldId="374"/>
            <ac:spMk id="5" creationId="{9C3B4137-EB16-9553-06BA-F87F6A73823E}"/>
          </ac:spMkLst>
        </pc:spChg>
        <pc:spChg chg="mod">
          <ac:chgData name="Glen Jones" userId="e846aaca-4b24-4b13-b0d0-f2308e16b284" providerId="ADAL" clId="{ED47ACC3-9597-4D89-A1DC-43CF280EF274}" dt="2026-09-16T09:24:39.282" v="411" actId="20577"/>
          <ac:spMkLst>
            <pc:docMk/>
            <pc:sldMk cId="260233804" sldId="374"/>
            <ac:spMk id="15" creationId="{D9A86477-277B-F1A7-2038-C14A0A508D90}"/>
          </ac:spMkLst>
        </pc:spChg>
        <pc:spChg chg="mod">
          <ac:chgData name="Glen Jones" userId="e846aaca-4b24-4b13-b0d0-f2308e16b284" providerId="ADAL" clId="{ED47ACC3-9597-4D89-A1DC-43CF280EF274}" dt="2026-09-16T09:24:46.832" v="438" actId="20577"/>
          <ac:spMkLst>
            <pc:docMk/>
            <pc:sldMk cId="260233804" sldId="374"/>
            <ac:spMk id="19" creationId="{4EA6B851-6F06-B399-6636-0B82F1BCC421}"/>
          </ac:spMkLst>
        </pc:spChg>
        <pc:spChg chg="mod">
          <ac:chgData name="Glen Jones" userId="e846aaca-4b24-4b13-b0d0-f2308e16b284" providerId="ADAL" clId="{ED47ACC3-9597-4D89-A1DC-43CF280EF274}" dt="2026-09-16T09:25:27.051" v="517" actId="20577"/>
          <ac:spMkLst>
            <pc:docMk/>
            <pc:sldMk cId="260233804" sldId="374"/>
            <ac:spMk id="21" creationId="{7CAFE8B1-156F-2FD0-D0D7-3D9CAEC755FA}"/>
          </ac:spMkLst>
        </pc:spChg>
        <pc:spChg chg="mod">
          <ac:chgData name="Glen Jones" userId="e846aaca-4b24-4b13-b0d0-f2308e16b284" providerId="ADAL" clId="{ED47ACC3-9597-4D89-A1DC-43CF280EF274}" dt="2026-09-16T09:24:57.302" v="448" actId="20577"/>
          <ac:spMkLst>
            <pc:docMk/>
            <pc:sldMk cId="260233804" sldId="374"/>
            <ac:spMk id="26" creationId="{166298A6-2D8B-6684-74B3-91D3EB0FB5C4}"/>
          </ac:spMkLst>
        </pc:spChg>
        <pc:spChg chg="mod">
          <ac:chgData name="Glen Jones" userId="e846aaca-4b24-4b13-b0d0-f2308e16b284" providerId="ADAL" clId="{ED47ACC3-9597-4D89-A1DC-43CF280EF274}" dt="2026-09-16T09:25:07.862" v="480" actId="20577"/>
          <ac:spMkLst>
            <pc:docMk/>
            <pc:sldMk cId="260233804" sldId="374"/>
            <ac:spMk id="28" creationId="{59B0C5CE-F897-36BB-BB3F-9A9EB25040D7}"/>
          </ac:spMkLst>
        </pc:spChg>
        <pc:spChg chg="mod">
          <ac:chgData name="Glen Jones" userId="e846aaca-4b24-4b13-b0d0-f2308e16b284" providerId="ADAL" clId="{ED47ACC3-9597-4D89-A1DC-43CF280EF274}" dt="2026-09-16T09:24:54.154" v="443" actId="20577"/>
          <ac:spMkLst>
            <pc:docMk/>
            <pc:sldMk cId="260233804" sldId="374"/>
            <ac:spMk id="33" creationId="{31DDD769-F4D9-60F5-7DF7-D7131143CCED}"/>
          </ac:spMkLst>
        </pc:spChg>
        <pc:spChg chg="mod">
          <ac:chgData name="Glen Jones" userId="e846aaca-4b24-4b13-b0d0-f2308e16b284" providerId="ADAL" clId="{ED47ACC3-9597-4D89-A1DC-43CF280EF274}" dt="2026-09-16T09:25:22.498" v="511" actId="20577"/>
          <ac:spMkLst>
            <pc:docMk/>
            <pc:sldMk cId="260233804" sldId="374"/>
            <ac:spMk id="35" creationId="{85592EDC-EB21-0C75-8ECD-53C8E7C52A1A}"/>
          </ac:spMkLst>
        </pc:spChg>
        <pc:spChg chg="mod">
          <ac:chgData name="Glen Jones" userId="e846aaca-4b24-4b13-b0d0-f2308e16b284" providerId="ADAL" clId="{ED47ACC3-9597-4D89-A1DC-43CF280EF274}" dt="2026-09-16T09:25:34.842" v="538" actId="20577"/>
          <ac:spMkLst>
            <pc:docMk/>
            <pc:sldMk cId="260233804" sldId="374"/>
            <ac:spMk id="39" creationId="{90DE7FB3-7A6F-92CE-2817-51175E1E6CC9}"/>
          </ac:spMkLst>
        </pc:spChg>
        <pc:spChg chg="mod">
          <ac:chgData name="Glen Jones" userId="e846aaca-4b24-4b13-b0d0-f2308e16b284" providerId="ADAL" clId="{ED47ACC3-9597-4D89-A1DC-43CF280EF274}" dt="2026-09-16T09:25:53.244" v="581" actId="20577"/>
          <ac:spMkLst>
            <pc:docMk/>
            <pc:sldMk cId="260233804" sldId="374"/>
            <ac:spMk id="41" creationId="{9B770621-7A0E-E5F4-6D14-38BFCF63D919}"/>
          </ac:spMkLst>
        </pc:spChg>
        <pc:spChg chg="mod">
          <ac:chgData name="Glen Jones" userId="e846aaca-4b24-4b13-b0d0-f2308e16b284" providerId="ADAL" clId="{ED47ACC3-9597-4D89-A1DC-43CF280EF274}" dt="2026-09-16T09:25:14.142" v="486" actId="20577"/>
          <ac:spMkLst>
            <pc:docMk/>
            <pc:sldMk cId="260233804" sldId="374"/>
            <ac:spMk id="45" creationId="{6FFC4ECF-0E55-0D65-97C4-832C6CBB6587}"/>
          </ac:spMkLst>
        </pc:spChg>
        <pc:spChg chg="mod">
          <ac:chgData name="Glen Jones" userId="e846aaca-4b24-4b13-b0d0-f2308e16b284" providerId="ADAL" clId="{ED47ACC3-9597-4D89-A1DC-43CF280EF274}" dt="2026-09-16T09:25:49.561" v="575" actId="20577"/>
          <ac:spMkLst>
            <pc:docMk/>
            <pc:sldMk cId="260233804" sldId="374"/>
            <ac:spMk id="47" creationId="{C128A097-A675-83B5-1092-A66ECDD399A9}"/>
          </ac:spMkLst>
        </pc:spChg>
      </pc:sldChg>
      <pc:sldChg chg="del">
        <pc:chgData name="Glen Jones" userId="e846aaca-4b24-4b13-b0d0-f2308e16b284" providerId="ADAL" clId="{ED47ACC3-9597-4D89-A1DC-43CF280EF274}" dt="2026-09-16T09:23:06.973" v="373" actId="47"/>
        <pc:sldMkLst>
          <pc:docMk/>
          <pc:sldMk cId="3017591451" sldId="381"/>
        </pc:sldMkLst>
      </pc:sldChg>
      <pc:sldChg chg="del">
        <pc:chgData name="Glen Jones" userId="e846aaca-4b24-4b13-b0d0-f2308e16b284" providerId="ADAL" clId="{ED47ACC3-9597-4D89-A1DC-43CF280EF274}" dt="2026-09-16T09:23:07.939" v="374" actId="47"/>
        <pc:sldMkLst>
          <pc:docMk/>
          <pc:sldMk cId="3552688056" sldId="382"/>
        </pc:sldMkLst>
      </pc:sldChg>
      <pc:sldChg chg="del">
        <pc:chgData name="Glen Jones" userId="e846aaca-4b24-4b13-b0d0-f2308e16b284" providerId="ADAL" clId="{ED47ACC3-9597-4D89-A1DC-43CF280EF274}" dt="2026-09-16T09:15:11.293" v="372" actId="47"/>
        <pc:sldMkLst>
          <pc:docMk/>
          <pc:sldMk cId="3207146724" sldId="404"/>
        </pc:sldMkLst>
      </pc:sldChg>
      <pc:sldChg chg="del">
        <pc:chgData name="Glen Jones" userId="e846aaca-4b24-4b13-b0d0-f2308e16b284" providerId="ADAL" clId="{ED47ACC3-9597-4D89-A1DC-43CF280EF274}" dt="2026-09-16T09:38:27.002" v="1184" actId="47"/>
        <pc:sldMkLst>
          <pc:docMk/>
          <pc:sldMk cId="3422431700" sldId="405"/>
        </pc:sldMkLst>
      </pc:sldChg>
      <pc:sldChg chg="addSp delSp modSp mod">
        <pc:chgData name="Glen Jones" userId="e846aaca-4b24-4b13-b0d0-f2308e16b284" providerId="ADAL" clId="{ED47ACC3-9597-4D89-A1DC-43CF280EF274}" dt="2026-09-16T09:38:20.270" v="1183" actId="1076"/>
        <pc:sldMkLst>
          <pc:docMk/>
          <pc:sldMk cId="936170840" sldId="406"/>
        </pc:sldMkLst>
        <pc:spChg chg="mod">
          <ac:chgData name="Glen Jones" userId="e846aaca-4b24-4b13-b0d0-f2308e16b284" providerId="ADAL" clId="{ED47ACC3-9597-4D89-A1DC-43CF280EF274}" dt="2026-09-16T09:37:52.721" v="1178" actId="6549"/>
          <ac:spMkLst>
            <pc:docMk/>
            <pc:sldMk cId="936170840" sldId="406"/>
            <ac:spMk id="2" creationId="{A4D456E7-04FF-536E-F946-B5E8AFC7C2AD}"/>
          </ac:spMkLst>
        </pc:spChg>
        <pc:picChg chg="add mod">
          <ac:chgData name="Glen Jones" userId="e846aaca-4b24-4b13-b0d0-f2308e16b284" providerId="ADAL" clId="{ED47ACC3-9597-4D89-A1DC-43CF280EF274}" dt="2026-09-16T09:38:20.270" v="1183" actId="1076"/>
          <ac:picMkLst>
            <pc:docMk/>
            <pc:sldMk cId="936170840" sldId="406"/>
            <ac:picMk id="5" creationId="{8D136562-9FE1-A23B-50C0-8E143F9D9CBC}"/>
          </ac:picMkLst>
        </pc:picChg>
        <pc:picChg chg="del">
          <ac:chgData name="Glen Jones" userId="e846aaca-4b24-4b13-b0d0-f2308e16b284" providerId="ADAL" clId="{ED47ACC3-9597-4D89-A1DC-43CF280EF274}" dt="2026-09-16T09:38:14.129" v="1179" actId="478"/>
          <ac:picMkLst>
            <pc:docMk/>
            <pc:sldMk cId="936170840" sldId="406"/>
            <ac:picMk id="6" creationId="{B22CB531-94C8-9439-99AA-601FF4EB05D7}"/>
          </ac:picMkLst>
        </pc:picChg>
      </pc:sldChg>
      <pc:sldChg chg="del">
        <pc:chgData name="Glen Jones" userId="e846aaca-4b24-4b13-b0d0-f2308e16b284" providerId="ADAL" clId="{ED47ACC3-9597-4D89-A1DC-43CF280EF274}" dt="2026-09-16T09:38:27.002" v="1184" actId="47"/>
        <pc:sldMkLst>
          <pc:docMk/>
          <pc:sldMk cId="926507619" sldId="407"/>
        </pc:sldMkLst>
      </pc:sldChg>
      <pc:sldChg chg="del">
        <pc:chgData name="Glen Jones" userId="e846aaca-4b24-4b13-b0d0-f2308e16b284" providerId="ADAL" clId="{ED47ACC3-9597-4D89-A1DC-43CF280EF274}" dt="2026-09-16T09:38:27.002" v="1184" actId="47"/>
        <pc:sldMkLst>
          <pc:docMk/>
          <pc:sldMk cId="1136128157" sldId="408"/>
        </pc:sldMkLst>
      </pc:sldChg>
      <pc:sldChg chg="modSp mod">
        <pc:chgData name="Glen Jones" userId="e846aaca-4b24-4b13-b0d0-f2308e16b284" providerId="ADAL" clId="{ED47ACC3-9597-4D89-A1DC-43CF280EF274}" dt="2026-09-16T09:14:30.924" v="371" actId="207"/>
        <pc:sldMkLst>
          <pc:docMk/>
          <pc:sldMk cId="735642687" sldId="409"/>
        </pc:sldMkLst>
        <pc:spChg chg="mod">
          <ac:chgData name="Glen Jones" userId="e846aaca-4b24-4b13-b0d0-f2308e16b284" providerId="ADAL" clId="{ED47ACC3-9597-4D89-A1DC-43CF280EF274}" dt="2026-09-16T09:14:26.284" v="369" actId="20577"/>
          <ac:spMkLst>
            <pc:docMk/>
            <pc:sldMk cId="735642687" sldId="409"/>
            <ac:spMk id="2" creationId="{BD0945EB-AADD-ADED-1F21-A14D791C6271}"/>
          </ac:spMkLst>
        </pc:spChg>
        <pc:spChg chg="mod">
          <ac:chgData name="Glen Jones" userId="e846aaca-4b24-4b13-b0d0-f2308e16b284" providerId="ADAL" clId="{ED47ACC3-9597-4D89-A1DC-43CF280EF274}" dt="2026-09-16T09:14:30.924" v="371" actId="207"/>
          <ac:spMkLst>
            <pc:docMk/>
            <pc:sldMk cId="735642687" sldId="409"/>
            <ac:spMk id="3" creationId="{772BF4B5-DE12-57D9-EF41-6D672E9BF63F}"/>
          </ac:spMkLst>
        </pc:spChg>
        <pc:spChg chg="mod">
          <ac:chgData name="Glen Jones" userId="e846aaca-4b24-4b13-b0d0-f2308e16b284" providerId="ADAL" clId="{ED47ACC3-9597-4D89-A1DC-43CF280EF274}" dt="2026-09-16T09:13:34.816" v="344" actId="14100"/>
          <ac:spMkLst>
            <pc:docMk/>
            <pc:sldMk cId="735642687" sldId="409"/>
            <ac:spMk id="5" creationId="{62CD2693-1978-3253-3243-0B7AB287334A}"/>
          </ac:spMkLst>
        </pc:spChg>
      </pc:sldChg>
      <pc:sldChg chg="delSp modSp add mod delAnim modAnim">
        <pc:chgData name="Glen Jones" userId="e846aaca-4b24-4b13-b0d0-f2308e16b284" providerId="ADAL" clId="{ED47ACC3-9597-4D89-A1DC-43CF280EF274}" dt="2026-09-16T09:23:46.288" v="385"/>
        <pc:sldMkLst>
          <pc:docMk/>
          <pc:sldMk cId="529039394" sldId="410"/>
        </pc:sldMkLst>
        <pc:spChg chg="del">
          <ac:chgData name="Glen Jones" userId="e846aaca-4b24-4b13-b0d0-f2308e16b284" providerId="ADAL" clId="{ED47ACC3-9597-4D89-A1DC-43CF280EF274}" dt="2026-09-16T09:23:12.036" v="376" actId="478"/>
          <ac:spMkLst>
            <pc:docMk/>
            <pc:sldMk cId="529039394" sldId="410"/>
            <ac:spMk id="2" creationId="{2A10F1F8-053B-62EA-278C-0DD97EA4A810}"/>
          </ac:spMkLst>
        </pc:spChg>
        <pc:spChg chg="mod">
          <ac:chgData name="Glen Jones" userId="e846aaca-4b24-4b13-b0d0-f2308e16b284" providerId="ADAL" clId="{ED47ACC3-9597-4D89-A1DC-43CF280EF274}" dt="2026-09-16T09:23:35.772" v="384" actId="27636"/>
          <ac:spMkLst>
            <pc:docMk/>
            <pc:sldMk cId="529039394" sldId="410"/>
            <ac:spMk id="3" creationId="{B99C509F-517E-D488-626B-B081AC76D52C}"/>
          </ac:spMkLst>
        </pc:spChg>
      </pc:sldChg>
      <pc:sldChg chg="modSp add mod">
        <pc:chgData name="Glen Jones" userId="e846aaca-4b24-4b13-b0d0-f2308e16b284" providerId="ADAL" clId="{ED47ACC3-9597-4D89-A1DC-43CF280EF274}" dt="2026-09-16T09:27:41.293" v="765" actId="20577"/>
        <pc:sldMkLst>
          <pc:docMk/>
          <pc:sldMk cId="4182944147" sldId="411"/>
        </pc:sldMkLst>
        <pc:spChg chg="mod">
          <ac:chgData name="Glen Jones" userId="e846aaca-4b24-4b13-b0d0-f2308e16b284" providerId="ADAL" clId="{ED47ACC3-9597-4D89-A1DC-43CF280EF274}" dt="2026-09-16T09:27:37.301" v="759" actId="20577"/>
          <ac:spMkLst>
            <pc:docMk/>
            <pc:sldMk cId="4182944147" sldId="411"/>
            <ac:spMk id="5" creationId="{898CDFD6-568D-5175-939D-A6BEA8C7020E}"/>
          </ac:spMkLst>
        </pc:spChg>
        <pc:spChg chg="mod">
          <ac:chgData name="Glen Jones" userId="e846aaca-4b24-4b13-b0d0-f2308e16b284" providerId="ADAL" clId="{ED47ACC3-9597-4D89-A1DC-43CF280EF274}" dt="2026-09-16T09:26:09.995" v="610" actId="20577"/>
          <ac:spMkLst>
            <pc:docMk/>
            <pc:sldMk cId="4182944147" sldId="411"/>
            <ac:spMk id="15" creationId="{1A5C71EC-C937-2CA3-2A78-06798CE72A80}"/>
          </ac:spMkLst>
        </pc:spChg>
        <pc:spChg chg="mod">
          <ac:chgData name="Glen Jones" userId="e846aaca-4b24-4b13-b0d0-f2308e16b284" providerId="ADAL" clId="{ED47ACC3-9597-4D89-A1DC-43CF280EF274}" dt="2026-09-16T09:26:29.020" v="635" actId="20577"/>
          <ac:spMkLst>
            <pc:docMk/>
            <pc:sldMk cId="4182944147" sldId="411"/>
            <ac:spMk id="19" creationId="{73D330D3-B19F-13D8-804C-52EC645D8AA5}"/>
          </ac:spMkLst>
        </pc:spChg>
        <pc:spChg chg="mod">
          <ac:chgData name="Glen Jones" userId="e846aaca-4b24-4b13-b0d0-f2308e16b284" providerId="ADAL" clId="{ED47ACC3-9597-4D89-A1DC-43CF280EF274}" dt="2026-09-16T09:27:30.431" v="752" actId="27636"/>
          <ac:spMkLst>
            <pc:docMk/>
            <pc:sldMk cId="4182944147" sldId="411"/>
            <ac:spMk id="21" creationId="{3E484D28-A409-E668-667E-B56DCFA2B62D}"/>
          </ac:spMkLst>
        </pc:spChg>
        <pc:spChg chg="mod">
          <ac:chgData name="Glen Jones" userId="e846aaca-4b24-4b13-b0d0-f2308e16b284" providerId="ADAL" clId="{ED47ACC3-9597-4D89-A1DC-43CF280EF274}" dt="2026-09-16T09:26:18.945" v="616" actId="20577"/>
          <ac:spMkLst>
            <pc:docMk/>
            <pc:sldMk cId="4182944147" sldId="411"/>
            <ac:spMk id="26" creationId="{9CB37ADB-719A-FD3B-5F21-E4E9F45B2332}"/>
          </ac:spMkLst>
        </pc:spChg>
        <pc:spChg chg="mod">
          <ac:chgData name="Glen Jones" userId="e846aaca-4b24-4b13-b0d0-f2308e16b284" providerId="ADAL" clId="{ED47ACC3-9597-4D89-A1DC-43CF280EF274}" dt="2026-09-16T09:26:43.031" v="652" actId="6549"/>
          <ac:spMkLst>
            <pc:docMk/>
            <pc:sldMk cId="4182944147" sldId="411"/>
            <ac:spMk id="28" creationId="{BE9A7CB9-00FE-8ACD-7D51-BC3BA5BC0E09}"/>
          </ac:spMkLst>
        </pc:spChg>
        <pc:spChg chg="mod">
          <ac:chgData name="Glen Jones" userId="e846aaca-4b24-4b13-b0d0-f2308e16b284" providerId="ADAL" clId="{ED47ACC3-9597-4D89-A1DC-43CF280EF274}" dt="2026-09-16T09:26:03.103" v="588" actId="20577"/>
          <ac:spMkLst>
            <pc:docMk/>
            <pc:sldMk cId="4182944147" sldId="411"/>
            <ac:spMk id="33" creationId="{9CCB0939-27D0-AA03-66A6-833EC0481BD7}"/>
          </ac:spMkLst>
        </pc:spChg>
        <pc:spChg chg="mod">
          <ac:chgData name="Glen Jones" userId="e846aaca-4b24-4b13-b0d0-f2308e16b284" providerId="ADAL" clId="{ED47ACC3-9597-4D89-A1DC-43CF280EF274}" dt="2026-09-16T09:26:59.842" v="693" actId="20577"/>
          <ac:spMkLst>
            <pc:docMk/>
            <pc:sldMk cId="4182944147" sldId="411"/>
            <ac:spMk id="35" creationId="{0F45046E-58AC-1496-BB16-9509F7F1E9F2}"/>
          </ac:spMkLst>
        </pc:spChg>
        <pc:spChg chg="mod">
          <ac:chgData name="Glen Jones" userId="e846aaca-4b24-4b13-b0d0-f2308e16b284" providerId="ADAL" clId="{ED47ACC3-9597-4D89-A1DC-43CF280EF274}" dt="2026-09-16T09:27:09.202" v="717" actId="20577"/>
          <ac:spMkLst>
            <pc:docMk/>
            <pc:sldMk cId="4182944147" sldId="411"/>
            <ac:spMk id="39" creationId="{7CE08982-A9D3-3DA4-E7E7-F156F297B622}"/>
          </ac:spMkLst>
        </pc:spChg>
        <pc:spChg chg="mod">
          <ac:chgData name="Glen Jones" userId="e846aaca-4b24-4b13-b0d0-f2308e16b284" providerId="ADAL" clId="{ED47ACC3-9597-4D89-A1DC-43CF280EF274}" dt="2026-09-16T09:27:41.293" v="765" actId="20577"/>
          <ac:spMkLst>
            <pc:docMk/>
            <pc:sldMk cId="4182944147" sldId="411"/>
            <ac:spMk id="41" creationId="{E50C3947-0E4E-F1E8-E462-45D04631A2ED}"/>
          </ac:spMkLst>
        </pc:spChg>
        <pc:spChg chg="mod">
          <ac:chgData name="Glen Jones" userId="e846aaca-4b24-4b13-b0d0-f2308e16b284" providerId="ADAL" clId="{ED47ACC3-9597-4D89-A1DC-43CF280EF274}" dt="2026-09-16T09:27:23.731" v="741" actId="20577"/>
          <ac:spMkLst>
            <pc:docMk/>
            <pc:sldMk cId="4182944147" sldId="411"/>
            <ac:spMk id="45" creationId="{7B92E432-6E3F-82E4-EBDD-B0F7EAB07C56}"/>
          </ac:spMkLst>
        </pc:spChg>
        <pc:spChg chg="mod">
          <ac:chgData name="Glen Jones" userId="e846aaca-4b24-4b13-b0d0-f2308e16b284" providerId="ADAL" clId="{ED47ACC3-9597-4D89-A1DC-43CF280EF274}" dt="2026-09-16T09:27:14.630" v="731" actId="20577"/>
          <ac:spMkLst>
            <pc:docMk/>
            <pc:sldMk cId="4182944147" sldId="411"/>
            <ac:spMk id="47" creationId="{77927908-2CAB-E460-0B8C-2A608FF6500B}"/>
          </ac:spMkLst>
        </pc:spChg>
      </pc:sldChg>
      <pc:sldChg chg="addSp modSp add mod modAnim">
        <pc:chgData name="Glen Jones" userId="e846aaca-4b24-4b13-b0d0-f2308e16b284" providerId="ADAL" clId="{ED47ACC3-9597-4D89-A1DC-43CF280EF274}" dt="2026-09-16T09:33:29.441" v="1044" actId="20577"/>
        <pc:sldMkLst>
          <pc:docMk/>
          <pc:sldMk cId="1453361414" sldId="412"/>
        </pc:sldMkLst>
        <pc:spChg chg="add mod">
          <ac:chgData name="Glen Jones" userId="e846aaca-4b24-4b13-b0d0-f2308e16b284" providerId="ADAL" clId="{ED47ACC3-9597-4D89-A1DC-43CF280EF274}" dt="2026-09-16T09:30:23.021" v="891" actId="12788"/>
          <ac:spMkLst>
            <pc:docMk/>
            <pc:sldMk cId="1453361414" sldId="412"/>
            <ac:spMk id="2" creationId="{CDD15B93-A136-8439-BB22-AD61CBECE1E1}"/>
          </ac:spMkLst>
        </pc:spChg>
        <pc:spChg chg="add mod">
          <ac:chgData name="Glen Jones" userId="e846aaca-4b24-4b13-b0d0-f2308e16b284" providerId="ADAL" clId="{ED47ACC3-9597-4D89-A1DC-43CF280EF274}" dt="2026-09-16T09:33:29.441" v="1044" actId="20577"/>
          <ac:spMkLst>
            <pc:docMk/>
            <pc:sldMk cId="1453361414" sldId="412"/>
            <ac:spMk id="4" creationId="{AF8B8F93-ACBE-2AA6-3B17-63F94525806D}"/>
          </ac:spMkLst>
        </pc:spChg>
        <pc:spChg chg="mod">
          <ac:chgData name="Glen Jones" userId="e846aaca-4b24-4b13-b0d0-f2308e16b284" providerId="ADAL" clId="{ED47ACC3-9597-4D89-A1DC-43CF280EF274}" dt="2026-09-16T09:33:14.147" v="1026" actId="20577"/>
          <ac:spMkLst>
            <pc:docMk/>
            <pc:sldMk cId="1453361414" sldId="412"/>
            <ac:spMk id="5" creationId="{D07A18BF-7A8E-A5F8-ADC2-E0F9396B74C0}"/>
          </ac:spMkLst>
        </pc:spChg>
        <pc:spChg chg="mod">
          <ac:chgData name="Glen Jones" userId="e846aaca-4b24-4b13-b0d0-f2308e16b284" providerId="ADAL" clId="{ED47ACC3-9597-4D89-A1DC-43CF280EF274}" dt="2026-09-16T09:30:10.305" v="888" actId="27636"/>
          <ac:spMkLst>
            <pc:docMk/>
            <pc:sldMk cId="1453361414" sldId="412"/>
            <ac:spMk id="6" creationId="{2CC3AE69-38E1-E647-BA24-EDFC8EA48245}"/>
          </ac:spMkLst>
        </pc:spChg>
        <pc:spChg chg="add mod">
          <ac:chgData name="Glen Jones" userId="e846aaca-4b24-4b13-b0d0-f2308e16b284" providerId="ADAL" clId="{ED47ACC3-9597-4D89-A1DC-43CF280EF274}" dt="2026-09-16T09:33:25.560" v="1038" actId="20577"/>
          <ac:spMkLst>
            <pc:docMk/>
            <pc:sldMk cId="1453361414" sldId="412"/>
            <ac:spMk id="7" creationId="{8D25B60D-B9B9-FBBA-203E-8FE56004C8BB}"/>
          </ac:spMkLst>
        </pc:spChg>
        <pc:spChg chg="add mod">
          <ac:chgData name="Glen Jones" userId="e846aaca-4b24-4b13-b0d0-f2308e16b284" providerId="ADAL" clId="{ED47ACC3-9597-4D89-A1DC-43CF280EF274}" dt="2026-09-16T09:30:23.021" v="891" actId="12788"/>
          <ac:spMkLst>
            <pc:docMk/>
            <pc:sldMk cId="1453361414" sldId="412"/>
            <ac:spMk id="8" creationId="{BBB90972-9530-414B-9CD8-3DA0C96DD30C}"/>
          </ac:spMkLst>
        </pc:spChg>
        <pc:spChg chg="mod">
          <ac:chgData name="Glen Jones" userId="e846aaca-4b24-4b13-b0d0-f2308e16b284" providerId="ADAL" clId="{ED47ACC3-9597-4D89-A1DC-43CF280EF274}" dt="2026-09-16T09:30:23.021" v="891" actId="12788"/>
          <ac:spMkLst>
            <pc:docMk/>
            <pc:sldMk cId="1453361414" sldId="412"/>
            <ac:spMk id="15" creationId="{4E37396B-5969-0403-28EF-F6A3DCC6A41B}"/>
          </ac:spMkLst>
        </pc:spChg>
        <pc:spChg chg="mod">
          <ac:chgData name="Glen Jones" userId="e846aaca-4b24-4b13-b0d0-f2308e16b284" providerId="ADAL" clId="{ED47ACC3-9597-4D89-A1DC-43CF280EF274}" dt="2026-09-16T09:32:34.796" v="965" actId="27636"/>
          <ac:spMkLst>
            <pc:docMk/>
            <pc:sldMk cId="1453361414" sldId="412"/>
            <ac:spMk id="19" creationId="{A192A04E-D077-8811-DA72-3AA3F9742DED}"/>
          </ac:spMkLst>
        </pc:spChg>
        <pc:spChg chg="mod">
          <ac:chgData name="Glen Jones" userId="e846aaca-4b24-4b13-b0d0-f2308e16b284" providerId="ADAL" clId="{ED47ACC3-9597-4D89-A1DC-43CF280EF274}" dt="2026-09-16T09:33:09.496" v="1019" actId="20577"/>
          <ac:spMkLst>
            <pc:docMk/>
            <pc:sldMk cId="1453361414" sldId="412"/>
            <ac:spMk id="21" creationId="{D77E1B9E-4275-28CE-0A3D-7891B2EC806A}"/>
          </ac:spMkLst>
        </pc:spChg>
        <pc:spChg chg="mod">
          <ac:chgData name="Glen Jones" userId="e846aaca-4b24-4b13-b0d0-f2308e16b284" providerId="ADAL" clId="{ED47ACC3-9597-4D89-A1DC-43CF280EF274}" dt="2026-09-16T09:33:00.425" v="1011" actId="20577"/>
          <ac:spMkLst>
            <pc:docMk/>
            <pc:sldMk cId="1453361414" sldId="412"/>
            <ac:spMk id="26" creationId="{A521AF25-B875-EFBA-ADA3-B4C8C472894C}"/>
          </ac:spMkLst>
        </pc:spChg>
        <pc:spChg chg="mod">
          <ac:chgData name="Glen Jones" userId="e846aaca-4b24-4b13-b0d0-f2308e16b284" providerId="ADAL" clId="{ED47ACC3-9597-4D89-A1DC-43CF280EF274}" dt="2026-09-16T09:32:18.424" v="908" actId="20577"/>
          <ac:spMkLst>
            <pc:docMk/>
            <pc:sldMk cId="1453361414" sldId="412"/>
            <ac:spMk id="28" creationId="{C81C0AC4-A309-6AAA-FD23-8CE401F7917A}"/>
          </ac:spMkLst>
        </pc:spChg>
        <pc:spChg chg="mod">
          <ac:chgData name="Glen Jones" userId="e846aaca-4b24-4b13-b0d0-f2308e16b284" providerId="ADAL" clId="{ED47ACC3-9597-4D89-A1DC-43CF280EF274}" dt="2026-09-16T09:32:55.218" v="1004" actId="20577"/>
          <ac:spMkLst>
            <pc:docMk/>
            <pc:sldMk cId="1453361414" sldId="412"/>
            <ac:spMk id="33" creationId="{B42C92DF-5627-EA00-C4CD-B8045070AD90}"/>
          </ac:spMkLst>
        </pc:spChg>
        <pc:spChg chg="mod">
          <ac:chgData name="Glen Jones" userId="e846aaca-4b24-4b13-b0d0-f2308e16b284" providerId="ADAL" clId="{ED47ACC3-9597-4D89-A1DC-43CF280EF274}" dt="2026-09-16T09:32:49.697" v="999" actId="20577"/>
          <ac:spMkLst>
            <pc:docMk/>
            <pc:sldMk cId="1453361414" sldId="412"/>
            <ac:spMk id="35" creationId="{B66E264E-946F-8347-B3BC-FEA9CF36F392}"/>
          </ac:spMkLst>
        </pc:spChg>
        <pc:spChg chg="mod">
          <ac:chgData name="Glen Jones" userId="e846aaca-4b24-4b13-b0d0-f2308e16b284" providerId="ADAL" clId="{ED47ACC3-9597-4D89-A1DC-43CF280EF274}" dt="2026-09-16T09:32:12.823" v="905"/>
          <ac:spMkLst>
            <pc:docMk/>
            <pc:sldMk cId="1453361414" sldId="412"/>
            <ac:spMk id="39" creationId="{A7C2E31D-8582-836D-20D7-8615BC8AC4C9}"/>
          </ac:spMkLst>
        </pc:spChg>
        <pc:spChg chg="mod">
          <ac:chgData name="Glen Jones" userId="e846aaca-4b24-4b13-b0d0-f2308e16b284" providerId="ADAL" clId="{ED47ACC3-9597-4D89-A1DC-43CF280EF274}" dt="2026-09-16T09:33:19.180" v="1034" actId="20577"/>
          <ac:spMkLst>
            <pc:docMk/>
            <pc:sldMk cId="1453361414" sldId="412"/>
            <ac:spMk id="41" creationId="{67F84D19-105A-894E-E50D-5BB801C5C8ED}"/>
          </ac:spMkLst>
        </pc:spChg>
        <pc:spChg chg="mod">
          <ac:chgData name="Glen Jones" userId="e846aaca-4b24-4b13-b0d0-f2308e16b284" providerId="ADAL" clId="{ED47ACC3-9597-4D89-A1DC-43CF280EF274}" dt="2026-09-16T09:33:05.401" v="1014" actId="20577"/>
          <ac:spMkLst>
            <pc:docMk/>
            <pc:sldMk cId="1453361414" sldId="412"/>
            <ac:spMk id="45" creationId="{F481C68E-E47D-98EA-06DB-AF847CB75280}"/>
          </ac:spMkLst>
        </pc:spChg>
        <pc:spChg chg="mod">
          <ac:chgData name="Glen Jones" userId="e846aaca-4b24-4b13-b0d0-f2308e16b284" providerId="ADAL" clId="{ED47ACC3-9597-4D89-A1DC-43CF280EF274}" dt="2026-09-16T09:32:09.790" v="903"/>
          <ac:spMkLst>
            <pc:docMk/>
            <pc:sldMk cId="1453361414" sldId="412"/>
            <ac:spMk id="47" creationId="{49B7FD45-D5DB-7038-45E7-32C920C7F23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16/09/2026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16/09/2026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16/09/2026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16/09/2026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16/09/2026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16/09/2026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16/09/2026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16/09/2026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16/09/2026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16/09/2026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16/09/2026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16/09/2026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8A6500D3-A361-E7CB-B3E0-DC44864C5DA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bridal or bridle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CB0A61D-9154-390C-C831-9DAE06B8FB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4565" y="1811646"/>
            <a:ext cx="3282869" cy="4924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2184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9A972B-20DE-3840-FABE-5EC2BBC9A0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280A9EE7-9AE6-99E4-EB29-5B683115C55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2CC3AE69-38E1-E647-BA24-EDFC8EA48245}"/>
              </a:ext>
            </a:extLst>
          </p:cNvPr>
          <p:cNvSpPr txBox="1">
            <a:spLocks/>
          </p:cNvSpPr>
          <p:nvPr/>
        </p:nvSpPr>
        <p:spPr>
          <a:xfrm>
            <a:off x="426719" y="271090"/>
            <a:ext cx="11443065" cy="55334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07A18BF-7A8E-A5F8-ADC2-E0F9396B74C0}"/>
              </a:ext>
            </a:extLst>
          </p:cNvPr>
          <p:cNvSpPr txBox="1">
            <a:spLocks/>
          </p:cNvSpPr>
          <p:nvPr/>
        </p:nvSpPr>
        <p:spPr>
          <a:xfrm>
            <a:off x="9444223" y="993953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>
                <a:solidFill>
                  <a:schemeClr val="bg1"/>
                </a:solidFill>
              </a:rPr>
              <a:t>morning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4E37396B-5969-0403-28EF-F6A3DCC6A41B}"/>
              </a:ext>
            </a:extLst>
          </p:cNvPr>
          <p:cNvSpPr txBox="1">
            <a:spLocks/>
          </p:cNvSpPr>
          <p:nvPr/>
        </p:nvSpPr>
        <p:spPr>
          <a:xfrm>
            <a:off x="549510" y="993953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>
                <a:solidFill>
                  <a:schemeClr val="bg1"/>
                </a:solidFill>
              </a:rPr>
              <a:t>A visitor.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A192A04E-D077-8811-DA72-3AA3F9742DED}"/>
              </a:ext>
            </a:extLst>
          </p:cNvPr>
          <p:cNvSpPr txBox="1">
            <a:spLocks/>
          </p:cNvSpPr>
          <p:nvPr/>
        </p:nvSpPr>
        <p:spPr>
          <a:xfrm>
            <a:off x="554406" y="1726044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>
                <a:solidFill>
                  <a:schemeClr val="bg1"/>
                </a:solidFill>
              </a:rPr>
              <a:t>Made an answer without knowing if it is right.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D77E1B9E-4275-28CE-0A3D-7891B2EC806A}"/>
              </a:ext>
            </a:extLst>
          </p:cNvPr>
          <p:cNvSpPr txBox="1">
            <a:spLocks/>
          </p:cNvSpPr>
          <p:nvPr/>
        </p:nvSpPr>
        <p:spPr>
          <a:xfrm>
            <a:off x="9429660" y="1726044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>
                <a:solidFill>
                  <a:schemeClr val="bg1"/>
                </a:solidFill>
              </a:rPr>
              <a:t>lead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A521AF25-B875-EFBA-ADA3-B4C8C472894C}"/>
              </a:ext>
            </a:extLst>
          </p:cNvPr>
          <p:cNvSpPr txBox="1">
            <a:spLocks/>
          </p:cNvSpPr>
          <p:nvPr/>
        </p:nvSpPr>
        <p:spPr>
          <a:xfrm>
            <a:off x="9463009" y="2458135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>
                <a:solidFill>
                  <a:schemeClr val="bg1"/>
                </a:solidFill>
              </a:rPr>
              <a:t>guessed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C81C0AC4-A309-6AAA-FD23-8CE401F7917A}"/>
              </a:ext>
            </a:extLst>
          </p:cNvPr>
          <p:cNvSpPr txBox="1">
            <a:spLocks/>
          </p:cNvSpPr>
          <p:nvPr/>
        </p:nvSpPr>
        <p:spPr>
          <a:xfrm>
            <a:off x="554406" y="2458135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400">
                <a:solidFill>
                  <a:schemeClr val="bg1"/>
                </a:solidFill>
              </a:rPr>
              <a:t>Shown the way.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B42C92DF-5627-EA00-C4CD-B8045070AD90}"/>
              </a:ext>
            </a:extLst>
          </p:cNvPr>
          <p:cNvSpPr txBox="1">
            <a:spLocks/>
          </p:cNvSpPr>
          <p:nvPr/>
        </p:nvSpPr>
        <p:spPr>
          <a:xfrm>
            <a:off x="9463009" y="3190226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>
                <a:solidFill>
                  <a:schemeClr val="bg1"/>
                </a:solidFill>
              </a:rPr>
              <a:t>guest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B66E264E-946F-8347-B3BC-FEA9CF36F392}"/>
              </a:ext>
            </a:extLst>
          </p:cNvPr>
          <p:cNvSpPr txBox="1">
            <a:spLocks/>
          </p:cNvSpPr>
          <p:nvPr/>
        </p:nvSpPr>
        <p:spPr>
          <a:xfrm>
            <a:off x="554406" y="319022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>
                <a:solidFill>
                  <a:schemeClr val="bg1"/>
                </a:solidFill>
              </a:rPr>
              <a:t>To be in charge or a soft metal.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A7C2E31D-8582-836D-20D7-8615BC8AC4C9}"/>
              </a:ext>
            </a:extLst>
          </p:cNvPr>
          <p:cNvSpPr txBox="1">
            <a:spLocks/>
          </p:cNvSpPr>
          <p:nvPr/>
        </p:nvSpPr>
        <p:spPr>
          <a:xfrm>
            <a:off x="554406" y="39223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400">
                <a:solidFill>
                  <a:schemeClr val="bg1"/>
                </a:solidFill>
              </a:rPr>
              <a:t>Early part of the day. 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67F84D19-105A-894E-E50D-5BB801C5C8ED}"/>
              </a:ext>
            </a:extLst>
          </p:cNvPr>
          <p:cNvSpPr txBox="1">
            <a:spLocks/>
          </p:cNvSpPr>
          <p:nvPr/>
        </p:nvSpPr>
        <p:spPr>
          <a:xfrm>
            <a:off x="9452252" y="3922317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>
                <a:solidFill>
                  <a:schemeClr val="bg1"/>
                </a:solidFill>
              </a:rPr>
              <a:t>mourning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F481C68E-E47D-98EA-06DB-AF847CB75280}"/>
              </a:ext>
            </a:extLst>
          </p:cNvPr>
          <p:cNvSpPr txBox="1">
            <a:spLocks/>
          </p:cNvSpPr>
          <p:nvPr/>
        </p:nvSpPr>
        <p:spPr>
          <a:xfrm>
            <a:off x="9463009" y="4654408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>
                <a:solidFill>
                  <a:schemeClr val="bg1"/>
                </a:solidFill>
              </a:rPr>
              <a:t>led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49B7FD45-D5DB-7038-45E7-32C920C7F231}"/>
              </a:ext>
            </a:extLst>
          </p:cNvPr>
          <p:cNvSpPr txBox="1">
            <a:spLocks/>
          </p:cNvSpPr>
          <p:nvPr/>
        </p:nvSpPr>
        <p:spPr>
          <a:xfrm>
            <a:off x="554406" y="465440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400">
                <a:solidFill>
                  <a:schemeClr val="bg1"/>
                </a:solidFill>
              </a:rPr>
              <a:t>Feeling sad after death.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DD15B93-A136-8439-BB22-AD61CBECE1E1}"/>
              </a:ext>
            </a:extLst>
          </p:cNvPr>
          <p:cNvSpPr txBox="1">
            <a:spLocks/>
          </p:cNvSpPr>
          <p:nvPr/>
        </p:nvSpPr>
        <p:spPr>
          <a:xfrm>
            <a:off x="554406" y="538649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>
                <a:solidFill>
                  <a:schemeClr val="bg1"/>
                </a:solidFill>
              </a:rPr>
              <a:t>Gone by or earlier. 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F8B8F93-ACBE-2AA6-3B17-63F94525806D}"/>
              </a:ext>
            </a:extLst>
          </p:cNvPr>
          <p:cNvSpPr txBox="1">
            <a:spLocks/>
          </p:cNvSpPr>
          <p:nvPr/>
        </p:nvSpPr>
        <p:spPr>
          <a:xfrm>
            <a:off x="9452252" y="5386499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>
                <a:solidFill>
                  <a:schemeClr val="bg1"/>
                </a:solidFill>
              </a:rPr>
              <a:t>passed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D25B60D-B9B9-FBBA-203E-8FE56004C8BB}"/>
              </a:ext>
            </a:extLst>
          </p:cNvPr>
          <p:cNvSpPr txBox="1">
            <a:spLocks/>
          </p:cNvSpPr>
          <p:nvPr/>
        </p:nvSpPr>
        <p:spPr>
          <a:xfrm>
            <a:off x="9463009" y="6118590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>
                <a:solidFill>
                  <a:schemeClr val="bg1"/>
                </a:solidFill>
              </a:rPr>
              <a:t>past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BB90972-9530-414B-9CD8-3DA0C96DD30C}"/>
              </a:ext>
            </a:extLst>
          </p:cNvPr>
          <p:cNvSpPr txBox="1">
            <a:spLocks/>
          </p:cNvSpPr>
          <p:nvPr/>
        </p:nvSpPr>
        <p:spPr>
          <a:xfrm>
            <a:off x="554406" y="611859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>
                <a:solidFill>
                  <a:schemeClr val="bg1"/>
                </a:solidFill>
              </a:rPr>
              <a:t>Went by.</a:t>
            </a:r>
            <a:endParaRPr lang="en-GB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361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L -0.20338 -0.341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L -0.20273 -0.104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43" y="-5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185E-6 L -0.20273 -0.3189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43" y="-15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81481E-6 L -0.19805 0.2138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09" y="10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85185E-6 L -0.19961 0.4277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87" y="2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4.81481E-6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34 0.00255 L -0.20117 -0.10763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1.11111E-6 L -0.19518 0.1094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  <p:bldP spid="4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E022267E-B956-2341-279E-5A20A80F193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father or farther?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C520C5-A744-1AB6-B0D2-01F8C81FA8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7532" y="2101787"/>
            <a:ext cx="28956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1598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E06241-3C2F-E61C-0681-A3BB589B8C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4A5125AA-6BCE-C6FB-6640-8E9FE23ED98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4D456E7-04FF-536E-F946-B5E8AFC7C2AD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morning or mourning?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D136562-9FE1-A23B-50C0-8E143F9D9C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7577" y="2054100"/>
            <a:ext cx="6436845" cy="428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1708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555568" y="1953563"/>
            <a:ext cx="11080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During the mourning, our farther served serial before we preceeded with the long warlk.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During the morning, our father served cereal before we proceeded with the long walk.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During the </a:t>
            </a:r>
            <a:r>
              <a:rPr lang="en-GB" sz="3600" u="sng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morning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, our </a:t>
            </a:r>
            <a:r>
              <a:rPr lang="en-GB" sz="3600" u="sng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father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 served </a:t>
            </a:r>
            <a:r>
              <a:rPr lang="en-GB" sz="3600" u="sng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cereal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 before we </a:t>
            </a:r>
            <a:r>
              <a:rPr lang="en-GB" sz="3600" u="sng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proceeded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 with the long </a:t>
            </a:r>
            <a:r>
              <a:rPr lang="en-GB" sz="3600" u="sng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walk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F83D26-696D-6DF6-6587-E70410EBA0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5FAF52E6-76D7-A603-5C7C-FEEAA48740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CC18FF8B-7A7D-C754-A194-67F409D5D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5C180377-F854-4F8B-3BBC-DC261BF12C23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F4A3D49-DB31-2ECB-24F0-0020726917B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D0945EB-AADD-ADED-1F21-A14D791C6271}"/>
              </a:ext>
            </a:extLst>
          </p:cNvPr>
          <p:cNvSpPr txBox="1"/>
          <p:nvPr/>
        </p:nvSpPr>
        <p:spPr>
          <a:xfrm>
            <a:off x="332509" y="1953563"/>
            <a:ext cx="114715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After the assent, the climer gave ascent to precede, and the guide offered a complement to the team.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2CD2693-1978-3253-3243-0B7AB287334A}"/>
              </a:ext>
            </a:extLst>
          </p:cNvPr>
          <p:cNvSpPr txBox="1"/>
          <p:nvPr/>
        </p:nvSpPr>
        <p:spPr>
          <a:xfrm>
            <a:off x="332509" y="3465816"/>
            <a:ext cx="114715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After the ascent, the climber gave assent to proceed, and the guide offered a compliment to the team.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2BF4B5-DE12-57D9-EF41-6D672E9BF63F}"/>
              </a:ext>
            </a:extLst>
          </p:cNvPr>
          <p:cNvSpPr txBox="1"/>
          <p:nvPr/>
        </p:nvSpPr>
        <p:spPr>
          <a:xfrm>
            <a:off x="332509" y="4892633"/>
            <a:ext cx="114715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After the </a:t>
            </a:r>
            <a:r>
              <a:rPr lang="en-GB" sz="3600" u="sng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ascent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, the </a:t>
            </a:r>
            <a:r>
              <a:rPr lang="en-GB" sz="3600" u="sng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climber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 gave </a:t>
            </a:r>
            <a:r>
              <a:rPr lang="en-GB" sz="3600" u="sng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assent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 to </a:t>
            </a:r>
            <a:r>
              <a:rPr lang="en-GB" sz="3600" u="sng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proceed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, and the guide offered a </a:t>
            </a:r>
            <a:r>
              <a:rPr lang="en-GB" sz="3600" u="sng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compliment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 to the team.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7D140B-7C95-85FE-AFDB-84B68743ED61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8C3173C-B89B-53EF-90FD-901CAF50794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5642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9139489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Premium 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M6Aut130L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M6Aut130P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M6Aut130S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M6Aut130F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M6Aut130A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M6Aut130Sa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M6Aut130Fe</a:t>
                      </a:r>
                      <a:r>
                        <a:rPr lang="en-GB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6CF1AD44-6FD7-BCE5-83E3-7AB4EDDE72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BAFF546-9E03-CE63-81A3-837B6C4E2E8D}"/>
              </a:ext>
            </a:extLst>
          </p:cNvPr>
          <p:cNvSpPr/>
          <p:nvPr/>
        </p:nvSpPr>
        <p:spPr>
          <a:xfrm>
            <a:off x="2132753" y="1272619"/>
            <a:ext cx="8016536" cy="4524499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A38D70B7-862A-61C0-DC06-A0974AA97CD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6073" y="1539845"/>
            <a:ext cx="8506454" cy="4101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>
                <a:solidFill>
                  <a:schemeClr val="tx1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alter/altar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>
                <a:solidFill>
                  <a:schemeClr val="tx1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ascent/assent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>
                <a:solidFill>
                  <a:schemeClr val="tx1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bridal/bridle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>
                <a:solidFill>
                  <a:schemeClr val="tx1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cereal/serial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>
                <a:solidFill>
                  <a:schemeClr val="tx1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compliment/complement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>
                <a:solidFill>
                  <a:schemeClr val="tx1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farther/father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>
                <a:solidFill>
                  <a:schemeClr val="tx1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guessed/guest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>
                <a:solidFill>
                  <a:schemeClr val="tx1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led/lead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>
                <a:solidFill>
                  <a:schemeClr val="tx1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morning/mourning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>
                <a:solidFill>
                  <a:schemeClr val="tx1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past/passed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>
                <a:solidFill>
                  <a:schemeClr val="tx1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precede/proceed</a:t>
            </a:r>
            <a:endParaRPr lang="en-GB" sz="2400" dirty="0">
              <a:solidFill>
                <a:schemeClr val="tx1"/>
              </a:solidFill>
              <a:effectLst/>
              <a:latin typeface="Andika" panose="02000000000000000000" pitchFamily="2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673A91F-BFD5-0E70-B5B5-CF2CBF1F60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1CC7DF6E-4B1D-3795-0D52-C20E21B22A9D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AD9934D-1889-F8A5-C267-41F995D868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462655"/>
            <a:ext cx="9144000" cy="114953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Homophones 2</a:t>
            </a:r>
            <a:endParaRPr lang="en-GB" dirty="0">
              <a:solidFill>
                <a:schemeClr val="bg1"/>
              </a:solidFill>
              <a:latin typeface="+mn-lt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F887D13A-80A8-EDBF-EB6B-B85CFC5458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97CF5149-3EFC-FC18-E978-BB238555620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CA758F8C-C597-9073-2E3E-3F3C2E37102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7161 0.583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81" y="2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372 -0.04722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93" y="-2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7273650E-CAFD-F2F2-8C09-A166BC57BC7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80299"/>
            <a:ext cx="10515600" cy="5001895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Homophones are words that sound the same but are spelt differently.</a:t>
            </a:r>
          </a:p>
          <a:p>
            <a:pPr algn="ctr"/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It’s sometimes difficult to know which spelling to use!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anyone think of any examples?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80441CE-8A56-A24B-7165-F19159DBEA68}"/>
              </a:ext>
            </a:extLst>
          </p:cNvPr>
          <p:cNvSpPr txBox="1">
            <a:spLocks/>
          </p:cNvSpPr>
          <p:nvPr/>
        </p:nvSpPr>
        <p:spPr>
          <a:xfrm>
            <a:off x="838200" y="580298"/>
            <a:ext cx="10515600" cy="5001895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Does anyone remember what a </a:t>
            </a:r>
            <a:r>
              <a:rPr lang="en-GB" sz="4400" u="sng" dirty="0">
                <a:solidFill>
                  <a:srgbClr val="FFFF00"/>
                </a:solidFill>
              </a:rPr>
              <a:t>homophone</a:t>
            </a:r>
            <a:r>
              <a:rPr lang="en-GB" sz="4400" dirty="0">
                <a:solidFill>
                  <a:schemeClr val="bg1"/>
                </a:solidFill>
              </a:rPr>
              <a:t> is?</a:t>
            </a:r>
          </a:p>
        </p:txBody>
      </p:sp>
    </p:spTree>
    <p:extLst>
      <p:ext uri="{BB962C8B-B14F-4D97-AF65-F5344CB8AC3E}">
        <p14:creationId xmlns:p14="http://schemas.microsoft.com/office/powerpoint/2010/main" val="1132361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B08E0-30AD-C02A-9D74-632380E111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A398756B-A301-65F2-7370-04E5A15B7F6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9C509F-517E-D488-626B-B081AC76D5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80299"/>
            <a:ext cx="10515600" cy="5001895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u="sng" dirty="0">
                <a:solidFill>
                  <a:srgbClr val="FFFF00"/>
                </a:solidFill>
              </a:rPr>
              <a:t>Homophones</a:t>
            </a:r>
            <a:r>
              <a:rPr lang="en-GB" sz="4400" dirty="0">
                <a:solidFill>
                  <a:schemeClr val="bg1"/>
                </a:solidFill>
              </a:rPr>
              <a:t> are words </a:t>
            </a:r>
            <a:r>
              <a:rPr lang="en-GB" sz="4400">
                <a:solidFill>
                  <a:schemeClr val="bg1"/>
                </a:solidFill>
              </a:rPr>
              <a:t>that </a:t>
            </a:r>
            <a:br>
              <a:rPr lang="en-GB" sz="4400">
                <a:solidFill>
                  <a:schemeClr val="bg1"/>
                </a:solidFill>
              </a:rPr>
            </a:br>
            <a:r>
              <a:rPr lang="en-GB" sz="4400" u="sng">
                <a:solidFill>
                  <a:schemeClr val="bg1"/>
                </a:solidFill>
              </a:rPr>
              <a:t>sound </a:t>
            </a:r>
            <a:r>
              <a:rPr lang="en-GB" sz="4400" u="sng" dirty="0">
                <a:solidFill>
                  <a:schemeClr val="bg1"/>
                </a:solidFill>
              </a:rPr>
              <a:t>the </a:t>
            </a:r>
            <a:r>
              <a:rPr lang="en-GB" sz="4400" u="sng">
                <a:solidFill>
                  <a:schemeClr val="bg1"/>
                </a:solidFill>
              </a:rPr>
              <a:t>same</a:t>
            </a:r>
            <a:r>
              <a:rPr lang="en-GB" sz="4400">
                <a:solidFill>
                  <a:schemeClr val="bg1"/>
                </a:solidFill>
              </a:rPr>
              <a:t> </a:t>
            </a:r>
            <a:br>
              <a:rPr lang="en-GB" sz="4400">
                <a:solidFill>
                  <a:schemeClr val="bg1"/>
                </a:solidFill>
              </a:rPr>
            </a:br>
            <a:r>
              <a:rPr lang="en-GB" sz="4400">
                <a:solidFill>
                  <a:schemeClr val="bg1"/>
                </a:solidFill>
              </a:rPr>
              <a:t>but </a:t>
            </a:r>
            <a:r>
              <a:rPr lang="en-GB" sz="4400" dirty="0">
                <a:solidFill>
                  <a:schemeClr val="bg1"/>
                </a:solidFill>
              </a:rPr>
              <a:t>are spelt differently.</a:t>
            </a:r>
          </a:p>
          <a:p>
            <a:pPr algn="ctr"/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It’s sometimes difficult to know which spelling to use!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anyone think of any examples?</a:t>
            </a:r>
          </a:p>
        </p:txBody>
      </p:sp>
    </p:spTree>
    <p:extLst>
      <p:ext uri="{BB962C8B-B14F-4D97-AF65-F5344CB8AC3E}">
        <p14:creationId xmlns:p14="http://schemas.microsoft.com/office/powerpoint/2010/main" val="529039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26719" y="271089"/>
            <a:ext cx="11443065" cy="123524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642740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>
                <a:solidFill>
                  <a:schemeClr val="bg1"/>
                </a:solidFill>
              </a:rPr>
              <a:t>bridal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557877" y="1642740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>
                <a:solidFill>
                  <a:schemeClr val="bg1"/>
                </a:solidFill>
              </a:rPr>
              <a:t>To change something.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531224" y="2386175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>
                <a:solidFill>
                  <a:schemeClr val="bg1"/>
                </a:solidFill>
              </a:rPr>
              <a:t>A table used in church.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439663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>
                <a:solidFill>
                  <a:schemeClr val="bg1"/>
                </a:solidFill>
              </a:rPr>
              <a:t>assent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185670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>
                <a:solidFill>
                  <a:schemeClr val="bg1"/>
                </a:solidFill>
              </a:rPr>
              <a:t>altar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577589" y="3132182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>
                <a:solidFill>
                  <a:schemeClr val="bg1"/>
                </a:solidFill>
              </a:rPr>
              <a:t>The act of going up.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3964292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>
                <a:solidFill>
                  <a:schemeClr val="bg1"/>
                </a:solidFill>
              </a:rPr>
              <a:t>alter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577589" y="3910804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>
                <a:solidFill>
                  <a:schemeClr val="bg1"/>
                </a:solidFill>
              </a:rPr>
              <a:t>To agree with something.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553816" y="468942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>
                <a:solidFill>
                  <a:schemeClr val="bg1"/>
                </a:solidFill>
              </a:rPr>
              <a:t>Related to a wedding.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4742914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>
                <a:solidFill>
                  <a:schemeClr val="bg1"/>
                </a:solidFill>
              </a:rPr>
              <a:t>bridle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513921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>
                <a:solidFill>
                  <a:schemeClr val="bg1"/>
                </a:solidFill>
              </a:rPr>
              <a:t>ascent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577589" y="5460433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>
                <a:solidFill>
                  <a:schemeClr val="bg1"/>
                </a:solidFill>
              </a:rPr>
              <a:t>Straps used to control a horse.</a:t>
            </a:r>
            <a:endParaRPr lang="en-GB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48148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1.11111E-6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7482861-BE20-A8F8-AE13-8B231E0F6A2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ascent or assent?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E54BAB4-3740-34EE-6034-2079FB5049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87" r="30467"/>
          <a:stretch>
            <a:fillRect/>
          </a:stretch>
        </p:blipFill>
        <p:spPr>
          <a:xfrm>
            <a:off x="3261061" y="2095974"/>
            <a:ext cx="5669878" cy="435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0106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5D568B0D-0165-8B4F-7E33-7581947B1FB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alter or altar?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B61E5F-CAEC-6380-2EE1-81D8ACC3B0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547" b="17446"/>
          <a:stretch>
            <a:fillRect/>
          </a:stretch>
        </p:blipFill>
        <p:spPr>
          <a:xfrm>
            <a:off x="2750903" y="2054100"/>
            <a:ext cx="7200898" cy="374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3240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ABBD3B-00A3-67F1-57CE-289C42B513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72D2A1EE-8B93-3B55-74AC-D6DBEEBB624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6104C61-5A3F-135B-686A-922CB69849AE}"/>
              </a:ext>
            </a:extLst>
          </p:cNvPr>
          <p:cNvSpPr txBox="1">
            <a:spLocks/>
          </p:cNvSpPr>
          <p:nvPr/>
        </p:nvSpPr>
        <p:spPr>
          <a:xfrm>
            <a:off x="426719" y="271089"/>
            <a:ext cx="11443065" cy="123524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98CDFD6-568D-5175-939D-A6BEA8C7020E}"/>
              </a:ext>
            </a:extLst>
          </p:cNvPr>
          <p:cNvSpPr txBox="1">
            <a:spLocks/>
          </p:cNvSpPr>
          <p:nvPr/>
        </p:nvSpPr>
        <p:spPr>
          <a:xfrm>
            <a:off x="9463008" y="1642740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>
                <a:solidFill>
                  <a:schemeClr val="bg1"/>
                </a:solidFill>
              </a:rPr>
              <a:t>farther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1A5C71EC-C937-2CA3-2A78-06798CE72A80}"/>
              </a:ext>
            </a:extLst>
          </p:cNvPr>
          <p:cNvSpPr txBox="1">
            <a:spLocks/>
          </p:cNvSpPr>
          <p:nvPr/>
        </p:nvSpPr>
        <p:spPr>
          <a:xfrm>
            <a:off x="557877" y="1642740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>
                <a:solidFill>
                  <a:schemeClr val="bg1"/>
                </a:solidFill>
              </a:rPr>
              <a:t>Happening in a series.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73D330D3-B19F-13D8-804C-52EC645D8AA5}"/>
              </a:ext>
            </a:extLst>
          </p:cNvPr>
          <p:cNvSpPr txBox="1">
            <a:spLocks/>
          </p:cNvSpPr>
          <p:nvPr/>
        </p:nvSpPr>
        <p:spPr>
          <a:xfrm>
            <a:off x="531224" y="2386175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>
                <a:solidFill>
                  <a:schemeClr val="bg1"/>
                </a:solidFill>
              </a:rPr>
              <a:t>A breakfasat food. 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3E484D28-A409-E668-667E-B56DCFA2B62D}"/>
              </a:ext>
            </a:extLst>
          </p:cNvPr>
          <p:cNvSpPr txBox="1">
            <a:spLocks/>
          </p:cNvSpPr>
          <p:nvPr/>
        </p:nvSpPr>
        <p:spPr>
          <a:xfrm>
            <a:off x="9429660" y="2439663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>
                <a:solidFill>
                  <a:schemeClr val="bg1"/>
                </a:solidFill>
              </a:rPr>
              <a:t>complement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9CB37ADB-719A-FD3B-5F21-E4E9F45B2332}"/>
              </a:ext>
            </a:extLst>
          </p:cNvPr>
          <p:cNvSpPr txBox="1">
            <a:spLocks/>
          </p:cNvSpPr>
          <p:nvPr/>
        </p:nvSpPr>
        <p:spPr>
          <a:xfrm>
            <a:off x="9463009" y="3185670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>
                <a:solidFill>
                  <a:schemeClr val="bg1"/>
                </a:solidFill>
              </a:rPr>
              <a:t>cereal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BE9A7CB9-00FE-8ACD-7D51-BC3BA5BC0E09}"/>
              </a:ext>
            </a:extLst>
          </p:cNvPr>
          <p:cNvSpPr txBox="1">
            <a:spLocks/>
          </p:cNvSpPr>
          <p:nvPr/>
        </p:nvSpPr>
        <p:spPr>
          <a:xfrm>
            <a:off x="577589" y="3132182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>
                <a:solidFill>
                  <a:schemeClr val="bg1"/>
                </a:solidFill>
              </a:rPr>
              <a:t>A kind remark. 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9CCB0939-27D0-AA03-66A6-833EC0481BD7}"/>
              </a:ext>
            </a:extLst>
          </p:cNvPr>
          <p:cNvSpPr txBox="1">
            <a:spLocks/>
          </p:cNvSpPr>
          <p:nvPr/>
        </p:nvSpPr>
        <p:spPr>
          <a:xfrm>
            <a:off x="9463009" y="3964292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>
                <a:solidFill>
                  <a:schemeClr val="bg1"/>
                </a:solidFill>
              </a:rPr>
              <a:t>serial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0F45046E-58AC-1496-BB16-9509F7F1E9F2}"/>
              </a:ext>
            </a:extLst>
          </p:cNvPr>
          <p:cNvSpPr txBox="1">
            <a:spLocks/>
          </p:cNvSpPr>
          <p:nvPr/>
        </p:nvSpPr>
        <p:spPr>
          <a:xfrm>
            <a:off x="577589" y="3910804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>
                <a:solidFill>
                  <a:schemeClr val="bg1"/>
                </a:solidFill>
              </a:rPr>
              <a:t>Something that completes another thing.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7CE08982-A9D3-3DA4-E7E7-F156F297B622}"/>
              </a:ext>
            </a:extLst>
          </p:cNvPr>
          <p:cNvSpPr txBox="1">
            <a:spLocks/>
          </p:cNvSpPr>
          <p:nvPr/>
        </p:nvSpPr>
        <p:spPr>
          <a:xfrm>
            <a:off x="553816" y="468942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>
                <a:solidFill>
                  <a:schemeClr val="bg1"/>
                </a:solidFill>
              </a:rPr>
              <a:t>A greater distance away.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E50C3947-0E4E-F1E8-E462-45D04631A2ED}"/>
              </a:ext>
            </a:extLst>
          </p:cNvPr>
          <p:cNvSpPr txBox="1">
            <a:spLocks/>
          </p:cNvSpPr>
          <p:nvPr/>
        </p:nvSpPr>
        <p:spPr>
          <a:xfrm>
            <a:off x="9452252" y="4742914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>
                <a:solidFill>
                  <a:schemeClr val="bg1"/>
                </a:solidFill>
              </a:rPr>
              <a:t>father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7B92E432-6E3F-82E4-EBDD-B0F7EAB07C56}"/>
              </a:ext>
            </a:extLst>
          </p:cNvPr>
          <p:cNvSpPr txBox="1">
            <a:spLocks/>
          </p:cNvSpPr>
          <p:nvPr/>
        </p:nvSpPr>
        <p:spPr>
          <a:xfrm>
            <a:off x="9463009" y="5513921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>
                <a:solidFill>
                  <a:schemeClr val="bg1"/>
                </a:solidFill>
              </a:rPr>
              <a:t>compliment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77927908-2CAB-E460-0B8C-2A608FF6500B}"/>
              </a:ext>
            </a:extLst>
          </p:cNvPr>
          <p:cNvSpPr txBox="1">
            <a:spLocks/>
          </p:cNvSpPr>
          <p:nvPr/>
        </p:nvSpPr>
        <p:spPr>
          <a:xfrm>
            <a:off x="577589" y="5460433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>
                <a:solidFill>
                  <a:schemeClr val="bg1"/>
                </a:solidFill>
              </a:rPr>
              <a:t>A male parent.</a:t>
            </a:r>
            <a:endParaRPr lang="en-GB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94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48148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1.11111E-6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4B1689D6-FA2D-EB32-549D-056AFE6AFB1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serial or cereal?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434CF4F-D1CB-D3F2-BEC6-89DE83E78F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6222" y="2016878"/>
            <a:ext cx="6713995" cy="447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7074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545</Words>
  <Application>Microsoft Office PowerPoint</Application>
  <PresentationFormat>Widescreen</PresentationFormat>
  <Paragraphs>106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Andika</vt:lpstr>
      <vt:lpstr>Arial</vt:lpstr>
      <vt:lpstr>Office Theme</vt:lpstr>
      <vt:lpstr> How to Use this PowerPoint</vt:lpstr>
      <vt:lpstr>Homophones 2</vt:lpstr>
      <vt:lpstr>PowerPoint Presentation</vt:lpstr>
      <vt:lpstr>PowerPoint Presentation</vt:lpstr>
      <vt:lpstr>PowerPoint Presentation</vt:lpstr>
      <vt:lpstr>ascent or assent?</vt:lpstr>
      <vt:lpstr>alter or altar?</vt:lpstr>
      <vt:lpstr>PowerPoint Presentation</vt:lpstr>
      <vt:lpstr>serial or cereal?</vt:lpstr>
      <vt:lpstr>bridal or bridle</vt:lpstr>
      <vt:lpstr>PowerPoint Presentation</vt:lpstr>
      <vt:lpstr>father or farther?</vt:lpstr>
      <vt:lpstr>morning or mourning?</vt:lpstr>
      <vt:lpstr>Can you spot the spelling mistakes?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36</cp:revision>
  <dcterms:created xsi:type="dcterms:W3CDTF">2022-05-31T09:42:07Z</dcterms:created>
  <dcterms:modified xsi:type="dcterms:W3CDTF">2026-09-16T09:39:03Z</dcterms:modified>
</cp:coreProperties>
</file>