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569" r:id="rId8"/>
    <p:sldId id="570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556" r:id="rId18"/>
    <p:sldId id="562" r:id="rId19"/>
    <p:sldId id="565" r:id="rId20"/>
    <p:sldId id="558" r:id="rId21"/>
    <p:sldId id="566" r:id="rId22"/>
    <p:sldId id="571" r:id="rId23"/>
    <p:sldId id="572" r:id="rId24"/>
    <p:sldId id="573" r:id="rId25"/>
    <p:sldId id="409" r:id="rId26"/>
    <p:sldId id="410" r:id="rId27"/>
    <p:sldId id="420" r:id="rId28"/>
    <p:sldId id="413" r:id="rId29"/>
    <p:sldId id="419" r:id="rId30"/>
    <p:sldId id="574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4DFD87-61E6-43E4-8302-6F924787FA84}" v="8" dt="2026-06-05T10:00:04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6865" autoAdjust="0"/>
  </p:normalViewPr>
  <p:slideViewPr>
    <p:cSldViewPr snapToGrid="0">
      <p:cViewPr varScale="1">
        <p:scale>
          <a:sx n="78" d="100"/>
          <a:sy n="78" d="100"/>
        </p:scale>
        <p:origin x="1788" y="10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9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00:04.250" v="2021"/>
      <pc:docMkLst>
        <pc:docMk/>
      </pc:docMkLst>
      <pc:sldChg chg="modSp mod">
        <pc:chgData name="Glen Jones" userId="e846aaca-4b24-4b13-b0d0-f2308e16b284" providerId="ADAL" clId="{ED47ACC3-9597-4D89-A1DC-43CF280EF274}" dt="2026-05-19T06:54:32.830" v="747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9T06:54:32.830" v="747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9T07:02:16.230" v="995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9T07:02:16.230" v="995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5-06T09:43:37.006" v="473" actId="6549"/>
          <ac:spMkLst>
            <pc:docMk/>
            <pc:sldMk cId="0" sldId="277"/>
            <ac:spMk id="11266" creationId="{9AFD9B2D-C6E6-FEA9-2F40-C75AC71C59F2}"/>
          </ac:spMkLst>
        </pc:spChg>
      </pc:sldChg>
      <pc:sldChg chg="modSp add mod ord modNotesTx">
        <pc:chgData name="Glen Jones" userId="e846aaca-4b24-4b13-b0d0-f2308e16b284" providerId="ADAL" clId="{ED47ACC3-9597-4D89-A1DC-43CF280EF274}" dt="2026-05-19T11:18:57.416" v="1510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9T07:02:00.153" v="984" actId="6549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9T10:54:43.092" v="1027" actId="115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9T07:01:49.481" v="957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9T11:18:57.416" v="1510"/>
          <ac:spMkLst>
            <pc:docMk/>
            <pc:sldMk cId="559655287" sldId="295"/>
            <ac:spMk id="8" creationId="{13F57ECA-BA0E-2D11-DF59-E9A1CDD94D82}"/>
          </ac:spMkLst>
        </pc:spChg>
      </pc:sldChg>
      <pc:sldChg chg="modSp add mod">
        <pc:chgData name="Glen Jones" userId="e846aaca-4b24-4b13-b0d0-f2308e16b284" providerId="ADAL" clId="{ED47ACC3-9597-4D89-A1DC-43CF280EF274}" dt="2026-05-19T11:08:48.300" v="1218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9T11:05:43.968" v="1189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9T11:05:37.362" v="1184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9T11:05:19.062" v="1143" actId="20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9T11:05:21.126" v="1147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9T11:05:26.182" v="1157" actId="20577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9T11:05:23.363" v="114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9T11:08:48.300" v="1218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9T11:06:17.979" v="1198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modSp add mod">
        <pc:chgData name="Glen Jones" userId="e846aaca-4b24-4b13-b0d0-f2308e16b284" providerId="ADAL" clId="{ED47ACC3-9597-4D89-A1DC-43CF280EF274}" dt="2026-05-19T11:19:08.835" v="1524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9T11:09:56.030" v="1268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9T11:12:28.901" v="1282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9T11:09:28.181" v="1246" actId="20577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9T11:08:53.043" v="1219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9T11:09:19.633" v="1238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9T11:09:50.555" v="1256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9T11:19:08.835" v="1524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9T11:09:53.949" v="1264" actId="27636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9T11:12:31.561" v="1293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9T11:12:12.754" v="1281" actId="27636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9T11:09:24.500" v="1243" actId="114"/>
          <ac:spMkLst>
            <pc:docMk/>
            <pc:sldMk cId="3097529653" sldId="397"/>
            <ac:spMk id="38" creationId="{FDA92233-768C-63A8-4D41-A4A38840E4F7}"/>
          </ac:spMkLst>
        </pc:spChg>
      </pc:sldChg>
      <pc:sldChg chg="modSp add mod">
        <pc:chgData name="Glen Jones" userId="e846aaca-4b24-4b13-b0d0-f2308e16b284" providerId="ADAL" clId="{ED47ACC3-9597-4D89-A1DC-43CF280EF274}" dt="2026-05-19T11:19:14.798" v="1527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9T11:12:51.870" v="1302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9T11:12:58.849" v="1312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9T11:19:14.798" v="1527" actId="2057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9T11:13:54.052" v="1322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9T11:08:59.244" v="1224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9T11:12:49.584" v="1298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9T11:13:02.789" v="1315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9T11:08:57.738" v="1223" actId="114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9T11:13:20.760" v="1321" actId="27636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9T11:09:06.677" v="1229" actId="20577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add mod">
        <pc:chgData name="Glen Jones" userId="e846aaca-4b24-4b13-b0d0-f2308e16b284" providerId="ADAL" clId="{ED47ACC3-9597-4D89-A1DC-43CF280EF274}" dt="2026-05-19T11:18:46.380" v="1508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9T11:18:46.380" v="1508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9T11:01:09.024" v="1069" actId="1076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9T11:01:14.777" v="1071" actId="1076"/>
          <ac:spMkLst>
            <pc:docMk/>
            <pc:sldMk cId="1240391545" sldId="401"/>
            <ac:spMk id="4" creationId="{A155CA57-7712-F8C6-616D-5AC2BCCDFDDC}"/>
          </ac:spMkLst>
        </pc:spChg>
        <pc:spChg chg="add mod">
          <ac:chgData name="Glen Jones" userId="e846aaca-4b24-4b13-b0d0-f2308e16b284" providerId="ADAL" clId="{ED47ACC3-9597-4D89-A1DC-43CF280EF274}" dt="2026-05-19T11:01:11.722" v="1070" actId="1076"/>
          <ac:spMkLst>
            <pc:docMk/>
            <pc:sldMk cId="1240391545" sldId="401"/>
            <ac:spMk id="7" creationId="{F79E801A-F76A-7FEF-389B-79D0E65467EE}"/>
          </ac:spMkLst>
        </pc:spChg>
        <pc:spChg chg="mod">
          <ac:chgData name="Glen Jones" userId="e846aaca-4b24-4b13-b0d0-f2308e16b284" providerId="ADAL" clId="{ED47ACC3-9597-4D89-A1DC-43CF280EF274}" dt="2026-05-19T11:02:18.893" v="1139" actId="114"/>
          <ac:spMkLst>
            <pc:docMk/>
            <pc:sldMk cId="1240391545" sldId="401"/>
            <ac:spMk id="8" creationId="{07C0A77B-050D-DEAE-3451-98771E8E727D}"/>
          </ac:spMkLst>
        </pc:spChg>
        <pc:spChg chg="mod">
          <ac:chgData name="Glen Jones" userId="e846aaca-4b24-4b13-b0d0-f2308e16b284" providerId="ADAL" clId="{ED47ACC3-9597-4D89-A1DC-43CF280EF274}" dt="2026-05-19T11:01:37.164" v="1092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9T11:01:31.487" v="1087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9T11:01:34.003" v="1091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9T11:01:24.386" v="1083" actId="2763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9T11:01:39.523" v="1096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9T11:01:19.609" v="1073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9T10:56:51.495" v="1043" actId="27636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9T10:56:51.495" v="1043" actId="27636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5T09:58:31.850" v="2012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9T10:56:51.506" v="1044" actId="2763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9T10:56:57.459" v="1048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5T09:58:34.810" v="2013"/>
        <pc:sldMkLst>
          <pc:docMk/>
          <pc:sldMk cId="542130431" sldId="407"/>
        </pc:sldMkLst>
        <pc:spChg chg="mod">
          <ac:chgData name="Glen Jones" userId="e846aaca-4b24-4b13-b0d0-f2308e16b284" providerId="ADAL" clId="{ED47ACC3-9597-4D89-A1DC-43CF280EF274}" dt="2026-05-19T11:00:36.597" v="1058" actId="1076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9T10:57:00.704" v="1050"/>
          <ac:spMkLst>
            <pc:docMk/>
            <pc:sldMk cId="542130431" sldId="407"/>
            <ac:spMk id="5" creationId="{BFF6CFEC-4D54-6A16-5A83-C7ED825CFE86}"/>
          </ac:spMkLst>
        </pc:spChg>
        <pc:spChg chg="add mod">
          <ac:chgData name="Glen Jones" userId="e846aaca-4b24-4b13-b0d0-f2308e16b284" providerId="ADAL" clId="{ED47ACC3-9597-4D89-A1DC-43CF280EF274}" dt="2026-05-19T11:00:39.407" v="1059" actId="1076"/>
          <ac:spMkLst>
            <pc:docMk/>
            <pc:sldMk cId="542130431" sldId="407"/>
            <ac:spMk id="7" creationId="{18DB14F0-2774-DFD9-D844-6FC48B8B0F09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5T09:58:37.693" v="2014"/>
        <pc:sldMkLst>
          <pc:docMk/>
          <pc:sldMk cId="1744151026" sldId="408"/>
        </pc:sldMkLst>
        <pc:spChg chg="add mod">
          <ac:chgData name="Glen Jones" userId="e846aaca-4b24-4b13-b0d0-f2308e16b284" providerId="ADAL" clId="{ED47ACC3-9597-4D89-A1DC-43CF280EF274}" dt="2026-05-19T10:57:03.041" v="1052"/>
          <ac:spMkLst>
            <pc:docMk/>
            <pc:sldMk cId="1744151026" sldId="408"/>
            <ac:spMk id="2" creationId="{B22D9D70-1511-767B-D725-2A2C42FF79DE}"/>
          </ac:spMkLst>
        </pc:spChg>
        <pc:spChg chg="mod">
          <ac:chgData name="Glen Jones" userId="e846aaca-4b24-4b13-b0d0-f2308e16b284" providerId="ADAL" clId="{ED47ACC3-9597-4D89-A1DC-43CF280EF274}" dt="2026-05-19T10:56:51.509" v="1046" actId="27636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9T11:00:41.629" v="1060"/>
          <ac:spMkLst>
            <pc:docMk/>
            <pc:sldMk cId="1744151026" sldId="408"/>
            <ac:spMk id="4" creationId="{A220311C-6DC7-71E6-F900-E808DBB3F553}"/>
          </ac:spMkLst>
        </pc:spChg>
        <pc:cxnChg chg="mod">
          <ac:chgData name="Glen Jones" userId="e846aaca-4b24-4b13-b0d0-f2308e16b284" providerId="ADAL" clId="{ED47ACC3-9597-4D89-A1DC-43CF280EF274}" dt="2026-05-19T11:00:46.308" v="1062" actId="1076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">
        <pc:chgData name="Glen Jones" userId="e846aaca-4b24-4b13-b0d0-f2308e16b284" providerId="ADAL" clId="{ED47ACC3-9597-4D89-A1DC-43CF280EF274}" dt="2026-05-19T11:28:42.096" v="1907" actId="20577"/>
        <pc:sldMkLst>
          <pc:docMk/>
          <pc:sldMk cId="3618807599" sldId="409"/>
        </pc:sldMkLst>
        <pc:spChg chg="mod">
          <ac:chgData name="Glen Jones" userId="e846aaca-4b24-4b13-b0d0-f2308e16b284" providerId="ADAL" clId="{ED47ACC3-9597-4D89-A1DC-43CF280EF274}" dt="2026-05-19T11:28:42.096" v="1907" actId="20577"/>
          <ac:spMkLst>
            <pc:docMk/>
            <pc:sldMk cId="3618807599" sldId="409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5T10:00:01.418" v="2020"/>
        <pc:sldMkLst>
          <pc:docMk/>
          <pc:sldMk cId="1220204268" sldId="410"/>
        </pc:sldMkLst>
        <pc:spChg chg="mod">
          <ac:chgData name="Glen Jones" userId="e846aaca-4b24-4b13-b0d0-f2308e16b284" providerId="ADAL" clId="{ED47ACC3-9597-4D89-A1DC-43CF280EF274}" dt="2026-05-19T11:28:46.780" v="1908"/>
          <ac:spMkLst>
            <pc:docMk/>
            <pc:sldMk cId="1220204268" sldId="410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9T11:29:43.951" v="1922" actId="1076"/>
          <ac:spMkLst>
            <pc:docMk/>
            <pc:sldMk cId="1220204268" sldId="410"/>
            <ac:spMk id="4" creationId="{B1B33E5C-FFF6-CC54-4C1F-EEA21F92463E}"/>
          </ac:spMkLst>
        </pc:spChg>
      </pc:sldChg>
      <pc:sldChg chg="delSp modSp add mod modNotesTx">
        <pc:chgData name="Glen Jones" userId="e846aaca-4b24-4b13-b0d0-f2308e16b284" providerId="ADAL" clId="{ED47ACC3-9597-4D89-A1DC-43CF280EF274}" dt="2026-05-19T11:35:19.560" v="2011" actId="6549"/>
        <pc:sldMkLst>
          <pc:docMk/>
          <pc:sldMk cId="4203217135" sldId="413"/>
        </pc:sldMkLst>
        <pc:spChg chg="mod">
          <ac:chgData name="Glen Jones" userId="e846aaca-4b24-4b13-b0d0-f2308e16b284" providerId="ADAL" clId="{ED47ACC3-9597-4D89-A1DC-43CF280EF274}" dt="2026-05-19T11:30:34.271" v="1958" actId="6549"/>
          <ac:spMkLst>
            <pc:docMk/>
            <pc:sldMk cId="4203217135" sldId="413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9T11:28:59.534" v="1914"/>
          <ac:spMkLst>
            <pc:docMk/>
            <pc:sldMk cId="4203217135" sldId="413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9T11:30:18.530" v="1940" actId="14100"/>
          <ac:spMkLst>
            <pc:docMk/>
            <pc:sldMk cId="4203217135" sldId="413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9T11:30:24.304" v="1947" actId="20577"/>
          <ac:spMkLst>
            <pc:docMk/>
            <pc:sldMk cId="4203217135" sldId="413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9T11:30:21.392" v="1944" actId="20577"/>
          <ac:spMkLst>
            <pc:docMk/>
            <pc:sldMk cId="4203217135" sldId="413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9T11:29:02.677" v="1920" actId="27636"/>
          <ac:spMkLst>
            <pc:docMk/>
            <pc:sldMk cId="4203217135" sldId="413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9T11:30:28.308" v="1952" actId="114"/>
          <ac:spMkLst>
            <pc:docMk/>
            <pc:sldMk cId="4203217135" sldId="413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9T11:30:12.806" v="1937" actId="14100"/>
          <ac:cxnSpMkLst>
            <pc:docMk/>
            <pc:sldMk cId="4203217135" sldId="413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9T11:32:29.924" v="1987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9T11:32:29.924" v="1987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9T11:32:12.540" v="1976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9T11:32:02.771" v="1971"/>
          <ac:spMkLst>
            <pc:docMk/>
            <pc:sldMk cId="367735228" sldId="419"/>
            <ac:spMk id="5" creationId="{2A425721-9E2A-0CA6-41AA-D7F3A00FA5A0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6-05T10:00:04.250" v="2021"/>
        <pc:sldMkLst>
          <pc:docMk/>
          <pc:sldMk cId="168223528" sldId="420"/>
        </pc:sldMkLst>
        <pc:spChg chg="add mod">
          <ac:chgData name="Glen Jones" userId="e846aaca-4b24-4b13-b0d0-f2308e16b284" providerId="ADAL" clId="{ED47ACC3-9597-4D89-A1DC-43CF280EF274}" dt="2026-05-19T11:29:49.350" v="1926"/>
          <ac:spMkLst>
            <pc:docMk/>
            <pc:sldMk cId="168223528" sldId="420"/>
            <ac:spMk id="2" creationId="{DFCE30E1-D87D-DBE7-7960-ED6DB8BB1EFE}"/>
          </ac:spMkLst>
        </pc:spChg>
        <pc:spChg chg="mod">
          <ac:chgData name="Glen Jones" userId="e846aaca-4b24-4b13-b0d0-f2308e16b284" providerId="ADAL" clId="{ED47ACC3-9597-4D89-A1DC-43CF280EF274}" dt="2026-05-19T11:28:57.473" v="1913"/>
          <ac:spMkLst>
            <pc:docMk/>
            <pc:sldMk cId="168223528" sldId="420"/>
            <ac:spMk id="3" creationId="{6070B2DD-A7A7-0148-4BD9-712A41BA3C41}"/>
          </ac:spMkLst>
        </pc:spChg>
        <pc:cxnChg chg="mod">
          <ac:chgData name="Glen Jones" userId="e846aaca-4b24-4b13-b0d0-f2308e16b284" providerId="ADAL" clId="{ED47ACC3-9597-4D89-A1DC-43CF280EF274}" dt="2026-05-19T11:30:03.936" v="1934" actId="14100"/>
          <ac:cxnSpMkLst>
            <pc:docMk/>
            <pc:sldMk cId="168223528" sldId="420"/>
            <ac:cxnSpMk id="7" creationId="{FE16429D-22EB-F83D-4B32-D87DE5348169}"/>
          </ac:cxnSpMkLst>
        </pc:cxnChg>
      </pc:sldChg>
      <pc:sldChg chg="add">
        <pc:chgData name="Glen Jones" userId="e846aaca-4b24-4b13-b0d0-f2308e16b284" providerId="ADAL" clId="{ED47ACC3-9597-4D89-A1DC-43CF280EF274}" dt="2026-05-19T06:55:58.260" v="768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19T06:55:58.260" v="768"/>
        <pc:sldMkLst>
          <pc:docMk/>
          <pc:sldMk cId="245842585" sldId="546"/>
        </pc:sldMkLst>
      </pc:sldChg>
      <pc:sldChg chg="modSp add mod">
        <pc:chgData name="Glen Jones" userId="e846aaca-4b24-4b13-b0d0-f2308e16b284" providerId="ADAL" clId="{ED47ACC3-9597-4D89-A1DC-43CF280EF274}" dt="2026-05-19T10:54:03.205" v="1013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9T10:53:58.512" v="1007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9T10:53:54.621" v="100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9T10:54:01.196" v="1011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9T10:54:03.205" v="1013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mod">
        <pc:chgData name="Glen Jones" userId="e846aaca-4b24-4b13-b0d0-f2308e16b284" providerId="ADAL" clId="{ED47ACC3-9597-4D89-A1DC-43CF280EF274}" dt="2026-05-19T11:14:16.497" v="1366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9T11:14:16.497" v="1366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9T11:14:01.393" v="1329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5-19T11:19:23.712" v="1535" actId="2763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9T11:16:13.741" v="1430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9T11:16:09.511" v="1424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9T11:16:16.378" v="1431" actId="20577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19T11:19:23.712" v="1535" actId="2763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9T11:16:10.636" v="1425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9T11:16:22.471" v="1432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19T11:16:11.729" v="1426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9T11:16:37.513" v="1439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addSp delSp modSp add mod delAnim modAnim modNotesTx">
        <pc:chgData name="Glen Jones" userId="e846aaca-4b24-4b13-b0d0-f2308e16b284" providerId="ADAL" clId="{ED47ACC3-9597-4D89-A1DC-43CF280EF274}" dt="2026-05-19T11:19:20.089" v="1531" actId="27636"/>
        <pc:sldMkLst>
          <pc:docMk/>
          <pc:sldMk cId="538845975" sldId="562"/>
        </pc:sldMkLst>
        <pc:spChg chg="add mod">
          <ac:chgData name="Glen Jones" userId="e846aaca-4b24-4b13-b0d0-f2308e16b284" providerId="ADAL" clId="{ED47ACC3-9597-4D89-A1DC-43CF280EF274}" dt="2026-05-19T11:14:45.511" v="1377" actId="20577"/>
          <ac:spMkLst>
            <pc:docMk/>
            <pc:sldMk cId="538845975" sldId="562"/>
            <ac:spMk id="2" creationId="{E429C426-69E5-7FED-F19A-1ECB2ABB56E2}"/>
          </ac:spMkLst>
        </pc:spChg>
        <pc:spChg chg="add mod">
          <ac:chgData name="Glen Jones" userId="e846aaca-4b24-4b13-b0d0-f2308e16b284" providerId="ADAL" clId="{ED47ACC3-9597-4D89-A1DC-43CF280EF274}" dt="2026-05-19T11:15:00.089" v="1393" actId="20577"/>
          <ac:spMkLst>
            <pc:docMk/>
            <pc:sldMk cId="538845975" sldId="562"/>
            <ac:spMk id="5" creationId="{F96B0DBA-1EDC-64DC-DB3C-D40D55B2039F}"/>
          </ac:spMkLst>
        </pc:spChg>
        <pc:spChg chg="add mod">
          <ac:chgData name="Glen Jones" userId="e846aaca-4b24-4b13-b0d0-f2308e16b284" providerId="ADAL" clId="{ED47ACC3-9597-4D89-A1DC-43CF280EF274}" dt="2026-05-19T11:14:33.186" v="1372"/>
          <ac:spMkLst>
            <pc:docMk/>
            <pc:sldMk cId="538845975" sldId="562"/>
            <ac:spMk id="8" creationId="{EB793690-EA2F-C5CA-5BE8-0FC964FEDD90}"/>
          </ac:spMkLst>
        </pc:spChg>
        <pc:spChg chg="add mod">
          <ac:chgData name="Glen Jones" userId="e846aaca-4b24-4b13-b0d0-f2308e16b284" providerId="ADAL" clId="{ED47ACC3-9597-4D89-A1DC-43CF280EF274}" dt="2026-05-19T11:14:33.186" v="1372"/>
          <ac:spMkLst>
            <pc:docMk/>
            <pc:sldMk cId="538845975" sldId="562"/>
            <ac:spMk id="9" creationId="{5B47DF47-DE50-C004-5693-3C098809FFDB}"/>
          </ac:spMkLst>
        </pc:spChg>
        <pc:spChg chg="mod">
          <ac:chgData name="Glen Jones" userId="e846aaca-4b24-4b13-b0d0-f2308e16b284" providerId="ADAL" clId="{ED47ACC3-9597-4D89-A1DC-43CF280EF274}" dt="2026-05-19T11:14:20.535" v="1367"/>
          <ac:spMkLst>
            <pc:docMk/>
            <pc:sldMk cId="538845975" sldId="562"/>
            <ac:spMk id="10" creationId="{F29521D0-4A95-A62C-E9D1-477AA95D82C7}"/>
          </ac:spMkLst>
        </pc:spChg>
        <pc:spChg chg="add mod">
          <ac:chgData name="Glen Jones" userId="e846aaca-4b24-4b13-b0d0-f2308e16b284" providerId="ADAL" clId="{ED47ACC3-9597-4D89-A1DC-43CF280EF274}" dt="2026-05-19T11:19:20.089" v="1531" actId="27636"/>
          <ac:spMkLst>
            <pc:docMk/>
            <pc:sldMk cId="538845975" sldId="562"/>
            <ac:spMk id="11" creationId="{E174AB18-D9AE-4AB5-1C2E-BBB2A93A05BA}"/>
          </ac:spMkLst>
        </pc:spChg>
        <pc:spChg chg="add mod">
          <ac:chgData name="Glen Jones" userId="e846aaca-4b24-4b13-b0d0-f2308e16b284" providerId="ADAL" clId="{ED47ACC3-9597-4D89-A1DC-43CF280EF274}" dt="2026-05-19T11:14:35.891" v="1373"/>
          <ac:spMkLst>
            <pc:docMk/>
            <pc:sldMk cId="538845975" sldId="562"/>
            <ac:spMk id="12" creationId="{B18AA06A-4266-2640-7B41-151EA7C4A092}"/>
          </ac:spMkLst>
        </pc:spChg>
        <pc:spChg chg="add mod">
          <ac:chgData name="Glen Jones" userId="e846aaca-4b24-4b13-b0d0-f2308e16b284" providerId="ADAL" clId="{ED47ACC3-9597-4D89-A1DC-43CF280EF274}" dt="2026-05-19T11:15:12.555" v="1413" actId="20577"/>
          <ac:spMkLst>
            <pc:docMk/>
            <pc:sldMk cId="538845975" sldId="562"/>
            <ac:spMk id="13" creationId="{1217162C-E2D1-474C-3C3E-C68BD45C8E8E}"/>
          </ac:spMkLst>
        </pc:spChg>
        <pc:spChg chg="add mod">
          <ac:chgData name="Glen Jones" userId="e846aaca-4b24-4b13-b0d0-f2308e16b284" providerId="ADAL" clId="{ED47ACC3-9597-4D89-A1DC-43CF280EF274}" dt="2026-05-19T11:14:57.095" v="1392" actId="6549"/>
          <ac:spMkLst>
            <pc:docMk/>
            <pc:sldMk cId="538845975" sldId="562"/>
            <ac:spMk id="15" creationId="{28074FE3-DF4B-DC9D-210F-75BF70293BAC}"/>
          </ac:spMkLst>
        </pc:spChg>
        <pc:spChg chg="add mod">
          <ac:chgData name="Glen Jones" userId="e846aaca-4b24-4b13-b0d0-f2308e16b284" providerId="ADAL" clId="{ED47ACC3-9597-4D89-A1DC-43CF280EF274}" dt="2026-05-19T11:14:53.179" v="1389" actId="20577"/>
          <ac:spMkLst>
            <pc:docMk/>
            <pc:sldMk cId="538845975" sldId="562"/>
            <ac:spMk id="16" creationId="{22CFF455-60C3-B505-A3B4-8FF16114850B}"/>
          </ac:spMkLst>
        </pc:spChg>
        <pc:spChg chg="add mod">
          <ac:chgData name="Glen Jones" userId="e846aaca-4b24-4b13-b0d0-f2308e16b284" providerId="ADAL" clId="{ED47ACC3-9597-4D89-A1DC-43CF280EF274}" dt="2026-05-19T11:14:33.186" v="1372"/>
          <ac:spMkLst>
            <pc:docMk/>
            <pc:sldMk cId="538845975" sldId="562"/>
            <ac:spMk id="17" creationId="{4AFB64EC-602A-93E0-BFC7-A99ED4DA5134}"/>
          </ac:spMkLst>
        </pc:spChg>
      </pc:sldChg>
      <pc:sldChg chg="modSp add mod">
        <pc:chgData name="Glen Jones" userId="e846aaca-4b24-4b13-b0d0-f2308e16b284" providerId="ADAL" clId="{ED47ACC3-9597-4D89-A1DC-43CF280EF274}" dt="2026-05-19T11:16:01.826" v="1423" actId="20577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9T11:16:01.826" v="1423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9T11:15:36.293" v="1420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del mod">
        <pc:chgData name="Glen Jones" userId="e846aaca-4b24-4b13-b0d0-f2308e16b284" providerId="ADAL" clId="{ED47ACC3-9597-4D89-A1DC-43CF280EF274}" dt="2026-05-19T11:22:39.760" v="1704" actId="1076"/>
        <pc:sldMkLst>
          <pc:docMk/>
          <pc:sldMk cId="2189595349" sldId="566"/>
        </pc:sldMkLst>
        <pc:spChg chg="mod">
          <ac:chgData name="Glen Jones" userId="e846aaca-4b24-4b13-b0d0-f2308e16b284" providerId="ADAL" clId="{ED47ACC3-9597-4D89-A1DC-43CF280EF274}" dt="2026-05-19T11:21:50.757" v="1631" actId="20577"/>
          <ac:spMkLst>
            <pc:docMk/>
            <pc:sldMk cId="2189595349" sldId="566"/>
            <ac:spMk id="3" creationId="{7838A4D0-C7CF-BB74-447A-5032463C0E68}"/>
          </ac:spMkLst>
        </pc:spChg>
        <pc:spChg chg="mod">
          <ac:chgData name="Glen Jones" userId="e846aaca-4b24-4b13-b0d0-f2308e16b284" providerId="ADAL" clId="{ED47ACC3-9597-4D89-A1DC-43CF280EF274}" dt="2026-05-19T11:22:01.928" v="1655" actId="20577"/>
          <ac:spMkLst>
            <pc:docMk/>
            <pc:sldMk cId="2189595349" sldId="566"/>
            <ac:spMk id="8" creationId="{DAF7D774-0BCB-677D-0343-3EA560446E5C}"/>
          </ac:spMkLst>
        </pc:spChg>
        <pc:spChg chg="mod">
          <ac:chgData name="Glen Jones" userId="e846aaca-4b24-4b13-b0d0-f2308e16b284" providerId="ADAL" clId="{ED47ACC3-9597-4D89-A1DC-43CF280EF274}" dt="2026-05-19T11:21:58.692" v="1649" actId="20577"/>
          <ac:spMkLst>
            <pc:docMk/>
            <pc:sldMk cId="2189595349" sldId="566"/>
            <ac:spMk id="10" creationId="{C2EE0BB8-4CAB-37D6-D082-9AEE9F364A24}"/>
          </ac:spMkLst>
        </pc:spChg>
        <pc:spChg chg="mod">
          <ac:chgData name="Glen Jones" userId="e846aaca-4b24-4b13-b0d0-f2308e16b284" providerId="ADAL" clId="{ED47ACC3-9597-4D89-A1DC-43CF280EF274}" dt="2026-05-19T11:22:05.245" v="1662" actId="20577"/>
          <ac:spMkLst>
            <pc:docMk/>
            <pc:sldMk cId="2189595349" sldId="566"/>
            <ac:spMk id="12" creationId="{FB657B28-CB39-7E4B-243F-A08D10AC3D59}"/>
          </ac:spMkLst>
        </pc:spChg>
        <pc:spChg chg="mod">
          <ac:chgData name="Glen Jones" userId="e846aaca-4b24-4b13-b0d0-f2308e16b284" providerId="ADAL" clId="{ED47ACC3-9597-4D89-A1DC-43CF280EF274}" dt="2026-05-19T11:22:10.847" v="1668" actId="20577"/>
          <ac:spMkLst>
            <pc:docMk/>
            <pc:sldMk cId="2189595349" sldId="566"/>
            <ac:spMk id="14" creationId="{749442F1-D958-5EF3-547E-D77D50FE89F8}"/>
          </ac:spMkLst>
        </pc:spChg>
        <pc:spChg chg="mod">
          <ac:chgData name="Glen Jones" userId="e846aaca-4b24-4b13-b0d0-f2308e16b284" providerId="ADAL" clId="{ED47ACC3-9597-4D89-A1DC-43CF280EF274}" dt="2026-05-19T11:22:19.748" v="1686" actId="20577"/>
          <ac:spMkLst>
            <pc:docMk/>
            <pc:sldMk cId="2189595349" sldId="566"/>
            <ac:spMk id="15" creationId="{5C0E47B6-C682-3B85-BE40-20E4DBC6466A}"/>
          </ac:spMkLst>
        </pc:spChg>
        <pc:spChg chg="mod">
          <ac:chgData name="Glen Jones" userId="e846aaca-4b24-4b13-b0d0-f2308e16b284" providerId="ADAL" clId="{ED47ACC3-9597-4D89-A1DC-43CF280EF274}" dt="2026-05-19T11:22:14.990" v="1677" actId="20577"/>
          <ac:spMkLst>
            <pc:docMk/>
            <pc:sldMk cId="2189595349" sldId="566"/>
            <ac:spMk id="16" creationId="{62EB1CFD-49E9-5688-781D-3722B56BAF4B}"/>
          </ac:spMkLst>
        </pc:spChg>
        <pc:spChg chg="mod">
          <ac:chgData name="Glen Jones" userId="e846aaca-4b24-4b13-b0d0-f2308e16b284" providerId="ADAL" clId="{ED47ACC3-9597-4D89-A1DC-43CF280EF274}" dt="2026-05-19T11:22:25.539" v="1695" actId="20577"/>
          <ac:spMkLst>
            <pc:docMk/>
            <pc:sldMk cId="2189595349" sldId="566"/>
            <ac:spMk id="17" creationId="{DBB7B757-86EF-D8A6-59FC-FBBE8B00CB86}"/>
          </ac:spMkLst>
        </pc:spChg>
        <pc:spChg chg="mod">
          <ac:chgData name="Glen Jones" userId="e846aaca-4b24-4b13-b0d0-f2308e16b284" providerId="ADAL" clId="{ED47ACC3-9597-4D89-A1DC-43CF280EF274}" dt="2026-05-19T11:22:32.720" v="1703" actId="20577"/>
          <ac:spMkLst>
            <pc:docMk/>
            <pc:sldMk cId="2189595349" sldId="566"/>
            <ac:spMk id="18" creationId="{79B709C6-0DA7-E9C1-D1A0-615F0481E9F5}"/>
          </ac:spMkLst>
        </pc:spChg>
        <pc:graphicFrameChg chg="mod modGraphic">
          <ac:chgData name="Glen Jones" userId="e846aaca-4b24-4b13-b0d0-f2308e16b284" providerId="ADAL" clId="{ED47ACC3-9597-4D89-A1DC-43CF280EF274}" dt="2026-05-19T11:22:39.760" v="1704" actId="1076"/>
          <ac:graphicFrameMkLst>
            <pc:docMk/>
            <pc:sldMk cId="2189595349" sldId="566"/>
            <ac:graphicFrameMk id="4" creationId="{B969CBC6-6141-0D04-7A5C-A142417460B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9T07:01:08.570" v="918" actId="14100"/>
        <pc:sldMkLst>
          <pc:docMk/>
          <pc:sldMk cId="4016848291" sldId="569"/>
        </pc:sldMkLst>
        <pc:spChg chg="mod">
          <ac:chgData name="Glen Jones" userId="e846aaca-4b24-4b13-b0d0-f2308e16b284" providerId="ADAL" clId="{ED47ACC3-9597-4D89-A1DC-43CF280EF274}" dt="2026-05-19T07:01:08.570" v="918" actId="14100"/>
          <ac:spMkLst>
            <pc:docMk/>
            <pc:sldMk cId="4016848291" sldId="569"/>
            <ac:spMk id="4" creationId="{ACDD5EE4-730B-A368-4897-8D5527258452}"/>
          </ac:spMkLst>
        </pc:spChg>
        <pc:spChg chg="mod">
          <ac:chgData name="Glen Jones" userId="e846aaca-4b24-4b13-b0d0-f2308e16b284" providerId="ADAL" clId="{ED47ACC3-9597-4D89-A1DC-43CF280EF274}" dt="2026-05-19T07:01:06.221" v="917" actId="1076"/>
          <ac:spMkLst>
            <pc:docMk/>
            <pc:sldMk cId="4016848291" sldId="569"/>
            <ac:spMk id="7" creationId="{C8C7CEF5-22B4-E580-5BA8-4EC3F380EC1C}"/>
          </ac:spMkLst>
        </pc:spChg>
        <pc:picChg chg="mod">
          <ac:chgData name="Glen Jones" userId="e846aaca-4b24-4b13-b0d0-f2308e16b284" providerId="ADAL" clId="{ED47ACC3-9597-4D89-A1DC-43CF280EF274}" dt="2026-05-19T07:01:02.082" v="916" actId="1076"/>
          <ac:picMkLst>
            <pc:docMk/>
            <pc:sldMk cId="4016848291" sldId="569"/>
            <ac:picMk id="6" creationId="{EADBD16E-EBBA-AFB2-849D-3FA908782265}"/>
          </ac:picMkLst>
        </pc:picChg>
      </pc:sldChg>
      <pc:sldChg chg="addSp modSp add mod">
        <pc:chgData name="Glen Jones" userId="e846aaca-4b24-4b13-b0d0-f2308e16b284" providerId="ADAL" clId="{ED47ACC3-9597-4D89-A1DC-43CF280EF274}" dt="2026-05-19T07:01:27.100" v="923" actId="1076"/>
        <pc:sldMkLst>
          <pc:docMk/>
          <pc:sldMk cId="3884079515" sldId="570"/>
        </pc:sldMkLst>
        <pc:spChg chg="mod">
          <ac:chgData name="Glen Jones" userId="e846aaca-4b24-4b13-b0d0-f2308e16b284" providerId="ADAL" clId="{ED47ACC3-9597-4D89-A1DC-43CF280EF274}" dt="2026-05-19T07:01:16.161" v="919" actId="1076"/>
          <ac:spMkLst>
            <pc:docMk/>
            <pc:sldMk cId="3884079515" sldId="570"/>
            <ac:spMk id="4" creationId="{3ABEB69C-F484-CE18-2B1F-0C93A775C8D5}"/>
          </ac:spMkLst>
        </pc:spChg>
        <pc:spChg chg="mod">
          <ac:chgData name="Glen Jones" userId="e846aaca-4b24-4b13-b0d0-f2308e16b284" providerId="ADAL" clId="{ED47ACC3-9597-4D89-A1DC-43CF280EF274}" dt="2026-05-19T07:00:55.895" v="915" actId="1076"/>
          <ac:spMkLst>
            <pc:docMk/>
            <pc:sldMk cId="3884079515" sldId="570"/>
            <ac:spMk id="7" creationId="{4DDAF658-5D2D-FD8B-6F87-353A907BE4A3}"/>
          </ac:spMkLst>
        </pc:spChg>
        <pc:graphicFrameChg chg="add mod modGraphic">
          <ac:chgData name="Glen Jones" userId="e846aaca-4b24-4b13-b0d0-f2308e16b284" providerId="ADAL" clId="{ED47ACC3-9597-4D89-A1DC-43CF280EF274}" dt="2026-05-19T07:01:27.100" v="923" actId="1076"/>
          <ac:graphicFrameMkLst>
            <pc:docMk/>
            <pc:sldMk cId="3884079515" sldId="570"/>
            <ac:graphicFrameMk id="5" creationId="{ADFDD1AF-605D-FEB4-C8FD-EEAB8F832645}"/>
          </ac:graphicFrameMkLst>
        </pc:graphicFrameChg>
        <pc:picChg chg="mod">
          <ac:chgData name="Glen Jones" userId="e846aaca-4b24-4b13-b0d0-f2308e16b284" providerId="ADAL" clId="{ED47ACC3-9597-4D89-A1DC-43CF280EF274}" dt="2026-05-19T07:00:49.240" v="914" actId="1076"/>
          <ac:picMkLst>
            <pc:docMk/>
            <pc:sldMk cId="3884079515" sldId="570"/>
            <ac:picMk id="6" creationId="{D58B96F9-AE43-79F7-493A-24911FFBB208}"/>
          </ac:picMkLst>
        </pc:picChg>
      </pc:sldChg>
      <pc:sldChg chg="modSp add mod">
        <pc:chgData name="Glen Jones" userId="e846aaca-4b24-4b13-b0d0-f2308e16b284" providerId="ADAL" clId="{ED47ACC3-9597-4D89-A1DC-43CF280EF274}" dt="2026-05-19T11:24:03.882" v="1773" actId="20577"/>
        <pc:sldMkLst>
          <pc:docMk/>
          <pc:sldMk cId="750749705" sldId="571"/>
        </pc:sldMkLst>
        <pc:spChg chg="mod">
          <ac:chgData name="Glen Jones" userId="e846aaca-4b24-4b13-b0d0-f2308e16b284" providerId="ADAL" clId="{ED47ACC3-9597-4D89-A1DC-43CF280EF274}" dt="2026-05-19T11:23:39.179" v="1749" actId="6549"/>
          <ac:spMkLst>
            <pc:docMk/>
            <pc:sldMk cId="750749705" sldId="571"/>
            <ac:spMk id="4" creationId="{B45AC489-E5A4-E2E1-0A3E-78846697433E}"/>
          </ac:spMkLst>
        </pc:spChg>
        <pc:spChg chg="mod">
          <ac:chgData name="Glen Jones" userId="e846aaca-4b24-4b13-b0d0-f2308e16b284" providerId="ADAL" clId="{ED47ACC3-9597-4D89-A1DC-43CF280EF274}" dt="2026-05-19T11:23:42.273" v="1753" actId="20577"/>
          <ac:spMkLst>
            <pc:docMk/>
            <pc:sldMk cId="750749705" sldId="571"/>
            <ac:spMk id="5" creationId="{589F2078-340C-EF7F-88A3-A8C6ABC8BDC9}"/>
          </ac:spMkLst>
        </pc:spChg>
        <pc:spChg chg="mod">
          <ac:chgData name="Glen Jones" userId="e846aaca-4b24-4b13-b0d0-f2308e16b284" providerId="ADAL" clId="{ED47ACC3-9597-4D89-A1DC-43CF280EF274}" dt="2026-05-19T11:23:20.455" v="1711" actId="20577"/>
          <ac:spMkLst>
            <pc:docMk/>
            <pc:sldMk cId="750749705" sldId="571"/>
            <ac:spMk id="6" creationId="{6A1A342D-A01F-A129-4404-499CFA6E0CBE}"/>
          </ac:spMkLst>
        </pc:spChg>
        <pc:spChg chg="mod">
          <ac:chgData name="Glen Jones" userId="e846aaca-4b24-4b13-b0d0-f2308e16b284" providerId="ADAL" clId="{ED47ACC3-9597-4D89-A1DC-43CF280EF274}" dt="2026-05-19T11:24:03.882" v="1773" actId="20577"/>
          <ac:spMkLst>
            <pc:docMk/>
            <pc:sldMk cId="750749705" sldId="571"/>
            <ac:spMk id="8" creationId="{9E68BF30-DBAB-5D01-B9D4-1DBC972243D3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5T09:59:25.130" v="2016"/>
        <pc:sldMkLst>
          <pc:docMk/>
          <pc:sldMk cId="3298343573" sldId="572"/>
        </pc:sldMkLst>
        <pc:spChg chg="mod">
          <ac:chgData name="Glen Jones" userId="e846aaca-4b24-4b13-b0d0-f2308e16b284" providerId="ADAL" clId="{ED47ACC3-9597-4D89-A1DC-43CF280EF274}" dt="2026-05-19T11:26:15.458" v="1866" actId="14100"/>
          <ac:spMkLst>
            <pc:docMk/>
            <pc:sldMk cId="3298343573" sldId="572"/>
            <ac:spMk id="3" creationId="{C0C5B797-863C-16A0-8DC2-FC4A2B528AC5}"/>
          </ac:spMkLst>
        </pc:spChg>
        <pc:spChg chg="mod">
          <ac:chgData name="Glen Jones" userId="e846aaca-4b24-4b13-b0d0-f2308e16b284" providerId="ADAL" clId="{ED47ACC3-9597-4D89-A1DC-43CF280EF274}" dt="2026-05-19T11:26:08.756" v="1864" actId="20577"/>
          <ac:spMkLst>
            <pc:docMk/>
            <pc:sldMk cId="3298343573" sldId="572"/>
            <ac:spMk id="4" creationId="{687671ED-2720-CBDB-1ACE-977426481592}"/>
          </ac:spMkLst>
        </pc:spChg>
        <pc:spChg chg="mod">
          <ac:chgData name="Glen Jones" userId="e846aaca-4b24-4b13-b0d0-f2308e16b284" providerId="ADAL" clId="{ED47ACC3-9597-4D89-A1DC-43CF280EF274}" dt="2026-05-19T11:27:05.044" v="1875" actId="1076"/>
          <ac:spMkLst>
            <pc:docMk/>
            <pc:sldMk cId="3298343573" sldId="572"/>
            <ac:spMk id="7" creationId="{76816731-61EF-3E31-47FA-43FCEED0C0FA}"/>
          </ac:spMkLst>
        </pc:spChg>
        <pc:picChg chg="mod">
          <ac:chgData name="Glen Jones" userId="e846aaca-4b24-4b13-b0d0-f2308e16b284" providerId="ADAL" clId="{ED47ACC3-9597-4D89-A1DC-43CF280EF274}" dt="2026-05-19T11:27:03.150" v="1874" actId="1076"/>
          <ac:picMkLst>
            <pc:docMk/>
            <pc:sldMk cId="3298343573" sldId="572"/>
            <ac:picMk id="6" creationId="{A88376EF-4B0F-B2DF-7C91-2BA0B0D80F9C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6-05T09:59:45.202" v="2019" actId="114"/>
        <pc:sldMkLst>
          <pc:docMk/>
          <pc:sldMk cId="4089771940" sldId="573"/>
        </pc:sldMkLst>
        <pc:spChg chg="mod">
          <ac:chgData name="Glen Jones" userId="e846aaca-4b24-4b13-b0d0-f2308e16b284" providerId="ADAL" clId="{ED47ACC3-9597-4D89-A1DC-43CF280EF274}" dt="2026-06-05T09:59:45.202" v="2019" actId="114"/>
          <ac:spMkLst>
            <pc:docMk/>
            <pc:sldMk cId="4089771940" sldId="573"/>
            <ac:spMk id="4" creationId="{2CFCD95F-B483-5816-9B08-0DB8DCDB95C5}"/>
          </ac:spMkLst>
        </pc:spChg>
        <pc:spChg chg="add mod ord">
          <ac:chgData name="Glen Jones" userId="e846aaca-4b24-4b13-b0d0-f2308e16b284" providerId="ADAL" clId="{ED47ACC3-9597-4D89-A1DC-43CF280EF274}" dt="2026-05-19T11:27:15.524" v="1880" actId="170"/>
          <ac:spMkLst>
            <pc:docMk/>
            <pc:sldMk cId="4089771940" sldId="573"/>
            <ac:spMk id="12" creationId="{A2639684-66C1-17DF-1EFF-1DF50F648911}"/>
          </ac:spMkLst>
        </pc:spChg>
        <pc:spChg chg="add mod ord">
          <ac:chgData name="Glen Jones" userId="e846aaca-4b24-4b13-b0d0-f2308e16b284" providerId="ADAL" clId="{ED47ACC3-9597-4D89-A1DC-43CF280EF274}" dt="2026-05-19T11:27:15.524" v="1880" actId="170"/>
          <ac:spMkLst>
            <pc:docMk/>
            <pc:sldMk cId="4089771940" sldId="573"/>
            <ac:spMk id="14" creationId="{AF4829BE-F976-164B-2439-3BC8F2E84F09}"/>
          </ac:spMkLst>
        </pc:spChg>
        <pc:picChg chg="add mod ord">
          <ac:chgData name="Glen Jones" userId="e846aaca-4b24-4b13-b0d0-f2308e16b284" providerId="ADAL" clId="{ED47ACC3-9597-4D89-A1DC-43CF280EF274}" dt="2026-05-19T11:27:15.524" v="1880" actId="170"/>
          <ac:picMkLst>
            <pc:docMk/>
            <pc:sldMk cId="4089771940" sldId="573"/>
            <ac:picMk id="13" creationId="{B23C2EE6-B6C5-2BA7-AC8E-80F7AF23F930}"/>
          </ac:picMkLst>
        </pc:picChg>
        <pc:picChg chg="mod">
          <ac:chgData name="Glen Jones" userId="e846aaca-4b24-4b13-b0d0-f2308e16b284" providerId="ADAL" clId="{ED47ACC3-9597-4D89-A1DC-43CF280EF274}" dt="2026-05-19T11:27:54.894" v="1887" actId="732"/>
          <ac:picMkLst>
            <pc:docMk/>
            <pc:sldMk cId="4089771940" sldId="573"/>
            <ac:picMk id="1026" creationId="{B04E5413-C9E2-0B38-6A30-A4B1A60242C0}"/>
          </ac:picMkLst>
        </pc:picChg>
      </pc:sldChg>
      <pc:sldChg chg="modSp add mod">
        <pc:chgData name="Glen Jones" userId="e846aaca-4b24-4b13-b0d0-f2308e16b284" providerId="ADAL" clId="{ED47ACC3-9597-4D89-A1DC-43CF280EF274}" dt="2026-05-19T11:33:35.571" v="2010" actId="6549"/>
        <pc:sldMkLst>
          <pc:docMk/>
          <pc:sldMk cId="1705432086" sldId="574"/>
        </pc:sldMkLst>
        <pc:spChg chg="mod">
          <ac:chgData name="Glen Jones" userId="e846aaca-4b24-4b13-b0d0-f2308e16b284" providerId="ADAL" clId="{ED47ACC3-9597-4D89-A1DC-43CF280EF274}" dt="2026-05-19T11:33:35.571" v="2010" actId="6549"/>
          <ac:spMkLst>
            <pc:docMk/>
            <pc:sldMk cId="1705432086" sldId="574"/>
            <ac:spMk id="2" creationId="{7AF2204B-72BC-C0A0-FA57-5B4D39C2417A}"/>
          </ac:spMkLst>
        </pc:spChg>
        <pc:spChg chg="mod">
          <ac:chgData name="Glen Jones" userId="e846aaca-4b24-4b13-b0d0-f2308e16b284" providerId="ADAL" clId="{ED47ACC3-9597-4D89-A1DC-43CF280EF274}" dt="2026-05-19T11:33:18.877" v="2002" actId="108"/>
          <ac:spMkLst>
            <pc:docMk/>
            <pc:sldMk cId="1705432086" sldId="574"/>
            <ac:spMk id="3" creationId="{5390CE5C-6767-990B-5E6B-C58FDD3F3421}"/>
          </ac:spMkLst>
        </pc:spChg>
        <pc:spChg chg="mod">
          <ac:chgData name="Glen Jones" userId="e846aaca-4b24-4b13-b0d0-f2308e16b284" providerId="ADAL" clId="{ED47ACC3-9597-4D89-A1DC-43CF280EF274}" dt="2026-05-19T11:33:04.950" v="1994" actId="14100"/>
          <ac:spMkLst>
            <pc:docMk/>
            <pc:sldMk cId="1705432086" sldId="574"/>
            <ac:spMk id="5" creationId="{7B9A9032-2A75-B880-ABB3-A33CA20417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B1D2F-125F-4785-958A-6197940963CA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C4FB9-6542-418D-8340-8FD8D91DF4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19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empathy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feel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into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someone else’s feelings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understanding how they feel by imagining yourself in their situation-.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apathy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lack of feeling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108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650BC-8A2F-8C86-31AD-349CDA2FE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415222-CF32-6020-9AD1-62DFC7D55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A830D0-26FC-309D-262B-376ABA055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558AAE-9A60-BAFE-2FA1-F4B2312085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6244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991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101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path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304018" y="2675038"/>
            <a:ext cx="1421648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path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F6CFEC-4D54-6A16-5A83-C7ED825CFE86}"/>
              </a:ext>
            </a:extLst>
          </p:cNvPr>
          <p:cNvSpPr/>
          <p:nvPr/>
        </p:nvSpPr>
        <p:spPr>
          <a:xfrm>
            <a:off x="9304018" y="2675038"/>
            <a:ext cx="1421648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8DB14F0-2774-DFD9-D844-6FC48B8B0F09}"/>
              </a:ext>
            </a:extLst>
          </p:cNvPr>
          <p:cNvSpPr/>
          <p:nvPr/>
        </p:nvSpPr>
        <p:spPr>
          <a:xfrm>
            <a:off x="1466334" y="2470939"/>
            <a:ext cx="3772966" cy="191612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path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824151" y="4010024"/>
            <a:ext cx="320801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22D9D70-1511-767B-D725-2A2C42FF79DE}"/>
              </a:ext>
            </a:extLst>
          </p:cNvPr>
          <p:cNvSpPr/>
          <p:nvPr/>
        </p:nvSpPr>
        <p:spPr>
          <a:xfrm>
            <a:off x="9304018" y="2675038"/>
            <a:ext cx="1421648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20311C-6DC7-71E6-F900-E808DBB3F553}"/>
              </a:ext>
            </a:extLst>
          </p:cNvPr>
          <p:cNvSpPr/>
          <p:nvPr/>
        </p:nvSpPr>
        <p:spPr>
          <a:xfrm>
            <a:off x="1466334" y="2470939"/>
            <a:ext cx="3772966" cy="191612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path 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sympathy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1062090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“Path”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here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 to mean feelings or suffering.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861220" y="1124607"/>
            <a:ext cx="186175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967952" y="251888"/>
            <a:ext cx="1089679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0A77B-050D-DEAE-3451-98771E8E727D}"/>
              </a:ext>
            </a:extLst>
          </p:cNvPr>
          <p:cNvSpPr txBox="1">
            <a:spLocks/>
          </p:cNvSpPr>
          <p:nvPr/>
        </p:nvSpPr>
        <p:spPr>
          <a:xfrm>
            <a:off x="342900" y="5363444"/>
            <a:ext cx="11409218" cy="1062090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everyday English,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path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meaning a place to walk is a free base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79E801A-F76A-7FEF-389B-79D0E65467EE}"/>
              </a:ext>
            </a:extLst>
          </p:cNvPr>
          <p:cNvSpPr/>
          <p:nvPr/>
        </p:nvSpPr>
        <p:spPr>
          <a:xfrm>
            <a:off x="3349066" y="75466"/>
            <a:ext cx="2075916" cy="127434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Path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feelings (in this word).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path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telepathic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antipathy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sympathy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antipathy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feelings/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suffering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Antipathy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a feeling against someone or something.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antipathy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telepathic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against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telepathic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Telepathic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relating to feeling at a distance.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telepathic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feelings/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suffering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telepathic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far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boys showed empathy to the dog.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empathy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empathy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29C426-69E5-7FED-F19A-1ECB2ABB56E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6B0DBA-1EDC-64DC-DB3C-D40D55B2039F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EB793690-EA2F-C5CA-5BE8-0FC964FEDD9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B47DF47-DE50-C004-5693-3C098809FFD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174AB18-D9AE-4AB5-1C2E-BBB2A93A05B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feelings/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suffering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18AA06A-4266-2640-7B41-151EA7C4A092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empathy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217162C-E2D1-474C-3C3E-C68BD45C8E8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8074FE3-DF4B-DC9D-210F-75BF70293BAC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CFF455-60C3-B505-A3B4-8FF16114850B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or into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FB64EC-602A-93E0-BFC7-A99ED4DA5134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students showed apathy towards the project.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apathy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apathy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feelings/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suffering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apathy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85926"/>
              </p:ext>
            </p:extLst>
          </p:nvPr>
        </p:nvGraphicFramePr>
        <p:xfrm>
          <a:off x="2748623" y="1352205"/>
          <a:ext cx="7367587" cy="282975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sym</a:t>
                      </a:r>
                      <a:endParaRPr lang="en-GB" sz="32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em</a:t>
                      </a:r>
                      <a:endParaRPr lang="en-GB" sz="32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anti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tele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en-GB" sz="14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path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feelings/ suffering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ise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ete+ic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olog+y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838A4D0-C7CF-BB74-447A-5032463C0E68}"/>
              </a:ext>
            </a:extLst>
          </p:cNvPr>
          <p:cNvSpPr txBox="1">
            <a:spLocks/>
          </p:cNvSpPr>
          <p:nvPr/>
        </p:nvSpPr>
        <p:spPr>
          <a:xfrm>
            <a:off x="2652931" y="46624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sympathy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AF7D774-0BCB-677D-0343-3EA560446E5C}"/>
              </a:ext>
            </a:extLst>
          </p:cNvPr>
          <p:cNvSpPr txBox="1">
            <a:spLocks/>
          </p:cNvSpPr>
          <p:nvPr/>
        </p:nvSpPr>
        <p:spPr>
          <a:xfrm>
            <a:off x="2652929" y="5848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empath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EE0BB8-4CAB-37D6-D082-9AEE9F364A24}"/>
              </a:ext>
            </a:extLst>
          </p:cNvPr>
          <p:cNvSpPr txBox="1">
            <a:spLocks/>
          </p:cNvSpPr>
          <p:nvPr/>
        </p:nvSpPr>
        <p:spPr>
          <a:xfrm>
            <a:off x="2652929" y="52555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sympathise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FB657B28-CB39-7E4B-243F-A08D10AC3D59}"/>
              </a:ext>
            </a:extLst>
          </p:cNvPr>
          <p:cNvSpPr txBox="1">
            <a:spLocks/>
          </p:cNvSpPr>
          <p:nvPr/>
        </p:nvSpPr>
        <p:spPr>
          <a:xfrm>
            <a:off x="5154416" y="46550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empathy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749442F1-D958-5EF3-547E-D77D50FE89F8}"/>
              </a:ext>
            </a:extLst>
          </p:cNvPr>
          <p:cNvSpPr txBox="1">
            <a:spLocks/>
          </p:cNvSpPr>
          <p:nvPr/>
        </p:nvSpPr>
        <p:spPr>
          <a:xfrm>
            <a:off x="5154418" y="52555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apathy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5C0E47B6-C682-3B85-BE40-20E4DBC6466A}"/>
              </a:ext>
            </a:extLst>
          </p:cNvPr>
          <p:cNvSpPr txBox="1">
            <a:spLocks/>
          </p:cNvSpPr>
          <p:nvPr/>
        </p:nvSpPr>
        <p:spPr>
          <a:xfrm>
            <a:off x="7704210" y="46550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telepathy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62EB1CFD-49E9-5688-781D-3722B56BAF4B}"/>
              </a:ext>
            </a:extLst>
          </p:cNvPr>
          <p:cNvSpPr txBox="1">
            <a:spLocks/>
          </p:cNvSpPr>
          <p:nvPr/>
        </p:nvSpPr>
        <p:spPr>
          <a:xfrm>
            <a:off x="5154416" y="5848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antipathy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DBB7B757-86EF-D8A6-59FC-FBBE8B00CB86}"/>
              </a:ext>
            </a:extLst>
          </p:cNvPr>
          <p:cNvSpPr txBox="1">
            <a:spLocks/>
          </p:cNvSpPr>
          <p:nvPr/>
        </p:nvSpPr>
        <p:spPr>
          <a:xfrm>
            <a:off x="7704210" y="52413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pathology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9B709C6-0DA7-E9C1-D1A0-615F0481E9F5}"/>
              </a:ext>
            </a:extLst>
          </p:cNvPr>
          <p:cNvSpPr txBox="1">
            <a:spLocks/>
          </p:cNvSpPr>
          <p:nvPr/>
        </p:nvSpPr>
        <p:spPr>
          <a:xfrm>
            <a:off x="7680059" y="58412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pathetic</a:t>
            </a:r>
          </a:p>
        </p:txBody>
      </p:sp>
    </p:spTree>
    <p:extLst>
      <p:ext uri="{BB962C8B-B14F-4D97-AF65-F5344CB8AC3E}">
        <p14:creationId xmlns:p14="http://schemas.microsoft.com/office/powerpoint/2010/main" val="2189595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0FF66-44B7-0986-77FF-E9032CD1A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C5BD7DDB-4F7D-5D60-FC37-9F2359BC1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1A342D-A01F-A129-4404-499CFA6E0CBE}"/>
              </a:ext>
            </a:extLst>
          </p:cNvPr>
          <p:cNvSpPr txBox="1">
            <a:spLocks/>
          </p:cNvSpPr>
          <p:nvPr/>
        </p:nvSpPr>
        <p:spPr>
          <a:xfrm>
            <a:off x="1340655" y="355845"/>
            <a:ext cx="9650027" cy="24087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myst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AC489-E5A4-E2E1-0A3E-78846697433E}"/>
              </a:ext>
            </a:extLst>
          </p:cNvPr>
          <p:cNvSpPr txBox="1">
            <a:spLocks/>
          </p:cNvSpPr>
          <p:nvPr/>
        </p:nvSpPr>
        <p:spPr>
          <a:xfrm>
            <a:off x="426718" y="2971808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mystery  mysterious  mystify  mystic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9F2078-340C-EF7F-88A3-A8C6ABC8BDC9}"/>
              </a:ext>
            </a:extLst>
          </p:cNvPr>
          <p:cNvSpPr txBox="1">
            <a:spLocks/>
          </p:cNvSpPr>
          <p:nvPr/>
        </p:nvSpPr>
        <p:spPr>
          <a:xfrm>
            <a:off x="1132114" y="4106334"/>
            <a:ext cx="10058399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i="1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myst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68BF30-DBAB-5D01-B9D4-1DBC972243D3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Myst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secret or hidden!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F25559-2D75-AEA8-252F-CE1AFB7FB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9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17E2D-0DC6-404F-4100-15255367A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18DE30D4-7118-8F49-CC6E-6D9BF4258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5B797-863C-16A0-8DC2-FC4A2B528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98774"/>
            <a:ext cx="11338560" cy="6276167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88376EF-4B0F-B2DF-7C91-2BA0B0D80F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221" y="189711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816731-61EF-3E31-47FA-43FCEED0C0FA}"/>
              </a:ext>
            </a:extLst>
          </p:cNvPr>
          <p:cNvSpPr txBox="1"/>
          <p:nvPr/>
        </p:nvSpPr>
        <p:spPr>
          <a:xfrm>
            <a:off x="948861" y="3830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7671ED-2720-CBDB-1ACE-977426481592}"/>
              </a:ext>
            </a:extLst>
          </p:cNvPr>
          <p:cNvSpPr txBox="1"/>
          <p:nvPr/>
        </p:nvSpPr>
        <p:spPr>
          <a:xfrm>
            <a:off x="3253237" y="198774"/>
            <a:ext cx="8247555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myst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an Ancient Greek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mystērion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meant a (religious) secret.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It’s linked to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mystēs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→ a person who is initiated, which itself is from the verb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myein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→ to close (especially the eyes or mouth).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idea was that secrets were kept by closing the mouth, and special knowledge was only shared with certain people.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at its heart,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myst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all about secrets and hidden knowledge.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C15E1B-27C5-97C2-D58C-0D6904900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3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4F641-F522-EC74-31DD-315E079C3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B04E5413-C9E2-0B38-6A30-A4B1A60242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"/>
          <a:stretch>
            <a:fillRect/>
          </a:stretch>
        </p:blipFill>
        <p:spPr bwMode="auto">
          <a:xfrm>
            <a:off x="0" y="-278817"/>
            <a:ext cx="12192000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2639684-66C1-17DF-1EFF-1DF50F648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98774"/>
            <a:ext cx="11338560" cy="6276167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3" name="Picture 12" descr="The Parthenon">
            <a:extLst>
              <a:ext uri="{FF2B5EF4-FFF2-40B4-BE49-F238E27FC236}">
                <a16:creationId xmlns:a16="http://schemas.microsoft.com/office/drawing/2014/main" id="{B23C2EE6-B6C5-2BA7-AC8E-80F7AF23F9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221" y="189711"/>
            <a:ext cx="2429467" cy="32392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F4829BE-F976-164B-2439-3BC8F2E84F09}"/>
              </a:ext>
            </a:extLst>
          </p:cNvPr>
          <p:cNvSpPr txBox="1"/>
          <p:nvPr/>
        </p:nvSpPr>
        <p:spPr>
          <a:xfrm>
            <a:off x="948861" y="3830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FCD95F-B483-5816-9B08-0DB8DCDB95C5}"/>
              </a:ext>
            </a:extLst>
          </p:cNvPr>
          <p:cNvSpPr txBox="1"/>
          <p:nvPr/>
        </p:nvSpPr>
        <p:spPr>
          <a:xfrm>
            <a:off x="3253237" y="629661"/>
            <a:ext cx="8247555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Ancient Greece, mysteries were secret religious ceremonies, and if you told anyone what happened, you could be punished.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the word mystery still carries the idea of “you’re not meant to know this yet.”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mist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isn’t from the same root. It does feel mysterious because it hides things, which makes it a brilliant example of how sound and meaning sometimes match even when etymology doesn’t.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DD35026-75A6-6A37-C9BD-8F63F303A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7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myst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myst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6907346" y="2708625"/>
            <a:ext cx="2755638" cy="175216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myst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2741886" y="4048006"/>
            <a:ext cx="367127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FCE30E1-D87D-DBE7-7960-ED6DB8BB1EFE}"/>
              </a:ext>
            </a:extLst>
          </p:cNvPr>
          <p:cNvSpPr/>
          <p:nvPr/>
        </p:nvSpPr>
        <p:spPr>
          <a:xfrm>
            <a:off x="6907346" y="2708625"/>
            <a:ext cx="2755638" cy="175216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myst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ery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mystery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Myst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115813" y="1084719"/>
            <a:ext cx="21367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513776" y="321275"/>
            <a:ext cx="1789966" cy="94202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8" y="1917457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Despite his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pethetic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excuse, the teacher felt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sympathie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showed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enpathy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Despite his pathetic excuse, the teacher felt sympathy and showed empathy.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Despite his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pathetic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excuse, the teacher felt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sympathy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showed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empathy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D79DC-6D30-1EF2-1AB1-C76ACF5F0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7C4EB2C-35A2-2461-8CE9-ACB37D22A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99F7B66-EBA7-BEC5-AB2E-9E5972CDD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642409F-7527-C319-2580-D1B54F81D88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31A052C-C8FB-F11E-2032-332E8565C1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F2204B-72BC-C0A0-FA57-5B4D39C2417A}"/>
              </a:ext>
            </a:extLst>
          </p:cNvPr>
          <p:cNvSpPr txBox="1"/>
          <p:nvPr/>
        </p:nvSpPr>
        <p:spPr>
          <a:xfrm>
            <a:off x="332508" y="1917457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twins joked that their shared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telepethy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them solve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mistery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mysteryous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noises.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9A9032-2A75-B880-ABB3-A33CA20417BD}"/>
              </a:ext>
            </a:extLst>
          </p:cNvPr>
          <p:cNvSpPr txBox="1"/>
          <p:nvPr/>
        </p:nvSpPr>
        <p:spPr>
          <a:xfrm>
            <a:off x="387927" y="3465816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twins joked that their shared telepathy helped them solve the mystery of the mysterious noises.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90CE5C-6767-990B-5E6B-C58FDD3F3421}"/>
              </a:ext>
            </a:extLst>
          </p:cNvPr>
          <p:cNvSpPr txBox="1"/>
          <p:nvPr/>
        </p:nvSpPr>
        <p:spPr>
          <a:xfrm>
            <a:off x="387927" y="4892633"/>
            <a:ext cx="11326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twins joked that their shared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telepathy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them solve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mystery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mysterious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noises.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30789F-7F22-3354-7AE1-0E42838A056E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5C6E8B-9916-9652-F04C-C78748D572FC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5432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837" y="1724611"/>
            <a:ext cx="8529390" cy="384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pathetic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sympathy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empathetic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empathy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apathy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antipathy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telepathy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pathology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mystery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mysterious 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mystic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mystify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5D54E53B-63AA-742A-6B0C-4FC8EEB1530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supported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7199" y="1994204"/>
            <a:ext cx="6457361" cy="14347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Path &amp; Myst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257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9 -0.12917 L 0.05091 0.029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79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608 -0.013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5"/>
            <a:ext cx="9650027" cy="24087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path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(not a way to walk)?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26718" y="2971808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pathetic  sympathy empathy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4106334"/>
            <a:ext cx="10058399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feelings 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or suffering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81550-BC74-DE71-2BD4-106282EE2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33EFC17-7F86-F98F-E0BC-A9B709008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B8177-4C83-4E26-DBDF-B5BF9B2E2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201980"/>
            <a:ext cx="11338560" cy="42597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EADBD16E-EBBA-AFB2-849D-3FA908782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201980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C7CEF5-22B4-E580-5BA8-4EC3F380EC1C}"/>
              </a:ext>
            </a:extLst>
          </p:cNvPr>
          <p:cNvSpPr txBox="1"/>
          <p:nvPr/>
        </p:nvSpPr>
        <p:spPr>
          <a:xfrm>
            <a:off x="852257" y="121157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DD5EE4-730B-A368-4897-8D5527258452}"/>
              </a:ext>
            </a:extLst>
          </p:cNvPr>
          <p:cNvSpPr txBox="1"/>
          <p:nvPr/>
        </p:nvSpPr>
        <p:spPr>
          <a:xfrm>
            <a:off x="3253237" y="1737656"/>
            <a:ext cx="8247555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morpheme “path” comes from the Greek word pathos which means feeling or suffering.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root is about what someone feels or goes through.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E1EEE48-7F93-EAAC-61AC-274C615F7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4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8B37E-5DF0-1EA9-9E4A-2D1270F06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02B1CE8D-3602-08CE-9513-140E203FD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F920E-6958-845E-B52F-8FF0351B8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201980"/>
            <a:ext cx="11338560" cy="42597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D58B96F9-AE43-79F7-493A-24911FFBB2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228589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DAF658-5D2D-FD8B-6F87-353A907BE4A3}"/>
              </a:ext>
            </a:extLst>
          </p:cNvPr>
          <p:cNvSpPr txBox="1"/>
          <p:nvPr/>
        </p:nvSpPr>
        <p:spPr>
          <a:xfrm>
            <a:off x="995486" y="122858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BEB69C-F484-CE18-2B1F-0C93A775C8D5}"/>
              </a:ext>
            </a:extLst>
          </p:cNvPr>
          <p:cNvSpPr txBox="1"/>
          <p:nvPr/>
        </p:nvSpPr>
        <p:spPr>
          <a:xfrm>
            <a:off x="3299862" y="1396244"/>
            <a:ext cx="742546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a word ends 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pathy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it’s about how someone feels.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52DE468-50EB-E887-DE09-D0C6022D1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FDD1AF-605D-FEB4-C8FD-EEAB8F832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14800"/>
              </p:ext>
            </p:extLst>
          </p:nvPr>
        </p:nvGraphicFramePr>
        <p:xfrm>
          <a:off x="3466145" y="2486678"/>
          <a:ext cx="7425463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2813">
                  <a:extLst>
                    <a:ext uri="{9D8B030D-6E8A-4147-A177-3AD203B41FA5}">
                      <a16:colId xmlns:a16="http://schemas.microsoft.com/office/drawing/2014/main" val="2154275219"/>
                    </a:ext>
                  </a:extLst>
                </a:gridCol>
                <a:gridCol w="5482650">
                  <a:extLst>
                    <a:ext uri="{9D8B030D-6E8A-4147-A177-3AD203B41FA5}">
                      <a16:colId xmlns:a16="http://schemas.microsoft.com/office/drawing/2014/main" val="36132007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Literal 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9241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 dirty="0">
                          <a:effectLst/>
                        </a:rPr>
                        <a:t>sympathy</a:t>
                      </a:r>
                      <a:endParaRPr lang="en-GB" sz="2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feeling </a:t>
                      </a:r>
                      <a:r>
                        <a:rPr lang="en-GB" sz="2000" i="1">
                          <a:effectLst/>
                        </a:rPr>
                        <a:t>with</a:t>
                      </a:r>
                      <a:r>
                        <a:rPr lang="en-GB" sz="2000">
                          <a:effectLst/>
                        </a:rPr>
                        <a:t> someone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173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empathy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feeling </a:t>
                      </a:r>
                      <a:r>
                        <a:rPr lang="en-GB" sz="2000" i="1">
                          <a:effectLst/>
                        </a:rPr>
                        <a:t>inside</a:t>
                      </a:r>
                      <a:r>
                        <a:rPr lang="en-GB" sz="2000">
                          <a:effectLst/>
                        </a:rPr>
                        <a:t> someone else’s experience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715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antipathy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feeling </a:t>
                      </a:r>
                      <a:r>
                        <a:rPr lang="en-GB" sz="2000" i="1">
                          <a:effectLst/>
                        </a:rPr>
                        <a:t>against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067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apathy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i="1" dirty="0">
                          <a:effectLst/>
                        </a:rPr>
                        <a:t>no</a:t>
                      </a:r>
                      <a:r>
                        <a:rPr lang="en-GB" sz="2000" dirty="0">
                          <a:effectLst/>
                        </a:rPr>
                        <a:t>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6074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07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path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Microsoft Office PowerPoint</Application>
  <PresentationFormat>Widescreen</PresentationFormat>
  <Paragraphs>237</Paragraphs>
  <Slides>31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Path &amp; Myst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2026-06-05T10:00:10Z</dcterms:modified>
</cp:coreProperties>
</file>