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44" r:id="rId3"/>
    <p:sldId id="546" r:id="rId4"/>
    <p:sldId id="548" r:id="rId5"/>
    <p:sldId id="274" r:id="rId6"/>
    <p:sldId id="294" r:id="rId7"/>
    <p:sldId id="376" r:id="rId8"/>
    <p:sldId id="560" r:id="rId9"/>
    <p:sldId id="556" r:id="rId10"/>
    <p:sldId id="562" r:id="rId11"/>
    <p:sldId id="565" r:id="rId12"/>
    <p:sldId id="558" r:id="rId13"/>
    <p:sldId id="566" r:id="rId14"/>
    <p:sldId id="557" r:id="rId15"/>
    <p:sldId id="552" r:id="rId16"/>
    <p:sldId id="567" r:id="rId17"/>
    <p:sldId id="569" r:id="rId18"/>
    <p:sldId id="571" r:id="rId19"/>
    <p:sldId id="551" r:id="rId20"/>
    <p:sldId id="572" r:id="rId21"/>
    <p:sldId id="553" r:id="rId22"/>
    <p:sldId id="573" r:id="rId23"/>
    <p:sldId id="365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0E7187-CC50-40AF-9AC3-A38183AB3FA2}" v="3" dt="2026-06-05T10:17:55.0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80" d="100"/>
          <a:sy n="80" d="100"/>
        </p:scale>
        <p:origin x="1152" y="60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10:17:57.558" v="6087"/>
      <pc:docMkLst>
        <pc:docMk/>
      </pc:docMkLst>
      <pc:sldChg chg="modSp mod">
        <pc:chgData name="Glen Jones" userId="e846aaca-4b24-4b13-b0d0-f2308e16b284" providerId="ADAL" clId="{ED47ACC3-9597-4D89-A1DC-43CF280EF274}" dt="2026-05-08T10:49:36.171" v="5570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8T10:49:36.171" v="557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08T10:48:53.491" v="5553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08T10:48:53.491" v="5553" actId="20577"/>
          <ac:spMkLst>
            <pc:docMk/>
            <pc:sldMk cId="0" sldId="277"/>
            <ac:spMk id="3" creationId="{14A98FF5-4F3C-D9B6-7AF1-1894F0939983}"/>
          </ac:spMkLst>
        </pc:spChg>
      </pc:sldChg>
      <pc:sldChg chg="addSp delSp modSp mod delAnim modAnim modNotesTx">
        <pc:chgData name="Glen Jones" userId="e846aaca-4b24-4b13-b0d0-f2308e16b284" providerId="ADAL" clId="{ED47ACC3-9597-4D89-A1DC-43CF280EF274}" dt="2026-05-08T12:36:58.187" v="5655" actId="115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08T10:49:53.925" v="5575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08T10:49:46.731" v="5574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08T10:49:57.466" v="5577" actId="27636"/>
          <ac:spMkLst>
            <pc:docMk/>
            <pc:sldMk cId="2113469465" sldId="294"/>
            <ac:spMk id="8" creationId="{13F57ECA-BA0E-2D11-DF59-E9A1CDD94D82}"/>
          </ac:spMkLst>
        </pc:spChg>
        <pc:graphicFrameChg chg="add mod modGraphic">
          <ac:chgData name="Glen Jones" userId="e846aaca-4b24-4b13-b0d0-f2308e16b284" providerId="ADAL" clId="{ED47ACC3-9597-4D89-A1DC-43CF280EF274}" dt="2026-05-08T12:36:58.187" v="5655" actId="115"/>
          <ac:graphicFrameMkLst>
            <pc:docMk/>
            <pc:sldMk cId="2113469465" sldId="294"/>
            <ac:graphicFrameMk id="2" creationId="{A0651330-5C4A-491A-4758-0111B5DBC080}"/>
          </ac:graphicFrameMkLst>
        </pc:graphicFrameChg>
        <pc:picChg chg="mod">
          <ac:chgData name="Glen Jones" userId="e846aaca-4b24-4b13-b0d0-f2308e16b284" providerId="ADAL" clId="{ED47ACC3-9597-4D89-A1DC-43CF280EF274}" dt="2026-05-08T10:39:48.663" v="5459" actId="1076"/>
          <ac:picMkLst>
            <pc:docMk/>
            <pc:sldMk cId="2113469465" sldId="294"/>
            <ac:picMk id="7" creationId="{3BCC8543-7B8D-F0F1-64E8-334E936C584B}"/>
          </ac:picMkLst>
        </pc:picChg>
      </pc:sldChg>
      <pc:sldChg chg="addSp modSp add del mod">
        <pc:chgData name="Glen Jones" userId="e846aaca-4b24-4b13-b0d0-f2308e16b284" providerId="ADAL" clId="{ED47ACC3-9597-4D89-A1DC-43CF280EF274}" dt="2026-05-08T10:52:47.061" v="5646" actId="6549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5-08T10:52:47.061" v="5646" actId="6549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08T10:52:35.231" v="5641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08T10:52:18.181" v="5634"/>
          <ac:spMkLst>
            <pc:docMk/>
            <pc:sldMk cId="82520960" sldId="365"/>
            <ac:spMk id="5" creationId="{2A425721-9E2A-0CA6-41AA-D7F3A00FA5A0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5T10:17:57.558" v="6087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5-08T10:50:19.836" v="5593" actId="115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8T10:40:43.343" v="5486" actId="14100"/>
          <ac:spMkLst>
            <pc:docMk/>
            <pc:sldMk cId="578625206" sldId="376"/>
            <ac:spMk id="3" creationId="{FA79B487-2B39-D1FB-C619-7086E17203C8}"/>
          </ac:spMkLst>
        </pc:spChg>
        <pc:picChg chg="mod">
          <ac:chgData name="Glen Jones" userId="e846aaca-4b24-4b13-b0d0-f2308e16b284" providerId="ADAL" clId="{ED47ACC3-9597-4D89-A1DC-43CF280EF274}" dt="2026-05-08T10:40:37.845" v="5484" actId="732"/>
          <ac:picMkLst>
            <pc:docMk/>
            <pc:sldMk cId="578625206" sldId="376"/>
            <ac:picMk id="9" creationId="{191502DD-7090-32DD-8E77-B267ACB860EB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5T10:17:40.649" v="6085"/>
        <pc:sldMkLst>
          <pc:docMk/>
          <pc:sldMk cId="2004214985" sldId="548"/>
        </pc:sldMkLst>
      </pc:sldChg>
      <pc:sldChg chg="addSp delSp modSp add mod modTransition addAnim delAnim modAnim modNotesTx">
        <pc:chgData name="Glen Jones" userId="e846aaca-4b24-4b13-b0d0-f2308e16b284" providerId="ADAL" clId="{ED47ACC3-9597-4D89-A1DC-43CF280EF274}" dt="2026-05-08T12:47:36.225" v="5991" actId="20577"/>
        <pc:sldMkLst>
          <pc:docMk/>
          <pc:sldMk cId="3633510028" sldId="551"/>
        </pc:sldMkLst>
        <pc:spChg chg="add mod">
          <ac:chgData name="Glen Jones" userId="e846aaca-4b24-4b13-b0d0-f2308e16b284" providerId="ADAL" clId="{ED47ACC3-9597-4D89-A1DC-43CF280EF274}" dt="2026-05-08T12:47:24.559" v="5984"/>
          <ac:spMkLst>
            <pc:docMk/>
            <pc:sldMk cId="3633510028" sldId="551"/>
            <ac:spMk id="2" creationId="{C371D86F-3297-8E89-81BC-4DF701A30CEF}"/>
          </ac:spMkLst>
        </pc:spChg>
        <pc:spChg chg="mod">
          <ac:chgData name="Glen Jones" userId="e846aaca-4b24-4b13-b0d0-f2308e16b284" providerId="ADAL" clId="{ED47ACC3-9597-4D89-A1DC-43CF280EF274}" dt="2026-05-08T12:47:33.685" v="5985"/>
          <ac:spMkLst>
            <pc:docMk/>
            <pc:sldMk cId="3633510028" sldId="551"/>
            <ac:spMk id="3" creationId="{0C79652A-93AE-3AF4-7FDE-8D9AF4FF9A2B}"/>
          </ac:spMkLst>
        </pc:spChg>
        <pc:spChg chg="mod">
          <ac:chgData name="Glen Jones" userId="e846aaca-4b24-4b13-b0d0-f2308e16b284" providerId="ADAL" clId="{ED47ACC3-9597-4D89-A1DC-43CF280EF274}" dt="2026-05-08T12:47:36.225" v="5991" actId="20577"/>
          <ac:spMkLst>
            <pc:docMk/>
            <pc:sldMk cId="3633510028" sldId="551"/>
            <ac:spMk id="4" creationId="{4B99EFA5-A306-C166-3A70-040E1BFAE8CE}"/>
          </ac:spMkLst>
        </pc:spChg>
      </pc:sldChg>
      <pc:sldChg chg="addSp delSp modSp add mod ord modTransition delAnim modAnim modNotesTx">
        <pc:chgData name="Glen Jones" userId="e846aaca-4b24-4b13-b0d0-f2308e16b284" providerId="ADAL" clId="{ED47ACC3-9597-4D89-A1DC-43CF280EF274}" dt="2026-05-08T12:44:01.496" v="5872" actId="478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5-08T12:43:57.938" v="5870"/>
          <ac:spMkLst>
            <pc:docMk/>
            <pc:sldMk cId="2100518653" sldId="552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08T12:43:47.846" v="5869" actId="20577"/>
          <ac:spMkLst>
            <pc:docMk/>
            <pc:sldMk cId="2100518653" sldId="552"/>
            <ac:spMk id="4" creationId="{AAF41AF4-85FC-C93D-87CE-6481A936862D}"/>
          </ac:spMkLst>
        </pc:spChg>
        <pc:picChg chg="mod ord">
          <ac:chgData name="Glen Jones" userId="e846aaca-4b24-4b13-b0d0-f2308e16b284" providerId="ADAL" clId="{ED47ACC3-9597-4D89-A1DC-43CF280EF274}" dt="2026-05-08T12:43:59.881" v="5871" actId="1076"/>
          <ac:picMkLst>
            <pc:docMk/>
            <pc:sldMk cId="2100518653" sldId="552"/>
            <ac:picMk id="7" creationId="{5406F9C3-0B39-845C-16A7-3E52A332875C}"/>
          </ac:picMkLst>
        </pc:picChg>
      </pc:sldChg>
      <pc:sldChg chg="addSp delSp modSp add mod ord modTransition delAnim modAnim">
        <pc:chgData name="Glen Jones" userId="e846aaca-4b24-4b13-b0d0-f2308e16b284" providerId="ADAL" clId="{ED47ACC3-9597-4D89-A1DC-43CF280EF274}" dt="2026-05-08T12:49:11.435" v="6023" actId="478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08T12:49:03.795" v="6022" actId="1076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08T12:49:00.636" v="6021" actId="20577"/>
          <ac:spMkLst>
            <pc:docMk/>
            <pc:sldMk cId="263774763" sldId="553"/>
            <ac:spMk id="3" creationId="{FA79B487-2B39-D1FB-C619-7086E17203C8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5-08T12:40:29.238" v="5710" actId="20577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08T12:40:29.238" v="5710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08T12:40:11.960" v="5676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addSp delSp modSp add mod modTransition delAnim modAnim">
        <pc:chgData name="Glen Jones" userId="e846aaca-4b24-4b13-b0d0-f2308e16b284" providerId="ADAL" clId="{ED47ACC3-9597-4D89-A1DC-43CF280EF274}" dt="2026-05-08T12:43:14.308" v="5858" actId="2057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08T12:42:35.988" v="5843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08T12:43:10.588" v="5854" actId="1076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08T12:43:10.588" v="5854" actId="1076"/>
          <ac:spMkLst>
            <pc:docMk/>
            <pc:sldMk cId="1500668299" sldId="557"/>
            <ac:spMk id="8" creationId="{FB2C7284-838D-7FDA-79CB-3DD294D3E633}"/>
          </ac:spMkLst>
        </pc:spChg>
        <pc:spChg chg="mod">
          <ac:chgData name="Glen Jones" userId="e846aaca-4b24-4b13-b0d0-f2308e16b284" providerId="ADAL" clId="{ED47ACC3-9597-4D89-A1DC-43CF280EF274}" dt="2026-05-08T12:43:10.588" v="5854" actId="1076"/>
          <ac:spMkLst>
            <pc:docMk/>
            <pc:sldMk cId="1500668299" sldId="557"/>
            <ac:spMk id="11" creationId="{3A835663-3F60-EBC9-7B05-D4B2DC9B6BC2}"/>
          </ac:spMkLst>
        </pc:spChg>
        <pc:spChg chg="mod">
          <ac:chgData name="Glen Jones" userId="e846aaca-4b24-4b13-b0d0-f2308e16b284" providerId="ADAL" clId="{ED47ACC3-9597-4D89-A1DC-43CF280EF274}" dt="2026-05-08T12:43:10.588" v="5854" actId="1076"/>
          <ac:spMkLst>
            <pc:docMk/>
            <pc:sldMk cId="1500668299" sldId="557"/>
            <ac:spMk id="12" creationId="{4B9ED085-DD54-D2A0-CD7B-8B135AC7E606}"/>
          </ac:spMkLst>
        </pc:spChg>
        <pc:spChg chg="mod">
          <ac:chgData name="Glen Jones" userId="e846aaca-4b24-4b13-b0d0-f2308e16b284" providerId="ADAL" clId="{ED47ACC3-9597-4D89-A1DC-43CF280EF274}" dt="2026-05-08T12:43:10.588" v="5854" actId="1076"/>
          <ac:spMkLst>
            <pc:docMk/>
            <pc:sldMk cId="1500668299" sldId="557"/>
            <ac:spMk id="14" creationId="{E537ADB0-11B5-09BF-6557-ABADCE3F8C61}"/>
          </ac:spMkLst>
        </pc:spChg>
        <pc:spChg chg="mod">
          <ac:chgData name="Glen Jones" userId="e846aaca-4b24-4b13-b0d0-f2308e16b284" providerId="ADAL" clId="{ED47ACC3-9597-4D89-A1DC-43CF280EF274}" dt="2026-05-08T12:43:14.308" v="5858" actId="20577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08T12:43:10.588" v="5854" actId="1076"/>
          <ac:spMkLst>
            <pc:docMk/>
            <pc:sldMk cId="1500668299" sldId="557"/>
            <ac:spMk id="19" creationId="{1704E2D5-DA18-8A69-8DE3-6211E71F49B6}"/>
          </ac:spMkLst>
        </pc:spChg>
      </pc:sldChg>
      <pc:sldChg chg="addSp delSp modSp add mod ord modTransition delAnim modAnim">
        <pc:chgData name="Glen Jones" userId="e846aaca-4b24-4b13-b0d0-f2308e16b284" providerId="ADAL" clId="{ED47ACC3-9597-4D89-A1DC-43CF280EF274}" dt="2026-05-08T12:41:59.376" v="5830" actId="27636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08T12:41:17.956" v="5791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9" creationId="{E7990F87-5911-6815-D91A-88BD11C9A204}"/>
          </ac:spMkLst>
        </pc:spChg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10" creationId="{46684F3C-B4EC-80D1-C633-E4D0024C2766}"/>
          </ac:spMkLst>
        </pc:spChg>
        <pc:spChg chg="mod">
          <ac:chgData name="Glen Jones" userId="e846aaca-4b24-4b13-b0d0-f2308e16b284" providerId="ADAL" clId="{ED47ACC3-9597-4D89-A1DC-43CF280EF274}" dt="2026-05-08T12:41:42.366" v="5817" actId="20577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08T12:41:59.376" v="5830" actId="27636"/>
          <ac:spMkLst>
            <pc:docMk/>
            <pc:sldMk cId="3428596516" sldId="558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08T12:41:37.807" v="5809" actId="20577"/>
          <ac:spMkLst>
            <pc:docMk/>
            <pc:sldMk cId="3428596516" sldId="558"/>
            <ac:spMk id="16" creationId="{A2DF7EE5-D04F-5841-3C96-69C103918657}"/>
          </ac:spMkLst>
        </pc:spChg>
        <pc:spChg chg="mod">
          <ac:chgData name="Glen Jones" userId="e846aaca-4b24-4b13-b0d0-f2308e16b284" providerId="ADAL" clId="{ED47ACC3-9597-4D89-A1DC-43CF280EF274}" dt="2026-05-08T12:41:34.777" v="5805" actId="1076"/>
          <ac:spMkLst>
            <pc:docMk/>
            <pc:sldMk cId="3428596516" sldId="558"/>
            <ac:spMk id="17" creationId="{8FBA5E2B-1EA5-9981-13F0-F7DF2D649AA9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5-08T12:37:31.737" v="5665" actId="20577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5-08T10:50:23.601" v="5594"/>
          <ac:spMkLst>
            <pc:docMk/>
            <pc:sldMk cId="2686881660" sldId="560"/>
            <ac:spMk id="2" creationId="{20D73C76-5BB0-D193-8655-7D01625E574A}"/>
          </ac:spMkLst>
        </pc:spChg>
        <pc:spChg chg="mod">
          <ac:chgData name="Glen Jones" userId="e846aaca-4b24-4b13-b0d0-f2308e16b284" providerId="ADAL" clId="{ED47ACC3-9597-4D89-A1DC-43CF280EF274}" dt="2026-05-08T10:43:09.469" v="5530" actId="14100"/>
          <ac:spMkLst>
            <pc:docMk/>
            <pc:sldMk cId="2686881660" sldId="560"/>
            <ac:spMk id="3" creationId="{7E946DC3-4A45-CF53-FB80-18F1F99FA13B}"/>
          </ac:spMkLst>
        </pc:spChg>
        <pc:graphicFrameChg chg="add mod modGraphic">
          <ac:chgData name="Glen Jones" userId="e846aaca-4b24-4b13-b0d0-f2308e16b284" providerId="ADAL" clId="{ED47ACC3-9597-4D89-A1DC-43CF280EF274}" dt="2026-05-08T12:37:31.737" v="5665" actId="20577"/>
          <ac:graphicFrameMkLst>
            <pc:docMk/>
            <pc:sldMk cId="2686881660" sldId="560"/>
            <ac:graphicFrameMk id="4" creationId="{37AE5BAC-0187-FF81-BC37-2F94D5E70A65}"/>
          </ac:graphicFrameMkLst>
        </pc:graphicFrameChg>
        <pc:picChg chg="mod">
          <ac:chgData name="Glen Jones" userId="e846aaca-4b24-4b13-b0d0-f2308e16b284" providerId="ADAL" clId="{ED47ACC3-9597-4D89-A1DC-43CF280EF274}" dt="2026-05-08T10:43:14.163" v="5531" actId="732"/>
          <ac:picMkLst>
            <pc:docMk/>
            <pc:sldMk cId="2686881660" sldId="560"/>
            <ac:picMk id="9" creationId="{31416289-FEBA-7A5D-D9E0-EB0DEDD14337}"/>
          </ac:picMkLst>
        </pc:picChg>
      </pc:sldChg>
      <pc:sldChg chg="addSp delSp modSp add mod modTransition addAnim delAnim modAnim modNotesTx">
        <pc:chgData name="Glen Jones" userId="e846aaca-4b24-4b13-b0d0-f2308e16b284" providerId="ADAL" clId="{ED47ACC3-9597-4D89-A1DC-43CF280EF274}" dt="2026-05-08T12:40:48.727" v="5737" actId="20577"/>
        <pc:sldMkLst>
          <pc:docMk/>
          <pc:sldMk cId="538845975" sldId="562"/>
        </pc:sldMkLst>
        <pc:spChg chg="add del mod">
          <ac:chgData name="Glen Jones" userId="e846aaca-4b24-4b13-b0d0-f2308e16b284" providerId="ADAL" clId="{ED47ACC3-9597-4D89-A1DC-43CF280EF274}" dt="2026-05-08T12:40:45.380" v="5728" actId="20577"/>
          <ac:spMkLst>
            <pc:docMk/>
            <pc:sldMk cId="538845975" sldId="562"/>
            <ac:spMk id="2" creationId="{507BAFC7-50D3-8C10-5E98-0BDE1B589831}"/>
          </ac:spMkLst>
        </pc:spChg>
        <pc:spChg chg="mod">
          <ac:chgData name="Glen Jones" userId="e846aaca-4b24-4b13-b0d0-f2308e16b284" providerId="ADAL" clId="{ED47ACC3-9597-4D89-A1DC-43CF280EF274}" dt="2026-05-08T12:40:41.686" v="5723" actId="20577"/>
          <ac:spMkLst>
            <pc:docMk/>
            <pc:sldMk cId="538845975" sldId="562"/>
            <ac:spMk id="7" creationId="{160C4585-CAD7-6BA9-B95C-29A79F9AE829}"/>
          </ac:spMkLst>
        </pc:spChg>
        <pc:spChg chg="add del mod">
          <ac:chgData name="Glen Jones" userId="e846aaca-4b24-4b13-b0d0-f2308e16b284" providerId="ADAL" clId="{ED47ACC3-9597-4D89-A1DC-43CF280EF274}" dt="2026-05-08T12:40:48.727" v="5737" actId="20577"/>
          <ac:spMkLst>
            <pc:docMk/>
            <pc:sldMk cId="538845975" sldId="562"/>
            <ac:spMk id="9" creationId="{C09070D6-736A-0886-CFF3-74EBAD32159B}"/>
          </ac:spMkLst>
        </pc:spChg>
        <pc:spChg chg="add mod">
          <ac:chgData name="Glen Jones" userId="e846aaca-4b24-4b13-b0d0-f2308e16b284" providerId="ADAL" clId="{ED47ACC3-9597-4D89-A1DC-43CF280EF274}" dt="2026-05-08T12:40:10.255" v="5675" actId="20577"/>
          <ac:spMkLst>
            <pc:docMk/>
            <pc:sldMk cId="538845975" sldId="562"/>
            <ac:spMk id="10" creationId="{9A55E76C-A3CD-542E-BF97-A889EC909294}"/>
          </ac:spMkLst>
        </pc:spChg>
        <pc:spChg chg="mod">
          <ac:chgData name="Glen Jones" userId="e846aaca-4b24-4b13-b0d0-f2308e16b284" providerId="ADAL" clId="{ED47ACC3-9597-4D89-A1DC-43CF280EF274}" dt="2026-05-08T12:40:44.167" v="5727" actId="20577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08T12:40:33.912" v="5711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08T12:40:35.957" v="5713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08T12:40:37.782" v="5718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addSp delSp modSp add mod ord addAnim delAnim modAnim">
        <pc:chgData name="Glen Jones" userId="e846aaca-4b24-4b13-b0d0-f2308e16b284" providerId="ADAL" clId="{ED47ACC3-9597-4D89-A1DC-43CF280EF274}" dt="2026-05-08T12:41:12.489" v="5790" actId="478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08T12:41:09.946" v="5789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08T12:40:55.217" v="5745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addSp delSp modSp add mod ord addAnim delAnim modAnim">
        <pc:chgData name="Glen Jones" userId="e846aaca-4b24-4b13-b0d0-f2308e16b284" providerId="ADAL" clId="{ED47ACC3-9597-4D89-A1DC-43CF280EF274}" dt="2026-05-08T12:42:32.770" v="5842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08T12:42:32.770" v="5842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08T12:42:19.416" v="5840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5-08T12:45:53.676" v="5935" actId="1076"/>
        <pc:sldMkLst>
          <pc:docMk/>
          <pc:sldMk cId="1921143287" sldId="567"/>
        </pc:sldMkLst>
        <pc:spChg chg="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2" creationId="{89B2B2D9-9959-8F09-1070-A5BB8F900276}"/>
          </ac:spMkLst>
        </pc:spChg>
        <pc:spChg chg="mod">
          <ac:chgData name="Glen Jones" userId="e846aaca-4b24-4b13-b0d0-f2308e16b284" providerId="ADAL" clId="{ED47ACC3-9597-4D89-A1DC-43CF280EF274}" dt="2026-05-08T12:44:05.302" v="5873"/>
          <ac:spMkLst>
            <pc:docMk/>
            <pc:sldMk cId="1921143287" sldId="567"/>
            <ac:spMk id="4" creationId="{6D5771F4-7866-1C8C-91FD-FA12E4E0A69B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6" creationId="{2F203E8C-117F-F767-CF02-B906438D76B5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8" creationId="{014315AD-ADCA-4E9D-46C4-6C4F6CF625BD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9" creationId="{C923CA20-3C27-2583-DE55-F5761C922C84}"/>
          </ac:spMkLst>
        </pc:spChg>
        <pc:spChg chg="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10" creationId="{D592A9F2-2186-C5E6-5CC3-493BC4C6A8DD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11" creationId="{EA01BD58-EB58-492C-02F6-D7FC5836B2FC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12" creationId="{D2CB89A2-0A51-9386-7D69-984C4D373B8F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13" creationId="{8195BE61-6E6E-6354-4C4A-AE9CD940A68D}"/>
          </ac:spMkLst>
        </pc:spChg>
        <pc:spChg chg="add 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14" creationId="{685C95EB-8AC0-266A-414E-B8D462C58CC9}"/>
          </ac:spMkLst>
        </pc:spChg>
        <pc:spChg chg="mod">
          <ac:chgData name="Glen Jones" userId="e846aaca-4b24-4b13-b0d0-f2308e16b284" providerId="ADAL" clId="{ED47ACC3-9597-4D89-A1DC-43CF280EF274}" dt="2026-05-08T12:45:53.676" v="5935" actId="1076"/>
          <ac:spMkLst>
            <pc:docMk/>
            <pc:sldMk cId="1921143287" sldId="567"/>
            <ac:spMk id="15" creationId="{D0EFA144-1A66-BDAB-FAC2-52FA2A1BE0C7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5-08T12:46:44.916" v="5955" actId="1076"/>
        <pc:sldMkLst>
          <pc:docMk/>
          <pc:sldMk cId="950713069" sldId="569"/>
        </pc:sldMkLst>
        <pc:spChg chg="add mod">
          <ac:chgData name="Glen Jones" userId="e846aaca-4b24-4b13-b0d0-f2308e16b284" providerId="ADAL" clId="{ED47ACC3-9597-4D89-A1DC-43CF280EF274}" dt="2026-05-08T12:46:34.569" v="5952" actId="27636"/>
          <ac:spMkLst>
            <pc:docMk/>
            <pc:sldMk cId="950713069" sldId="569"/>
            <ac:spMk id="2" creationId="{13435A6B-7E00-9CAC-59CE-25B077667A88}"/>
          </ac:spMkLst>
        </pc:spChg>
        <pc:spChg chg="mod">
          <ac:chgData name="Glen Jones" userId="e846aaca-4b24-4b13-b0d0-f2308e16b284" providerId="ADAL" clId="{ED47ACC3-9597-4D89-A1DC-43CF280EF274}" dt="2026-05-08T12:46:40.828" v="5953"/>
          <ac:spMkLst>
            <pc:docMk/>
            <pc:sldMk cId="950713069" sldId="569"/>
            <ac:spMk id="3" creationId="{33C82915-1369-FDCF-3F40-85FE0661DC94}"/>
          </ac:spMkLst>
        </pc:spChg>
        <pc:spChg chg="mod">
          <ac:chgData name="Glen Jones" userId="e846aaca-4b24-4b13-b0d0-f2308e16b284" providerId="ADAL" clId="{ED47ACC3-9597-4D89-A1DC-43CF280EF274}" dt="2026-05-08T12:46:06.230" v="5945" actId="20577"/>
          <ac:spMkLst>
            <pc:docMk/>
            <pc:sldMk cId="950713069" sldId="569"/>
            <ac:spMk id="5" creationId="{66277D47-B473-7A6E-B3FC-66F082437D94}"/>
          </ac:spMkLst>
        </pc:spChg>
        <pc:picChg chg="mod">
          <ac:chgData name="Glen Jones" userId="e846aaca-4b24-4b13-b0d0-f2308e16b284" providerId="ADAL" clId="{ED47ACC3-9597-4D89-A1DC-43CF280EF274}" dt="2026-05-08T12:46:44.916" v="5955" actId="1076"/>
          <ac:picMkLst>
            <pc:docMk/>
            <pc:sldMk cId="950713069" sldId="569"/>
            <ac:picMk id="6" creationId="{C9F6D8F2-04D6-8703-0EE4-68328D4BC74C}"/>
          </ac:picMkLst>
        </pc:picChg>
      </pc:sldChg>
      <pc:sldChg chg="delSp modSp add mod delAnim">
        <pc:chgData name="Glen Jones" userId="e846aaca-4b24-4b13-b0d0-f2308e16b284" providerId="ADAL" clId="{ED47ACC3-9597-4D89-A1DC-43CF280EF274}" dt="2026-05-08T12:47:09.478" v="5983" actId="20577"/>
        <pc:sldMkLst>
          <pc:docMk/>
          <pc:sldMk cId="4131139996" sldId="571"/>
        </pc:sldMkLst>
        <pc:spChg chg="mod">
          <ac:chgData name="Glen Jones" userId="e846aaca-4b24-4b13-b0d0-f2308e16b284" providerId="ADAL" clId="{ED47ACC3-9597-4D89-A1DC-43CF280EF274}" dt="2026-05-08T12:46:52.515" v="5956"/>
          <ac:spMkLst>
            <pc:docMk/>
            <pc:sldMk cId="4131139996" sldId="571"/>
            <ac:spMk id="5" creationId="{3602E857-5D2A-AAD1-CFD0-64F98C82BF30}"/>
          </ac:spMkLst>
        </pc:spChg>
        <pc:spChg chg="mod">
          <ac:chgData name="Glen Jones" userId="e846aaca-4b24-4b13-b0d0-f2308e16b284" providerId="ADAL" clId="{ED47ACC3-9597-4D89-A1DC-43CF280EF274}" dt="2026-05-08T12:47:00.047" v="5970" actId="20577"/>
          <ac:spMkLst>
            <pc:docMk/>
            <pc:sldMk cId="4131139996" sldId="571"/>
            <ac:spMk id="10" creationId="{9F53B527-B15E-E7CB-463B-B94910C6138E}"/>
          </ac:spMkLst>
        </pc:spChg>
        <pc:spChg chg="mod">
          <ac:chgData name="Glen Jones" userId="e846aaca-4b24-4b13-b0d0-f2308e16b284" providerId="ADAL" clId="{ED47ACC3-9597-4D89-A1DC-43CF280EF274}" dt="2026-05-08T12:47:05.279" v="5978" actId="20577"/>
          <ac:spMkLst>
            <pc:docMk/>
            <pc:sldMk cId="4131139996" sldId="571"/>
            <ac:spMk id="15" creationId="{199332FD-A7CA-8C40-03E1-275F4B176528}"/>
          </ac:spMkLst>
        </pc:spChg>
        <pc:spChg chg="mod">
          <ac:chgData name="Glen Jones" userId="e846aaca-4b24-4b13-b0d0-f2308e16b284" providerId="ADAL" clId="{ED47ACC3-9597-4D89-A1DC-43CF280EF274}" dt="2026-05-08T12:46:53.591" v="5957"/>
          <ac:spMkLst>
            <pc:docMk/>
            <pc:sldMk cId="4131139996" sldId="571"/>
            <ac:spMk id="16" creationId="{F8CD365D-6D31-A3B6-CBEE-BFB56450659B}"/>
          </ac:spMkLst>
        </pc:spChg>
        <pc:spChg chg="mod">
          <ac:chgData name="Glen Jones" userId="e846aaca-4b24-4b13-b0d0-f2308e16b284" providerId="ADAL" clId="{ED47ACC3-9597-4D89-A1DC-43CF280EF274}" dt="2026-05-08T12:46:55.405" v="5959" actId="20577"/>
          <ac:spMkLst>
            <pc:docMk/>
            <pc:sldMk cId="4131139996" sldId="571"/>
            <ac:spMk id="20" creationId="{08F0DF43-F0E5-28D9-9EA5-B58D021EF219}"/>
          </ac:spMkLst>
        </pc:spChg>
        <pc:spChg chg="mod">
          <ac:chgData name="Glen Jones" userId="e846aaca-4b24-4b13-b0d0-f2308e16b284" providerId="ADAL" clId="{ED47ACC3-9597-4D89-A1DC-43CF280EF274}" dt="2026-05-08T12:47:09.478" v="5983" actId="20577"/>
          <ac:spMkLst>
            <pc:docMk/>
            <pc:sldMk cId="4131139996" sldId="571"/>
            <ac:spMk id="24" creationId="{6B736AD2-496B-A43D-BC89-4FF9A690FD23}"/>
          </ac:spMkLst>
        </pc:spChg>
      </pc:sldChg>
      <pc:sldChg chg="delSp modSp add mod delAnim modAnim modNotesTx">
        <pc:chgData name="Glen Jones" userId="e846aaca-4b24-4b13-b0d0-f2308e16b284" providerId="ADAL" clId="{ED47ACC3-9597-4D89-A1DC-43CF280EF274}" dt="2026-05-08T12:48:33.411" v="6018" actId="20577"/>
        <pc:sldMkLst>
          <pc:docMk/>
          <pc:sldMk cId="3576457812" sldId="572"/>
        </pc:sldMkLst>
        <pc:spChg chg="mod">
          <ac:chgData name="Glen Jones" userId="e846aaca-4b24-4b13-b0d0-f2308e16b284" providerId="ADAL" clId="{ED47ACC3-9597-4D89-A1DC-43CF280EF274}" dt="2026-05-08T12:47:40.863" v="5993" actId="20577"/>
          <ac:spMkLst>
            <pc:docMk/>
            <pc:sldMk cId="3576457812" sldId="572"/>
            <ac:spMk id="4" creationId="{34E30327-F928-08A5-09A0-A072C72A6F5C}"/>
          </ac:spMkLst>
        </pc:spChg>
        <pc:spChg chg="mod">
          <ac:chgData name="Glen Jones" userId="e846aaca-4b24-4b13-b0d0-f2308e16b284" providerId="ADAL" clId="{ED47ACC3-9597-4D89-A1DC-43CF280EF274}" dt="2026-05-08T12:47:58.878" v="6005" actId="1076"/>
          <ac:spMkLst>
            <pc:docMk/>
            <pc:sldMk cId="3576457812" sldId="572"/>
            <ac:spMk id="6" creationId="{5051EB2B-3714-0B7C-E493-1E2BFC351B0E}"/>
          </ac:spMkLst>
        </pc:spChg>
        <pc:spChg chg="mod">
          <ac:chgData name="Glen Jones" userId="e846aaca-4b24-4b13-b0d0-f2308e16b284" providerId="ADAL" clId="{ED47ACC3-9597-4D89-A1DC-43CF280EF274}" dt="2026-05-08T12:47:58.878" v="6005" actId="1076"/>
          <ac:spMkLst>
            <pc:docMk/>
            <pc:sldMk cId="3576457812" sldId="572"/>
            <ac:spMk id="8" creationId="{0871755F-35E9-C2C0-A02E-F748A38C50CF}"/>
          </ac:spMkLst>
        </pc:spChg>
        <pc:spChg chg="mod">
          <ac:chgData name="Glen Jones" userId="e846aaca-4b24-4b13-b0d0-f2308e16b284" providerId="ADAL" clId="{ED47ACC3-9597-4D89-A1DC-43CF280EF274}" dt="2026-05-08T12:48:33.411" v="6018" actId="20577"/>
          <ac:spMkLst>
            <pc:docMk/>
            <pc:sldMk cId="3576457812" sldId="572"/>
            <ac:spMk id="11" creationId="{1E759E32-7F50-F43B-D8F8-01B722856344}"/>
          </ac:spMkLst>
        </pc:spChg>
        <pc:spChg chg="mod">
          <ac:chgData name="Glen Jones" userId="e846aaca-4b24-4b13-b0d0-f2308e16b284" providerId="ADAL" clId="{ED47ACC3-9597-4D89-A1DC-43CF280EF274}" dt="2026-05-08T12:47:58.878" v="6005" actId="1076"/>
          <ac:spMkLst>
            <pc:docMk/>
            <pc:sldMk cId="3576457812" sldId="572"/>
            <ac:spMk id="12" creationId="{EAB200E5-1F7F-7709-AAA3-0FD2D6F4C97D}"/>
          </ac:spMkLst>
        </pc:spChg>
        <pc:spChg chg="mod">
          <ac:chgData name="Glen Jones" userId="e846aaca-4b24-4b13-b0d0-f2308e16b284" providerId="ADAL" clId="{ED47ACC3-9597-4D89-A1DC-43CF280EF274}" dt="2026-05-08T12:47:58.878" v="6005" actId="1076"/>
          <ac:spMkLst>
            <pc:docMk/>
            <pc:sldMk cId="3576457812" sldId="572"/>
            <ac:spMk id="14" creationId="{37D818FD-F55F-2724-B6B8-CBF2846FF38E}"/>
          </ac:spMkLst>
        </pc:spChg>
        <pc:spChg chg="mod">
          <ac:chgData name="Glen Jones" userId="e846aaca-4b24-4b13-b0d0-f2308e16b284" providerId="ADAL" clId="{ED47ACC3-9597-4D89-A1DC-43CF280EF274}" dt="2026-05-08T12:48:04.658" v="6014" actId="20577"/>
          <ac:spMkLst>
            <pc:docMk/>
            <pc:sldMk cId="3576457812" sldId="572"/>
            <ac:spMk id="18" creationId="{C5EF57BE-19FE-FFFE-7997-E7DB828DE854}"/>
          </ac:spMkLst>
        </pc:spChg>
        <pc:spChg chg="mod">
          <ac:chgData name="Glen Jones" userId="e846aaca-4b24-4b13-b0d0-f2308e16b284" providerId="ADAL" clId="{ED47ACC3-9597-4D89-A1DC-43CF280EF274}" dt="2026-05-08T12:47:58.878" v="6005" actId="1076"/>
          <ac:spMkLst>
            <pc:docMk/>
            <pc:sldMk cId="3576457812" sldId="572"/>
            <ac:spMk id="19" creationId="{AF1B6CDC-EDC7-875C-48D0-8E9A124DCAD1}"/>
          </ac:spMkLst>
        </pc:spChg>
      </pc:sldChg>
      <pc:sldChg chg="modSp add mod">
        <pc:chgData name="Glen Jones" userId="e846aaca-4b24-4b13-b0d0-f2308e16b284" providerId="ADAL" clId="{ED47ACC3-9597-4D89-A1DC-43CF280EF274}" dt="2026-05-08T12:51:58.075" v="6083" actId="27636"/>
        <pc:sldMkLst>
          <pc:docMk/>
          <pc:sldMk cId="1303719591" sldId="573"/>
        </pc:sldMkLst>
        <pc:spChg chg="mod">
          <ac:chgData name="Glen Jones" userId="e846aaca-4b24-4b13-b0d0-f2308e16b284" providerId="ADAL" clId="{ED47ACC3-9597-4D89-A1DC-43CF280EF274}" dt="2026-05-08T12:49:17.718" v="6024"/>
          <ac:spMkLst>
            <pc:docMk/>
            <pc:sldMk cId="1303719591" sldId="573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5-08T12:49:26.185" v="6039" actId="20577"/>
          <ac:spMkLst>
            <pc:docMk/>
            <pc:sldMk cId="1303719591" sldId="573"/>
            <ac:spMk id="16" creationId="{4F99AEF2-C22D-5954-6F6B-A8C378A74D12}"/>
          </ac:spMkLst>
        </pc:spChg>
        <pc:spChg chg="mod">
          <ac:chgData name="Glen Jones" userId="e846aaca-4b24-4b13-b0d0-f2308e16b284" providerId="ADAL" clId="{ED47ACC3-9597-4D89-A1DC-43CF280EF274}" dt="2026-05-08T12:49:28.797" v="6042" actId="20577"/>
          <ac:spMkLst>
            <pc:docMk/>
            <pc:sldMk cId="1303719591" sldId="573"/>
            <ac:spMk id="17" creationId="{158F328D-08E4-61CB-A0B2-5574BA65A253}"/>
          </ac:spMkLst>
        </pc:spChg>
        <pc:spChg chg="mod">
          <ac:chgData name="Glen Jones" userId="e846aaca-4b24-4b13-b0d0-f2308e16b284" providerId="ADAL" clId="{ED47ACC3-9597-4D89-A1DC-43CF280EF274}" dt="2026-05-08T12:49:38.647" v="6060" actId="20577"/>
          <ac:spMkLst>
            <pc:docMk/>
            <pc:sldMk cId="1303719591" sldId="573"/>
            <ac:spMk id="20" creationId="{0141E86A-29BC-CCF0-B854-7381BC2E490D}"/>
          </ac:spMkLst>
        </pc:spChg>
        <pc:spChg chg="mod">
          <ac:chgData name="Glen Jones" userId="e846aaca-4b24-4b13-b0d0-f2308e16b284" providerId="ADAL" clId="{ED47ACC3-9597-4D89-A1DC-43CF280EF274}" dt="2026-05-08T12:49:21.618" v="6033" actId="20577"/>
          <ac:spMkLst>
            <pc:docMk/>
            <pc:sldMk cId="1303719591" sldId="573"/>
            <ac:spMk id="21" creationId="{8DEF7F23-53AC-540E-0537-362446E932F9}"/>
          </ac:spMkLst>
        </pc:spChg>
        <pc:spChg chg="mod">
          <ac:chgData name="Glen Jones" userId="e846aaca-4b24-4b13-b0d0-f2308e16b284" providerId="ADAL" clId="{ED47ACC3-9597-4D89-A1DC-43CF280EF274}" dt="2026-05-08T12:51:58.075" v="6083" actId="27636"/>
          <ac:spMkLst>
            <pc:docMk/>
            <pc:sldMk cId="1303719591" sldId="573"/>
            <ac:spMk id="22" creationId="{5378C44C-687F-2D70-1A75-AB447FBA3332}"/>
          </ac:spMkLst>
        </pc:spChg>
        <pc:spChg chg="mod">
          <ac:chgData name="Glen Jones" userId="e846aaca-4b24-4b13-b0d0-f2308e16b284" providerId="ADAL" clId="{ED47ACC3-9597-4D89-A1DC-43CF280EF274}" dt="2026-05-08T12:49:23.855" v="6035" actId="20577"/>
          <ac:spMkLst>
            <pc:docMk/>
            <pc:sldMk cId="1303719591" sldId="573"/>
            <ac:spMk id="23" creationId="{414AA7CA-EAD2-3975-1DCB-90F5C8708D99}"/>
          </ac:spMkLst>
        </pc:spChg>
        <pc:spChg chg="mod">
          <ac:chgData name="Glen Jones" userId="e846aaca-4b24-4b13-b0d0-f2308e16b284" providerId="ADAL" clId="{ED47ACC3-9597-4D89-A1DC-43CF280EF274}" dt="2026-05-08T12:49:41.228" v="6065" actId="20577"/>
          <ac:spMkLst>
            <pc:docMk/>
            <pc:sldMk cId="1303719591" sldId="573"/>
            <ac:spMk id="24" creationId="{1CB9C817-4C48-5A86-E9A5-5691ABD9219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 -&gt; con when followed by an </a:t>
            </a:r>
            <a:r>
              <a:rPr lang="pt-BR" sz="1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c, d, n, f, g, s, </a:t>
            </a:r>
            <a:r>
              <a:rPr lang="pt-BR" sz="1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pt-BR" sz="1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 an opinion before knowing the facts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written record showing something has been paid for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accept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take willingly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intercept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take in between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951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make someone believe something that is not true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receives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receives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deceives Emile about the gems.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deceives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deceives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233528" y="4113588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92343" y="4085951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090712" y="42540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889263" y="424804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278872" y="4981766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1497668" y="40859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deceives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640282" y="4950065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899615" y="4085951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899615" y="4981766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682883" y="424358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hard to conceive such a clever solution.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conceive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conceive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8273026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370525" y="427672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8273026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978930" y="411462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conceive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5380877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(m)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5410645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7650482" y="425506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Try not to preconceive ideas about people you haven’t met.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25340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preconceive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6577" y="1382947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preconceive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2B2D9-9959-8F09-1070-A5BB8F900276}"/>
              </a:ext>
            </a:extLst>
          </p:cNvPr>
          <p:cNvSpPr txBox="1">
            <a:spLocks/>
          </p:cNvSpPr>
          <p:nvPr/>
        </p:nvSpPr>
        <p:spPr>
          <a:xfrm>
            <a:off x="6665479" y="4222807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 (m)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203E8C-117F-F767-CF02-B906438D76B5}"/>
              </a:ext>
            </a:extLst>
          </p:cNvPr>
          <p:cNvSpPr txBox="1">
            <a:spLocks/>
          </p:cNvSpPr>
          <p:nvPr/>
        </p:nvSpPr>
        <p:spPr>
          <a:xfrm>
            <a:off x="9024294" y="4195170"/>
            <a:ext cx="228539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014315AD-ADCA-4E9D-46C4-6C4F6CF625BD}"/>
              </a:ext>
            </a:extLst>
          </p:cNvPr>
          <p:cNvSpPr/>
          <p:nvPr/>
        </p:nvSpPr>
        <p:spPr>
          <a:xfrm>
            <a:off x="8522663" y="43632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923CA20-3C27-2583-DE55-F5761C922C84}"/>
              </a:ext>
            </a:extLst>
          </p:cNvPr>
          <p:cNvSpPr/>
          <p:nvPr/>
        </p:nvSpPr>
        <p:spPr>
          <a:xfrm>
            <a:off x="3321214" y="435726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592A9F2-2186-C5E6-5CC3-493BC4C6A8DD}"/>
              </a:ext>
            </a:extLst>
          </p:cNvPr>
          <p:cNvSpPr txBox="1">
            <a:spLocks/>
          </p:cNvSpPr>
          <p:nvPr/>
        </p:nvSpPr>
        <p:spPr>
          <a:xfrm>
            <a:off x="6710823" y="5090985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A01BD58-EB58-492C-02F6-D7FC5836B2FC}"/>
              </a:ext>
            </a:extLst>
          </p:cNvPr>
          <p:cNvSpPr txBox="1">
            <a:spLocks/>
          </p:cNvSpPr>
          <p:nvPr/>
        </p:nvSpPr>
        <p:spPr>
          <a:xfrm>
            <a:off x="929619" y="41951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preconceive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CB89A2-0A51-9386-7D69-984C4D373B8F}"/>
              </a:ext>
            </a:extLst>
          </p:cNvPr>
          <p:cNvSpPr txBox="1">
            <a:spLocks/>
          </p:cNvSpPr>
          <p:nvPr/>
        </p:nvSpPr>
        <p:spPr>
          <a:xfrm>
            <a:off x="9072233" y="5059284"/>
            <a:ext cx="228539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95BE61-6E6E-6354-4C4A-AE9CD940A68D}"/>
              </a:ext>
            </a:extLst>
          </p:cNvPr>
          <p:cNvSpPr txBox="1">
            <a:spLocks/>
          </p:cNvSpPr>
          <p:nvPr/>
        </p:nvSpPr>
        <p:spPr>
          <a:xfrm>
            <a:off x="4331566" y="4195170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85C95EB-8AC0-266A-414E-B8D462C58CC9}"/>
              </a:ext>
            </a:extLst>
          </p:cNvPr>
          <p:cNvSpPr txBox="1">
            <a:spLocks/>
          </p:cNvSpPr>
          <p:nvPr/>
        </p:nvSpPr>
        <p:spPr>
          <a:xfrm>
            <a:off x="4331566" y="5090985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D0EFA144-1A66-BDAB-FAC2-52FA2A1BE0C7}"/>
              </a:ext>
            </a:extLst>
          </p:cNvPr>
          <p:cNvSpPr/>
          <p:nvPr/>
        </p:nvSpPr>
        <p:spPr>
          <a:xfrm>
            <a:off x="6114834" y="43527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Keep the receipt in case you need to return the item.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0329" y="736998"/>
            <a:ext cx="4220274" cy="39374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receipt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435A6B-7E00-9CAC-59CE-25B077667A88}"/>
              </a:ext>
            </a:extLst>
          </p:cNvPr>
          <p:cNvSpPr txBox="1">
            <a:spLocks/>
          </p:cNvSpPr>
          <p:nvPr/>
        </p:nvSpPr>
        <p:spPr>
          <a:xfrm>
            <a:off x="577516" y="4553591"/>
            <a:ext cx="11020925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Meaning: a written record showing something has been paid for.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receipt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8063848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ceipt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4161347" y="42777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8063848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1769752" y="41156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receipt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5171699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5201467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7441304" y="42560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3" grpId="0" animBg="1"/>
      <p:bldP spid="15" grpId="0" animBg="1"/>
      <p:bldP spid="16" grpId="0" animBg="1"/>
      <p:bldP spid="20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story was full of lies and deceit.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deceit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71D86F-3297-8E89-81BC-4DF701A30CEF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Meaning: the act of deceiving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deceit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8063848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4161347" y="427672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8063848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769752" y="411462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deceit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5171699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5201467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441304" y="425506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hotel reception is just inside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the main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00410" y="2244251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reception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reception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cept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reception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wrong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preconcieve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idea and then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deceve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others into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acepting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same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concet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wrong to preconceive an idea and then deceive others into accepting the same concept.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wrong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preconceive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 idea and then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deceive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others into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accepting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same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concept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receive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deceive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perceive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conceive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preconceive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receipt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deceit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conceit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reception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perception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intercept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concept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18915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r>
              <a:rPr lang="en-GB" sz="5400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ceit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ceipt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cept</a:t>
            </a:r>
            <a:endParaRPr lang="en-GB" sz="5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morpheme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ceive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ceit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ceipt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ceit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ceipt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cept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ceit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ceipt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u="sng" dirty="0" err="1">
                <a:solidFill>
                  <a:schemeClr val="bg1"/>
                </a:solidFill>
                <a:ea typeface="Andika"/>
                <a:cs typeface="Andika"/>
              </a:rPr>
              <a:t>cept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all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 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to take, seize,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chemeClr val="bg1"/>
                </a:solidFill>
                <a:ea typeface="Andika"/>
                <a:cs typeface="Andika"/>
              </a:rPr>
              <a:t>receive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6363" y="3456592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491115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211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321642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605479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1029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  <a:gridCol w="2102966">
                  <a:extLst>
                    <a:ext uri="{9D8B030D-6E8A-4147-A177-3AD203B41FA5}">
                      <a16:colId xmlns:a16="http://schemas.microsoft.com/office/drawing/2014/main" val="3496167357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b="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</a:t>
                      </a:r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ceive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con</a:t>
                      </a:r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ceive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</a:t>
                      </a:r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ceit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</a:t>
                      </a:r>
                      <a:r>
                        <a:rPr lang="en-GB" sz="3200" b="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ceipt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u="none" dirty="0"/>
                        <a:t>con</a:t>
                      </a:r>
                      <a:r>
                        <a:rPr lang="en-GB" sz="3200" b="0" u="sng" dirty="0"/>
                        <a:t>cept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53143"/>
            <a:ext cx="11338560" cy="580571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029774"/>
            <a:ext cx="76392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morphemes 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ceit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ceipt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cept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all come from the same Latin root: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capere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which means to take, seize, or receive.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 this root travelled through French into English, it changed shape depending on pronunciation, suffixes added and historical spelling conventions.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ceit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ceipt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cept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are all linked to the idea of taking or receiving.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1338560" cy="474363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403471" y="1004824"/>
            <a:ext cx="8325636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u="sng" dirty="0" err="1">
                <a:solidFill>
                  <a:schemeClr val="bg1"/>
                </a:solidFill>
                <a:ea typeface="Andika"/>
                <a:cs typeface="Andika"/>
              </a:rPr>
              <a:t>ceive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400" u="sng" dirty="0" err="1">
                <a:solidFill>
                  <a:schemeClr val="bg1"/>
                </a:solidFill>
                <a:ea typeface="Andika"/>
                <a:cs typeface="Andika"/>
              </a:rPr>
              <a:t>ceit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400" u="sng" dirty="0" err="1">
                <a:solidFill>
                  <a:schemeClr val="bg1"/>
                </a:solidFill>
                <a:ea typeface="Andika"/>
                <a:cs typeface="Andika"/>
              </a:rPr>
              <a:t>ceipt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/</a:t>
            </a:r>
            <a:r>
              <a:rPr lang="en-GB" sz="2400" u="sng" dirty="0" err="1">
                <a:solidFill>
                  <a:schemeClr val="bg1"/>
                </a:solidFill>
                <a:ea typeface="Andika"/>
                <a:cs typeface="Andika"/>
              </a:rPr>
              <a:t>cept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words are like cousins. They all come from the same Latin family, but they changed spelling as English developed.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1099095" y="42482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7745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617539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224838"/>
              </p:ext>
            </p:extLst>
          </p:nvPr>
        </p:nvGraphicFramePr>
        <p:xfrm>
          <a:off x="3470732" y="2581345"/>
          <a:ext cx="8325637" cy="2286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87519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3369059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  <a:gridCol w="3369059">
                  <a:extLst>
                    <a:ext uri="{9D8B030D-6E8A-4147-A177-3AD203B41FA5}">
                      <a16:colId xmlns:a16="http://schemas.microsoft.com/office/drawing/2014/main" val="3544376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Spelling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Example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Core idea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>
                          <a:effectLst/>
                        </a:rPr>
                        <a:t>‑ceive</a:t>
                      </a:r>
                      <a:endParaRPr lang="en-GB" sz="2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receive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take in (action)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‑</a:t>
                      </a:r>
                      <a:r>
                        <a:rPr lang="en-GB" sz="2400" b="1" dirty="0" err="1">
                          <a:effectLst/>
                        </a:rPr>
                        <a:t>ceit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deceit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>
                          <a:effectLst/>
                        </a:rPr>
                        <a:t>taking wrongly (noun)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170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‑</a:t>
                      </a:r>
                      <a:r>
                        <a:rPr lang="en-GB" sz="2400" b="1" dirty="0" err="1">
                          <a:effectLst/>
                        </a:rPr>
                        <a:t>ceipt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receipt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something received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6896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>
                          <a:effectLst/>
                        </a:rPr>
                        <a:t>‑</a:t>
                      </a:r>
                      <a:r>
                        <a:rPr lang="en-GB" sz="2400" b="1" dirty="0" err="1">
                          <a:effectLst/>
                        </a:rPr>
                        <a:t>cept</a:t>
                      </a:r>
                      <a:endParaRPr lang="en-GB" sz="2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reception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>
                          <a:effectLst/>
                        </a:rPr>
                        <a:t>the act of receiving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6777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receives the help gratefully.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receives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Application>Microsoft Office PowerPoint</Application>
  <PresentationFormat>Widescreen</PresentationFormat>
  <Paragraphs>178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ceive/ceit/ceipt/cept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2026-06-05T10:18:05Z</dcterms:modified>
</cp:coreProperties>
</file>