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546" r:id="rId3"/>
    <p:sldId id="548" r:id="rId4"/>
    <p:sldId id="274" r:id="rId5"/>
    <p:sldId id="307" r:id="rId6"/>
    <p:sldId id="377" r:id="rId7"/>
    <p:sldId id="611" r:id="rId8"/>
    <p:sldId id="612" r:id="rId9"/>
    <p:sldId id="613" r:id="rId10"/>
    <p:sldId id="599" r:id="rId11"/>
    <p:sldId id="600" r:id="rId12"/>
    <p:sldId id="602" r:id="rId13"/>
    <p:sldId id="603" r:id="rId14"/>
    <p:sldId id="604" r:id="rId15"/>
    <p:sldId id="605" r:id="rId16"/>
    <p:sldId id="597" r:id="rId17"/>
    <p:sldId id="598" r:id="rId18"/>
    <p:sldId id="320" r:id="rId19"/>
    <p:sldId id="376" r:id="rId20"/>
    <p:sldId id="614" r:id="rId21"/>
    <p:sldId id="556" r:id="rId22"/>
    <p:sldId id="562" r:id="rId23"/>
    <p:sldId id="565" r:id="rId24"/>
    <p:sldId id="558" r:id="rId25"/>
    <p:sldId id="566" r:id="rId26"/>
    <p:sldId id="557" r:id="rId27"/>
    <p:sldId id="615" r:id="rId28"/>
    <p:sldId id="616" r:id="rId29"/>
    <p:sldId id="365" r:id="rId30"/>
    <p:sldId id="277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5351D2-D453-42A6-B537-24775E192251}" v="47" dt="2026-06-05T10:11:06.0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70796" autoAdjust="0"/>
  </p:normalViewPr>
  <p:slideViewPr>
    <p:cSldViewPr snapToGrid="0">
      <p:cViewPr varScale="1">
        <p:scale>
          <a:sx n="71" d="100"/>
          <a:sy n="71" d="100"/>
        </p:scale>
        <p:origin x="1716" y="18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65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11:06.029" v="1478"/>
      <pc:docMkLst>
        <pc:docMk/>
      </pc:docMkLst>
      <pc:sldChg chg="modSp mod modTransition">
        <pc:chgData name="Glen Jones" userId="e846aaca-4b24-4b13-b0d0-f2308e16b284" providerId="ADAL" clId="{ED47ACC3-9597-4D89-A1DC-43CF280EF274}" dt="2026-05-08T09:17:46.950" v="335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8T09:17:46.950" v="33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 ord modTransition">
        <pc:chgData name="Glen Jones" userId="e846aaca-4b24-4b13-b0d0-f2308e16b284" providerId="ADAL" clId="{ED47ACC3-9597-4D89-A1DC-43CF280EF274}" dt="2026-05-07T14:17:23.719" v="329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7T14:17:23.719" v="329" actId="20577"/>
          <ac:spMkLst>
            <pc:docMk/>
            <pc:sldMk cId="0" sldId="277"/>
            <ac:spMk id="3" creationId="{14A98FF5-4F3C-D9B6-7AF1-1894F0939983}"/>
          </ac:spMkLst>
        </pc:spChg>
      </pc:sldChg>
      <pc:sldChg chg="modSp mod modTransition">
        <pc:chgData name="Glen Jones" userId="e846aaca-4b24-4b13-b0d0-f2308e16b284" providerId="ADAL" clId="{ED47ACC3-9597-4D89-A1DC-43CF280EF274}" dt="2026-05-08T10:15:11.527" v="1403" actId="207"/>
        <pc:sldMkLst>
          <pc:docMk/>
          <pc:sldMk cId="270067233" sldId="307"/>
        </pc:sldMkLst>
        <pc:spChg chg="mod">
          <ac:chgData name="Glen Jones" userId="e846aaca-4b24-4b13-b0d0-f2308e16b284" providerId="ADAL" clId="{ED47ACC3-9597-4D89-A1DC-43CF280EF274}" dt="2026-05-08T09:18:17.669" v="364" actId="115"/>
          <ac:spMkLst>
            <pc:docMk/>
            <pc:sldMk cId="270067233" sldId="307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08T09:18:20.074" v="367" actId="20577"/>
          <ac:spMkLst>
            <pc:docMk/>
            <pc:sldMk cId="270067233" sldId="307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08T09:17:51.094" v="338" actId="20577"/>
          <ac:spMkLst>
            <pc:docMk/>
            <pc:sldMk cId="270067233" sldId="307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08T10:15:11.527" v="1403" actId="207"/>
          <ac:spMkLst>
            <pc:docMk/>
            <pc:sldMk cId="270067233" sldId="307"/>
            <ac:spMk id="8" creationId="{13F57ECA-BA0E-2D11-DF59-E9A1CDD94D82}"/>
          </ac:spMkLst>
        </pc:spChg>
      </pc:sldChg>
      <pc:sldChg chg="modSp mod modTransition">
        <pc:chgData name="Glen Jones" userId="e846aaca-4b24-4b13-b0d0-f2308e16b284" providerId="ADAL" clId="{ED47ACC3-9597-4D89-A1DC-43CF280EF274}" dt="2026-06-05T10:10:44.460" v="1475" actId="20577"/>
        <pc:sldMkLst>
          <pc:docMk/>
          <pc:sldMk cId="1118644752" sldId="320"/>
        </pc:sldMkLst>
        <pc:spChg chg="mod">
          <ac:chgData name="Glen Jones" userId="e846aaca-4b24-4b13-b0d0-f2308e16b284" providerId="ADAL" clId="{ED47ACC3-9597-4D89-A1DC-43CF280EF274}" dt="2026-06-05T10:10:26.978" v="1450" actId="115"/>
          <ac:spMkLst>
            <pc:docMk/>
            <pc:sldMk cId="1118644752" sldId="320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6-05T10:09:51.364" v="1425" actId="20577"/>
          <ac:spMkLst>
            <pc:docMk/>
            <pc:sldMk cId="1118644752" sldId="320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6-05T10:10:29.759" v="1458" actId="20577"/>
          <ac:spMkLst>
            <pc:docMk/>
            <pc:sldMk cId="1118644752" sldId="320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6-05T10:10:44.460" v="1475" actId="20577"/>
          <ac:spMkLst>
            <pc:docMk/>
            <pc:sldMk cId="1118644752" sldId="320"/>
            <ac:spMk id="8" creationId="{13F57ECA-BA0E-2D11-DF59-E9A1CDD94D82}"/>
          </ac:spMkLst>
        </pc:spChg>
      </pc:sldChg>
      <pc:sldChg chg="modSp add mod modNotesTx">
        <pc:chgData name="Glen Jones" userId="e846aaca-4b24-4b13-b0d0-f2308e16b284" providerId="ADAL" clId="{ED47ACC3-9597-4D89-A1DC-43CF280EF274}" dt="2026-05-08T10:13:57.228" v="1374" actId="20577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5-08T10:12:59.858" v="1365" actId="6549"/>
          <ac:spMkLst>
            <pc:docMk/>
            <pc:sldMk cId="82520960" sldId="36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08T10:12:28.808" v="1354" actId="20577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08T10:12:42.743" v="1362" actId="115"/>
          <ac:spMkLst>
            <pc:docMk/>
            <pc:sldMk cId="82520960" sldId="365"/>
            <ac:spMk id="5" creationId="{2A425721-9E2A-0CA6-41AA-D7F3A00FA5A0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6-05T10:10:59.890" v="1476"/>
        <pc:sldMkLst>
          <pc:docMk/>
          <pc:sldMk cId="289830898" sldId="376"/>
        </pc:sldMkLst>
        <pc:spChg chg="mod">
          <ac:chgData name="Glen Jones" userId="e846aaca-4b24-4b13-b0d0-f2308e16b284" providerId="ADAL" clId="{ED47ACC3-9597-4D89-A1DC-43CF280EF274}" dt="2026-05-08T09:58:10.920" v="973" actId="1076"/>
          <ac:spMkLst>
            <pc:docMk/>
            <pc:sldMk cId="289830898" sldId="37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09:59:44.480" v="1000" actId="20577"/>
          <ac:spMkLst>
            <pc:docMk/>
            <pc:sldMk cId="289830898" sldId="376"/>
            <ac:spMk id="4" creationId="{2CA678F9-FB90-F46C-10B0-0AE76CF5586F}"/>
          </ac:spMkLst>
        </pc:spChg>
      </pc:sldChg>
      <pc:sldChg chg="modSp mod modTransition addAnim delAnim modAnim">
        <pc:chgData name="Glen Jones" userId="e846aaca-4b24-4b13-b0d0-f2308e16b284" providerId="ADAL" clId="{ED47ACC3-9597-4D89-A1DC-43CF280EF274}" dt="2026-05-08T09:30:22.250" v="630"/>
        <pc:sldMkLst>
          <pc:docMk/>
          <pc:sldMk cId="578625206" sldId="377"/>
        </pc:sldMkLst>
        <pc:spChg chg="mod">
          <ac:chgData name="Glen Jones" userId="e846aaca-4b24-4b13-b0d0-f2308e16b284" providerId="ADAL" clId="{ED47ACC3-9597-4D89-A1DC-43CF280EF274}" dt="2026-05-08T09:29:55.431" v="624" actId="20577"/>
          <ac:spMkLst>
            <pc:docMk/>
            <pc:sldMk cId="578625206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8T09:30:01.380" v="626" actId="14100"/>
          <ac:spMkLst>
            <pc:docMk/>
            <pc:sldMk cId="578625206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09:30:05.609" v="628" actId="1076"/>
          <ac:spMkLst>
            <pc:docMk/>
            <pc:sldMk cId="578625206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08T09:30:03.311" v="627" actId="1076"/>
          <ac:picMkLst>
            <pc:docMk/>
            <pc:sldMk cId="578625206" sldId="377"/>
            <ac:picMk id="8" creationId="{A9815D48-2CB1-0E5C-F397-3AA91E14051E}"/>
          </ac:picMkLst>
        </pc:picChg>
      </pc:sldChg>
      <pc:sldChg chg="modTransition">
        <pc:chgData name="Glen Jones" userId="e846aaca-4b24-4b13-b0d0-f2308e16b284" providerId="ADAL" clId="{ED47ACC3-9597-4D89-A1DC-43CF280EF274}" dt="2026-05-07T13:47:16.142" v="119"/>
        <pc:sldMkLst>
          <pc:docMk/>
          <pc:sldMk cId="461087981" sldId="390"/>
        </pc:sldMkLst>
      </pc:sldChg>
      <pc:sldChg chg="add modTransition">
        <pc:chgData name="Glen Jones" userId="e846aaca-4b24-4b13-b0d0-f2308e16b284" providerId="ADAL" clId="{ED47ACC3-9597-4D89-A1DC-43CF280EF274}" dt="2026-05-07T13:47:16.142" v="119"/>
        <pc:sldMkLst>
          <pc:docMk/>
          <pc:sldMk cId="245842585" sldId="546"/>
        </pc:sldMkLst>
      </pc:sldChg>
      <pc:sldChg chg="add modTransition modAnim">
        <pc:chgData name="Glen Jones" userId="e846aaca-4b24-4b13-b0d0-f2308e16b284" providerId="ADAL" clId="{ED47ACC3-9597-4D89-A1DC-43CF280EF274}" dt="2026-05-07T13:54:38.581" v="130"/>
        <pc:sldMkLst>
          <pc:docMk/>
          <pc:sldMk cId="2004214985" sldId="548"/>
        </pc:sldMkLst>
      </pc:sldChg>
      <pc:sldChg chg="delSp modSp add del mod">
        <pc:chgData name="Glen Jones" userId="e846aaca-4b24-4b13-b0d0-f2308e16b284" providerId="ADAL" clId="{ED47ACC3-9597-4D89-A1DC-43CF280EF274}" dt="2026-05-08T10:00:57.863" v="1046" actId="1076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08T10:00:55.043" v="1045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08T10:00:57.863" v="1046" actId="1076"/>
          <ac:spMkLst>
            <pc:docMk/>
            <pc:sldMk cId="4226192905" sldId="556"/>
            <ac:spMk id="7" creationId="{481B6A98-DA27-0F86-5E1C-357E56397829}"/>
          </ac:spMkLst>
        </pc:spChg>
      </pc:sldChg>
      <pc:sldChg chg="delSp modSp add del mod delAnim modNotesTx">
        <pc:chgData name="Glen Jones" userId="e846aaca-4b24-4b13-b0d0-f2308e16b284" providerId="ADAL" clId="{ED47ACC3-9597-4D89-A1DC-43CF280EF274}" dt="2026-05-08T10:06:40.189" v="1227" actId="108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08T10:04:58.427" v="1194" actId="20577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08T10:05:45.709" v="1219" actId="1076"/>
          <ac:spMkLst>
            <pc:docMk/>
            <pc:sldMk cId="1500668299" sldId="557"/>
            <ac:spMk id="6" creationId="{08493C7C-2BF3-5056-E47B-59F0C1192E85}"/>
          </ac:spMkLst>
        </pc:spChg>
        <pc:spChg chg="mod">
          <ac:chgData name="Glen Jones" userId="e846aaca-4b24-4b13-b0d0-f2308e16b284" providerId="ADAL" clId="{ED47ACC3-9597-4D89-A1DC-43CF280EF274}" dt="2026-05-08T10:05:45.709" v="1219" actId="1076"/>
          <ac:spMkLst>
            <pc:docMk/>
            <pc:sldMk cId="1500668299" sldId="557"/>
            <ac:spMk id="8" creationId="{FB2C7284-838D-7FDA-79CB-3DD294D3E633}"/>
          </ac:spMkLst>
        </pc:spChg>
        <pc:spChg chg="mod">
          <ac:chgData name="Glen Jones" userId="e846aaca-4b24-4b13-b0d0-f2308e16b284" providerId="ADAL" clId="{ED47ACC3-9597-4D89-A1DC-43CF280EF274}" dt="2026-05-08T10:06:40.189" v="1227" actId="108"/>
          <ac:spMkLst>
            <pc:docMk/>
            <pc:sldMk cId="1500668299" sldId="557"/>
            <ac:spMk id="11" creationId="{3A835663-3F60-EBC9-7B05-D4B2DC9B6BC2}"/>
          </ac:spMkLst>
        </pc:spChg>
        <pc:spChg chg="mod">
          <ac:chgData name="Glen Jones" userId="e846aaca-4b24-4b13-b0d0-f2308e16b284" providerId="ADAL" clId="{ED47ACC3-9597-4D89-A1DC-43CF280EF274}" dt="2026-05-08T10:05:45.709" v="1219" actId="1076"/>
          <ac:spMkLst>
            <pc:docMk/>
            <pc:sldMk cId="1500668299" sldId="557"/>
            <ac:spMk id="12" creationId="{4B9ED085-DD54-D2A0-CD7B-8B135AC7E606}"/>
          </ac:spMkLst>
        </pc:spChg>
        <pc:spChg chg="mod">
          <ac:chgData name="Glen Jones" userId="e846aaca-4b24-4b13-b0d0-f2308e16b284" providerId="ADAL" clId="{ED47ACC3-9597-4D89-A1DC-43CF280EF274}" dt="2026-05-08T10:05:45.709" v="1219" actId="1076"/>
          <ac:spMkLst>
            <pc:docMk/>
            <pc:sldMk cId="1500668299" sldId="557"/>
            <ac:spMk id="14" creationId="{E537ADB0-11B5-09BF-6557-ABADCE3F8C61}"/>
          </ac:spMkLst>
        </pc:spChg>
        <pc:spChg chg="mod">
          <ac:chgData name="Glen Jones" userId="e846aaca-4b24-4b13-b0d0-f2308e16b284" providerId="ADAL" clId="{ED47ACC3-9597-4D89-A1DC-43CF280EF274}" dt="2026-05-08T10:06:02.199" v="1223" actId="27636"/>
          <ac:spMkLst>
            <pc:docMk/>
            <pc:sldMk cId="1500668299" sldId="557"/>
            <ac:spMk id="18" creationId="{2F5D21EB-68A8-127E-87F4-E4E5C58D0888}"/>
          </ac:spMkLst>
        </pc:spChg>
        <pc:spChg chg="mod">
          <ac:chgData name="Glen Jones" userId="e846aaca-4b24-4b13-b0d0-f2308e16b284" providerId="ADAL" clId="{ED47ACC3-9597-4D89-A1DC-43CF280EF274}" dt="2026-05-08T10:05:45.709" v="1219" actId="1076"/>
          <ac:spMkLst>
            <pc:docMk/>
            <pc:sldMk cId="1500668299" sldId="557"/>
            <ac:spMk id="19" creationId="{1704E2D5-DA18-8A69-8DE3-6211E71F49B6}"/>
          </ac:spMkLst>
        </pc:spChg>
      </pc:sldChg>
      <pc:sldChg chg="delSp modSp add del mod delAnim modNotesTx">
        <pc:chgData name="Glen Jones" userId="e846aaca-4b24-4b13-b0d0-f2308e16b284" providerId="ADAL" clId="{ED47ACC3-9597-4D89-A1DC-43CF280EF274}" dt="2026-05-08T10:04:18.570" v="1176" actId="6549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08T10:03:17.650" v="1159" actId="1076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08T10:03:05.555" v="1150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08T10:03:17.650" v="1159" actId="1076"/>
          <ac:spMkLst>
            <pc:docMk/>
            <pc:sldMk cId="3428596516" sldId="558"/>
            <ac:spMk id="10" creationId="{46684F3C-B4EC-80D1-C633-E4D0024C2766}"/>
          </ac:spMkLst>
        </pc:spChg>
        <pc:spChg chg="mod">
          <ac:chgData name="Glen Jones" userId="e846aaca-4b24-4b13-b0d0-f2308e16b284" providerId="ADAL" clId="{ED47ACC3-9597-4D89-A1DC-43CF280EF274}" dt="2026-05-08T10:03:35.720" v="1165" actId="27636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08T10:03:17.650" v="1159" actId="1076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08T10:03:17.650" v="1159" actId="1076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08T10:03:37.787" v="1167" actId="27636"/>
          <ac:spMkLst>
            <pc:docMk/>
            <pc:sldMk cId="3428596516" sldId="558"/>
            <ac:spMk id="16" creationId="{A2DF7EE5-D04F-5841-3C96-69C103918657}"/>
          </ac:spMkLst>
        </pc:spChg>
        <pc:spChg chg="mod">
          <ac:chgData name="Glen Jones" userId="e846aaca-4b24-4b13-b0d0-f2308e16b284" providerId="ADAL" clId="{ED47ACC3-9597-4D89-A1DC-43CF280EF274}" dt="2026-05-08T10:03:17.650" v="1159" actId="1076"/>
          <ac:spMkLst>
            <pc:docMk/>
            <pc:sldMk cId="3428596516" sldId="558"/>
            <ac:spMk id="17" creationId="{8FBA5E2B-1EA5-9981-13F0-F7DF2D649AA9}"/>
          </ac:spMkLst>
        </pc:spChg>
      </pc:sldChg>
      <pc:sldChg chg="modSp add del mod modNotesTx">
        <pc:chgData name="Glen Jones" userId="e846aaca-4b24-4b13-b0d0-f2308e16b284" providerId="ADAL" clId="{ED47ACC3-9597-4D89-A1DC-43CF280EF274}" dt="2026-05-08T10:02:26.531" v="1082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08T10:01:01.280" v="1047"/>
          <ac:spMkLst>
            <pc:docMk/>
            <pc:sldMk cId="538845975" sldId="562"/>
            <ac:spMk id="5" creationId="{F7C9D5B9-5111-A115-1B84-9FF32876E349}"/>
          </ac:spMkLst>
        </pc:spChg>
        <pc:spChg chg="mod">
          <ac:chgData name="Glen Jones" userId="e846aaca-4b24-4b13-b0d0-f2308e16b284" providerId="ADAL" clId="{ED47ACC3-9597-4D89-A1DC-43CF280EF274}" dt="2026-05-08T10:01:08.510" v="1057" actId="20577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08T10:01:22.671" v="1062" actId="27636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08T10:01:03.830" v="1052" actId="20577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08T10:01:06.070" v="1054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08T10:01:33.652" v="1081" actId="27636"/>
          <ac:spMkLst>
            <pc:docMk/>
            <pc:sldMk cId="538845975" sldId="562"/>
            <ac:spMk id="23" creationId="{7C2176E0-5EF8-2059-1F08-2ECF4C09DAC4}"/>
          </ac:spMkLst>
        </pc:spChg>
      </pc:sldChg>
      <pc:sldChg chg="delSp modSp add del mod">
        <pc:chgData name="Glen Jones" userId="e846aaca-4b24-4b13-b0d0-f2308e16b284" providerId="ADAL" clId="{ED47ACC3-9597-4D89-A1DC-43CF280EF274}" dt="2026-05-08T10:03:03.112" v="1149" actId="1076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08T10:03:00.236" v="1148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08T10:03:03.112" v="1149" actId="1076"/>
          <ac:spMkLst>
            <pc:docMk/>
            <pc:sldMk cId="2162945693" sldId="565"/>
            <ac:spMk id="6" creationId="{EA2B4C9B-57DC-DB1B-81E3-62D3FF7CCF6E}"/>
          </ac:spMkLst>
        </pc:spChg>
      </pc:sldChg>
      <pc:sldChg chg="delSp modSp add del mod">
        <pc:chgData name="Glen Jones" userId="e846aaca-4b24-4b13-b0d0-f2308e16b284" providerId="ADAL" clId="{ED47ACC3-9597-4D89-A1DC-43CF280EF274}" dt="2026-05-08T10:05:30.139" v="1207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08T10:05:30.139" v="1207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08T10:04:37.879" v="1188" actId="1076"/>
          <ac:spMkLst>
            <pc:docMk/>
            <pc:sldMk cId="1728260365" sldId="566"/>
            <ac:spMk id="6" creationId="{E45ECDC6-5C4B-F915-2F3F-3354F864DBED}"/>
          </ac:spMkLst>
        </pc:spChg>
      </pc:sldChg>
      <pc:sldChg chg="delSp modSp add mod ord">
        <pc:chgData name="Glen Jones" userId="e846aaca-4b24-4b13-b0d0-f2308e16b284" providerId="ADAL" clId="{ED47ACC3-9597-4D89-A1DC-43CF280EF274}" dt="2026-05-08T10:16:14.278" v="1417"/>
        <pc:sldMkLst>
          <pc:docMk/>
          <pc:sldMk cId="2643851562" sldId="597"/>
        </pc:sldMkLst>
        <pc:spChg chg="mod">
          <ac:chgData name="Glen Jones" userId="e846aaca-4b24-4b13-b0d0-f2308e16b284" providerId="ADAL" clId="{ED47ACC3-9597-4D89-A1DC-43CF280EF274}" dt="2026-05-08T09:19:14.969" v="414" actId="20577"/>
          <ac:spMkLst>
            <pc:docMk/>
            <pc:sldMk cId="2643851562" sldId="597"/>
            <ac:spMk id="3" creationId="{0A1D3314-87D8-3F29-6105-7453B0EE87D1}"/>
          </ac:spMkLst>
        </pc:spChg>
        <pc:spChg chg="mod">
          <ac:chgData name="Glen Jones" userId="e846aaca-4b24-4b13-b0d0-f2308e16b284" providerId="ADAL" clId="{ED47ACC3-9597-4D89-A1DC-43CF280EF274}" dt="2026-05-08T09:19:01.239" v="379" actId="207"/>
          <ac:spMkLst>
            <pc:docMk/>
            <pc:sldMk cId="2643851562" sldId="597"/>
            <ac:spMk id="7" creationId="{7780075E-1DFC-FEAA-E25D-DB829FF0DC1C}"/>
          </ac:spMkLst>
        </pc:spChg>
      </pc:sldChg>
      <pc:sldChg chg="addSp delSp modSp add mod ord delAnim modAnim modNotesTx">
        <pc:chgData name="Glen Jones" userId="e846aaca-4b24-4b13-b0d0-f2308e16b284" providerId="ADAL" clId="{ED47ACC3-9597-4D89-A1DC-43CF280EF274}" dt="2026-05-08T10:16:26.343" v="1419" actId="20577"/>
        <pc:sldMkLst>
          <pc:docMk/>
          <pc:sldMk cId="2615443818" sldId="598"/>
        </pc:sldMkLst>
        <pc:spChg chg="add mod">
          <ac:chgData name="Glen Jones" userId="e846aaca-4b24-4b13-b0d0-f2308e16b284" providerId="ADAL" clId="{ED47ACC3-9597-4D89-A1DC-43CF280EF274}" dt="2026-05-08T09:50:26.542" v="756" actId="20577"/>
          <ac:spMkLst>
            <pc:docMk/>
            <pc:sldMk cId="2615443818" sldId="598"/>
            <ac:spMk id="2" creationId="{493C927D-B9EE-E635-8FEC-DED6A3D44425}"/>
          </ac:spMkLst>
        </pc:spChg>
        <pc:spChg chg="mod">
          <ac:chgData name="Glen Jones" userId="e846aaca-4b24-4b13-b0d0-f2308e16b284" providerId="ADAL" clId="{ED47ACC3-9597-4D89-A1DC-43CF280EF274}" dt="2026-05-08T09:19:06.220" v="380"/>
          <ac:spMkLst>
            <pc:docMk/>
            <pc:sldMk cId="2615443818" sldId="598"/>
            <ac:spMk id="5" creationId="{07EDD274-EC74-20F5-9839-28005778DB03}"/>
          </ac:spMkLst>
        </pc:spChg>
        <pc:spChg chg="add mod">
          <ac:chgData name="Glen Jones" userId="e846aaca-4b24-4b13-b0d0-f2308e16b284" providerId="ADAL" clId="{ED47ACC3-9597-4D89-A1DC-43CF280EF274}" dt="2026-05-08T09:50:32.585" v="765" actId="20577"/>
          <ac:spMkLst>
            <pc:docMk/>
            <pc:sldMk cId="2615443818" sldId="598"/>
            <ac:spMk id="8" creationId="{6495B593-5D95-F22A-CEE9-7F99E79EC456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9" creationId="{F076AF88-CC5D-DBAE-E670-D437ECC26DD9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10" creationId="{68E19175-764F-E19F-A99D-7166A7CA7661}"/>
          </ac:spMkLst>
        </pc:spChg>
        <pc:spChg chg="add mod">
          <ac:chgData name="Glen Jones" userId="e846aaca-4b24-4b13-b0d0-f2308e16b284" providerId="ADAL" clId="{ED47ACC3-9597-4D89-A1DC-43CF280EF274}" dt="2026-05-08T09:50:29.943" v="762" actId="20577"/>
          <ac:spMkLst>
            <pc:docMk/>
            <pc:sldMk cId="2615443818" sldId="598"/>
            <ac:spMk id="11" creationId="{F1360BBF-68E9-7D9F-28F1-7862D8B65662}"/>
          </ac:spMkLst>
        </pc:spChg>
        <pc:spChg chg="add mod">
          <ac:chgData name="Glen Jones" userId="e846aaca-4b24-4b13-b0d0-f2308e16b284" providerId="ADAL" clId="{ED47ACC3-9597-4D89-A1DC-43CF280EF274}" dt="2026-05-08T09:50:14.711" v="739" actId="20577"/>
          <ac:spMkLst>
            <pc:docMk/>
            <pc:sldMk cId="2615443818" sldId="598"/>
            <ac:spMk id="12" creationId="{BA5FB1C0-98E0-6A2C-A0F4-78138EDA384D}"/>
          </ac:spMkLst>
        </pc:spChg>
        <pc:spChg chg="add mod">
          <ac:chgData name="Glen Jones" userId="e846aaca-4b24-4b13-b0d0-f2308e16b284" providerId="ADAL" clId="{ED47ACC3-9597-4D89-A1DC-43CF280EF274}" dt="2026-05-08T09:50:38.491" v="786" actId="20577"/>
          <ac:spMkLst>
            <pc:docMk/>
            <pc:sldMk cId="2615443818" sldId="598"/>
            <ac:spMk id="13" creationId="{0652BBAB-73BA-759F-47A2-F572F76FD682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15" creationId="{EA2FD691-6914-2F44-5E22-FF91BA2D37B8}"/>
          </ac:spMkLst>
        </pc:spChg>
        <pc:spChg chg="add mod">
          <ac:chgData name="Glen Jones" userId="e846aaca-4b24-4b13-b0d0-f2308e16b284" providerId="ADAL" clId="{ED47ACC3-9597-4D89-A1DC-43CF280EF274}" dt="2026-05-08T09:50:22.832" v="754" actId="27636"/>
          <ac:spMkLst>
            <pc:docMk/>
            <pc:sldMk cId="2615443818" sldId="598"/>
            <ac:spMk id="16" creationId="{575B0672-2F9C-2C27-E7AA-277451CE04B6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17" creationId="{393DC1DE-527F-D8AB-1270-166E4531B3F0}"/>
          </ac:spMkLst>
        </pc:spChg>
      </pc:sldChg>
      <pc:sldChg chg="delSp modSp add mod ord">
        <pc:chgData name="Glen Jones" userId="e846aaca-4b24-4b13-b0d0-f2308e16b284" providerId="ADAL" clId="{ED47ACC3-9597-4D89-A1DC-43CF280EF274}" dt="2026-05-08T09:51:28.821" v="806"/>
        <pc:sldMkLst>
          <pc:docMk/>
          <pc:sldMk cId="2908221036" sldId="599"/>
        </pc:sldMkLst>
        <pc:spChg chg="mod">
          <ac:chgData name="Glen Jones" userId="e846aaca-4b24-4b13-b0d0-f2308e16b284" providerId="ADAL" clId="{ED47ACC3-9597-4D89-A1DC-43CF280EF274}" dt="2026-05-08T09:19:33.219" v="453" actId="20577"/>
          <ac:spMkLst>
            <pc:docMk/>
            <pc:sldMk cId="2908221036" sldId="599"/>
            <ac:spMk id="3" creationId="{68A1DB2B-00E4-DB85-1CE7-BB7B4F77A55F}"/>
          </ac:spMkLst>
        </pc:spChg>
        <pc:spChg chg="mod">
          <ac:chgData name="Glen Jones" userId="e846aaca-4b24-4b13-b0d0-f2308e16b284" providerId="ADAL" clId="{ED47ACC3-9597-4D89-A1DC-43CF280EF274}" dt="2026-05-08T09:19:23.500" v="422" actId="207"/>
          <ac:spMkLst>
            <pc:docMk/>
            <pc:sldMk cId="2908221036" sldId="599"/>
            <ac:spMk id="6" creationId="{0ED4CFF2-CF1D-955D-89AA-B747248AAE7F}"/>
          </ac:spMkLst>
        </pc:spChg>
      </pc:sldChg>
      <pc:sldChg chg="delSp modSp add mod ord delAnim">
        <pc:chgData name="Glen Jones" userId="e846aaca-4b24-4b13-b0d0-f2308e16b284" providerId="ADAL" clId="{ED47ACC3-9597-4D89-A1DC-43CF280EF274}" dt="2026-05-08T09:51:28.821" v="806"/>
        <pc:sldMkLst>
          <pc:docMk/>
          <pc:sldMk cId="772961820" sldId="600"/>
        </pc:sldMkLst>
        <pc:spChg chg="mod">
          <ac:chgData name="Glen Jones" userId="e846aaca-4b24-4b13-b0d0-f2308e16b284" providerId="ADAL" clId="{ED47ACC3-9597-4D89-A1DC-43CF280EF274}" dt="2026-05-08T09:51:24.805" v="804" actId="1076"/>
          <ac:spMkLst>
            <pc:docMk/>
            <pc:sldMk cId="772961820" sldId="600"/>
            <ac:spMk id="2" creationId="{128E6AB2-6FC0-727A-9138-C283218136BA}"/>
          </ac:spMkLst>
        </pc:spChg>
        <pc:spChg chg="mod">
          <ac:chgData name="Glen Jones" userId="e846aaca-4b24-4b13-b0d0-f2308e16b284" providerId="ADAL" clId="{ED47ACC3-9597-4D89-A1DC-43CF280EF274}" dt="2026-05-08T09:19:37.901" v="454"/>
          <ac:spMkLst>
            <pc:docMk/>
            <pc:sldMk cId="772961820" sldId="600"/>
            <ac:spMk id="4" creationId="{AEC52B38-5A83-D2C4-7F53-BD7C0506A2DE}"/>
          </ac:spMkLst>
        </pc:spChg>
        <pc:spChg chg="mod">
          <ac:chgData name="Glen Jones" userId="e846aaca-4b24-4b13-b0d0-f2308e16b284" providerId="ADAL" clId="{ED47ACC3-9597-4D89-A1DC-43CF280EF274}" dt="2026-05-08T09:51:24.805" v="804" actId="1076"/>
          <ac:spMkLst>
            <pc:docMk/>
            <pc:sldMk cId="772961820" sldId="600"/>
            <ac:spMk id="10" creationId="{3E3BD1BF-9953-DAC2-B2BF-8AAC7C1543AD}"/>
          </ac:spMkLst>
        </pc:spChg>
        <pc:spChg chg="mod">
          <ac:chgData name="Glen Jones" userId="e846aaca-4b24-4b13-b0d0-f2308e16b284" providerId="ADAL" clId="{ED47ACC3-9597-4D89-A1DC-43CF280EF274}" dt="2026-05-08T09:51:24.805" v="804" actId="1076"/>
          <ac:spMkLst>
            <pc:docMk/>
            <pc:sldMk cId="772961820" sldId="600"/>
            <ac:spMk id="11" creationId="{4ACF1FB2-54BA-F94A-A894-EACFE35DDB6D}"/>
          </ac:spMkLst>
        </pc:spChg>
        <pc:spChg chg="mod">
          <ac:chgData name="Glen Jones" userId="e846aaca-4b24-4b13-b0d0-f2308e16b284" providerId="ADAL" clId="{ED47ACC3-9597-4D89-A1DC-43CF280EF274}" dt="2026-05-08T09:51:24.805" v="804" actId="1076"/>
          <ac:spMkLst>
            <pc:docMk/>
            <pc:sldMk cId="772961820" sldId="600"/>
            <ac:spMk id="12" creationId="{549BF70E-6F7B-6627-F7D6-DA376D839C96}"/>
          </ac:spMkLst>
        </pc:spChg>
        <pc:spChg chg="mod">
          <ac:chgData name="Glen Jones" userId="e846aaca-4b24-4b13-b0d0-f2308e16b284" providerId="ADAL" clId="{ED47ACC3-9597-4D89-A1DC-43CF280EF274}" dt="2026-05-08T09:51:24.805" v="804" actId="1076"/>
          <ac:spMkLst>
            <pc:docMk/>
            <pc:sldMk cId="772961820" sldId="600"/>
            <ac:spMk id="15" creationId="{FDC864D6-9512-A018-3F35-7573AAB8DD9D}"/>
          </ac:spMkLst>
        </pc:spChg>
        <pc:spChg chg="mod">
          <ac:chgData name="Glen Jones" userId="e846aaca-4b24-4b13-b0d0-f2308e16b284" providerId="ADAL" clId="{ED47ACC3-9597-4D89-A1DC-43CF280EF274}" dt="2026-05-08T09:51:24.805" v="804" actId="1076"/>
          <ac:spMkLst>
            <pc:docMk/>
            <pc:sldMk cId="772961820" sldId="600"/>
            <ac:spMk id="16" creationId="{9C7B18D8-B4B0-F96F-E9A4-CB9C4DD750FB}"/>
          </ac:spMkLst>
        </pc:spChg>
        <pc:spChg chg="mod">
          <ac:chgData name="Glen Jones" userId="e846aaca-4b24-4b13-b0d0-f2308e16b284" providerId="ADAL" clId="{ED47ACC3-9597-4D89-A1DC-43CF280EF274}" dt="2026-05-08T09:51:24.805" v="804" actId="1076"/>
          <ac:spMkLst>
            <pc:docMk/>
            <pc:sldMk cId="772961820" sldId="600"/>
            <ac:spMk id="17" creationId="{7687FB70-A726-91CC-7D8D-ECE2546BDF72}"/>
          </ac:spMkLst>
        </pc:spChg>
      </pc:sldChg>
      <pc:sldChg chg="delSp modSp add mod">
        <pc:chgData name="Glen Jones" userId="e846aaca-4b24-4b13-b0d0-f2308e16b284" providerId="ADAL" clId="{ED47ACC3-9597-4D89-A1DC-43CF280EF274}" dt="2026-05-08T09:52:03.829" v="844" actId="20577"/>
        <pc:sldMkLst>
          <pc:docMk/>
          <pc:sldMk cId="1854051948" sldId="602"/>
        </pc:sldMkLst>
        <pc:spChg chg="mod">
          <ac:chgData name="Glen Jones" userId="e846aaca-4b24-4b13-b0d0-f2308e16b284" providerId="ADAL" clId="{ED47ACC3-9597-4D89-A1DC-43CF280EF274}" dt="2026-05-08T09:52:03.829" v="844" actId="20577"/>
          <ac:spMkLst>
            <pc:docMk/>
            <pc:sldMk cId="1854051948" sldId="602"/>
            <ac:spMk id="3" creationId="{0561CED6-7670-EF47-BE87-19F934A01D69}"/>
          </ac:spMkLst>
        </pc:spChg>
        <pc:spChg chg="mod">
          <ac:chgData name="Glen Jones" userId="e846aaca-4b24-4b13-b0d0-f2308e16b284" providerId="ADAL" clId="{ED47ACC3-9597-4D89-A1DC-43CF280EF274}" dt="2026-05-08T09:51:56.558" v="810" actId="20577"/>
          <ac:spMkLst>
            <pc:docMk/>
            <pc:sldMk cId="1854051948" sldId="602"/>
            <ac:spMk id="6" creationId="{30FE90CC-F8EE-89B2-4A2A-90CABA7FF726}"/>
          </ac:spMkLst>
        </pc:spChg>
      </pc:sldChg>
      <pc:sldChg chg="modSp add mod">
        <pc:chgData name="Glen Jones" userId="e846aaca-4b24-4b13-b0d0-f2308e16b284" providerId="ADAL" clId="{ED47ACC3-9597-4D89-A1DC-43CF280EF274}" dt="2026-05-08T09:52:31.903" v="887" actId="20577"/>
        <pc:sldMkLst>
          <pc:docMk/>
          <pc:sldMk cId="2015226123" sldId="603"/>
        </pc:sldMkLst>
        <pc:spChg chg="mod">
          <ac:chgData name="Glen Jones" userId="e846aaca-4b24-4b13-b0d0-f2308e16b284" providerId="ADAL" clId="{ED47ACC3-9597-4D89-A1DC-43CF280EF274}" dt="2026-05-08T09:52:09.397" v="846" actId="20577"/>
          <ac:spMkLst>
            <pc:docMk/>
            <pc:sldMk cId="2015226123" sldId="603"/>
            <ac:spMk id="4" creationId="{AC92F0B2-3B7A-2710-DBB5-62D2EDA7FBAF}"/>
          </ac:spMkLst>
        </pc:spChg>
        <pc:spChg chg="mod">
          <ac:chgData name="Glen Jones" userId="e846aaca-4b24-4b13-b0d0-f2308e16b284" providerId="ADAL" clId="{ED47ACC3-9597-4D89-A1DC-43CF280EF274}" dt="2026-05-08T09:52:18.451" v="857" actId="20577"/>
          <ac:spMkLst>
            <pc:docMk/>
            <pc:sldMk cId="2015226123" sldId="603"/>
            <ac:spMk id="6" creationId="{165B06FB-BD1F-98F9-DFE0-53BFA78A1C6D}"/>
          </ac:spMkLst>
        </pc:spChg>
        <pc:spChg chg="mod">
          <ac:chgData name="Glen Jones" userId="e846aaca-4b24-4b13-b0d0-f2308e16b284" providerId="ADAL" clId="{ED47ACC3-9597-4D89-A1DC-43CF280EF274}" dt="2026-05-08T09:52:14.080" v="851" actId="20577"/>
          <ac:spMkLst>
            <pc:docMk/>
            <pc:sldMk cId="2015226123" sldId="603"/>
            <ac:spMk id="8" creationId="{E266C817-E1E1-3A3C-EF09-148DE74E87C7}"/>
          </ac:spMkLst>
        </pc:spChg>
        <pc:spChg chg="mod">
          <ac:chgData name="Glen Jones" userId="e846aaca-4b24-4b13-b0d0-f2308e16b284" providerId="ADAL" clId="{ED47ACC3-9597-4D89-A1DC-43CF280EF274}" dt="2026-05-08T09:52:27.421" v="863" actId="20577"/>
          <ac:spMkLst>
            <pc:docMk/>
            <pc:sldMk cId="2015226123" sldId="603"/>
            <ac:spMk id="9" creationId="{55DB233D-3869-BE12-4C14-4231E22AD78B}"/>
          </ac:spMkLst>
        </pc:spChg>
        <pc:spChg chg="mod">
          <ac:chgData name="Glen Jones" userId="e846aaca-4b24-4b13-b0d0-f2308e16b284" providerId="ADAL" clId="{ED47ACC3-9597-4D89-A1DC-43CF280EF274}" dt="2026-05-08T09:52:16.441" v="854" actId="20577"/>
          <ac:spMkLst>
            <pc:docMk/>
            <pc:sldMk cId="2015226123" sldId="603"/>
            <ac:spMk id="11" creationId="{AAC87473-DCDD-7223-A659-C0A04CE9EA08}"/>
          </ac:spMkLst>
        </pc:spChg>
        <pc:spChg chg="mod">
          <ac:chgData name="Glen Jones" userId="e846aaca-4b24-4b13-b0d0-f2308e16b284" providerId="ADAL" clId="{ED47ACC3-9597-4D89-A1DC-43CF280EF274}" dt="2026-05-08T09:52:23.411" v="861" actId="20577"/>
          <ac:spMkLst>
            <pc:docMk/>
            <pc:sldMk cId="2015226123" sldId="603"/>
            <ac:spMk id="18" creationId="{C2C822B3-D052-3493-B712-A1D0591BF564}"/>
          </ac:spMkLst>
        </pc:spChg>
        <pc:spChg chg="mod">
          <ac:chgData name="Glen Jones" userId="e846aaca-4b24-4b13-b0d0-f2308e16b284" providerId="ADAL" clId="{ED47ACC3-9597-4D89-A1DC-43CF280EF274}" dt="2026-05-08T09:52:12.517" v="848" actId="20577"/>
          <ac:spMkLst>
            <pc:docMk/>
            <pc:sldMk cId="2015226123" sldId="603"/>
            <ac:spMk id="19" creationId="{32E90475-F964-F44D-29BA-41CBDBA444B0}"/>
          </ac:spMkLst>
        </pc:spChg>
        <pc:spChg chg="mod">
          <ac:chgData name="Glen Jones" userId="e846aaca-4b24-4b13-b0d0-f2308e16b284" providerId="ADAL" clId="{ED47ACC3-9597-4D89-A1DC-43CF280EF274}" dt="2026-05-08T09:52:31.903" v="887" actId="20577"/>
          <ac:spMkLst>
            <pc:docMk/>
            <pc:sldMk cId="2015226123" sldId="603"/>
            <ac:spMk id="20" creationId="{5EFE0203-FE1C-8AAF-CE83-A05C286D2C2A}"/>
          </ac:spMkLst>
        </pc:spChg>
      </pc:sldChg>
      <pc:sldChg chg="modSp add">
        <pc:chgData name="Glen Jones" userId="e846aaca-4b24-4b13-b0d0-f2308e16b284" providerId="ADAL" clId="{ED47ACC3-9597-4D89-A1DC-43CF280EF274}" dt="2026-05-08T09:20:25.722" v="472" actId="20577"/>
        <pc:sldMkLst>
          <pc:docMk/>
          <pc:sldMk cId="2414477059" sldId="604"/>
        </pc:sldMkLst>
        <pc:spChg chg="mod">
          <ac:chgData name="Glen Jones" userId="e846aaca-4b24-4b13-b0d0-f2308e16b284" providerId="ADAL" clId="{ED47ACC3-9597-4D89-A1DC-43CF280EF274}" dt="2026-05-08T09:20:25.722" v="472" actId="20577"/>
          <ac:spMkLst>
            <pc:docMk/>
            <pc:sldMk cId="2414477059" sldId="604"/>
            <ac:spMk id="4" creationId="{A2EF7D9B-F608-2DF3-681E-01F555BF37E0}"/>
          </ac:spMkLst>
        </pc:spChg>
      </pc:sldChg>
      <pc:sldChg chg="addSp delSp modSp add mod delAnim modAnim modNotesTx">
        <pc:chgData name="Glen Jones" userId="e846aaca-4b24-4b13-b0d0-f2308e16b284" providerId="ADAL" clId="{ED47ACC3-9597-4D89-A1DC-43CF280EF274}" dt="2026-05-08T10:16:01.361" v="1415" actId="6549"/>
        <pc:sldMkLst>
          <pc:docMk/>
          <pc:sldMk cId="1756736584" sldId="605"/>
        </pc:sldMkLst>
        <pc:spChg chg="add mod">
          <ac:chgData name="Glen Jones" userId="e846aaca-4b24-4b13-b0d0-f2308e16b284" providerId="ADAL" clId="{ED47ACC3-9597-4D89-A1DC-43CF280EF274}" dt="2026-05-08T09:53:16.863" v="889"/>
          <ac:spMkLst>
            <pc:docMk/>
            <pc:sldMk cId="1756736584" sldId="605"/>
            <ac:spMk id="2" creationId="{5733A8C7-B53F-CB21-7219-DF43C4983E34}"/>
          </ac:spMkLst>
        </pc:spChg>
        <pc:spChg chg="mod">
          <ac:chgData name="Glen Jones" userId="e846aaca-4b24-4b13-b0d0-f2308e16b284" providerId="ADAL" clId="{ED47ACC3-9597-4D89-A1DC-43CF280EF274}" dt="2026-05-08T09:20:29.126" v="473"/>
          <ac:spMkLst>
            <pc:docMk/>
            <pc:sldMk cId="1756736584" sldId="605"/>
            <ac:spMk id="4" creationId="{351A2F19-8F51-5620-7532-7DFD713DF8BE}"/>
          </ac:spMkLst>
        </pc:spChg>
        <pc:spChg chg="add mod">
          <ac:chgData name="Glen Jones" userId="e846aaca-4b24-4b13-b0d0-f2308e16b284" providerId="ADAL" clId="{ED47ACC3-9597-4D89-A1DC-43CF280EF274}" dt="2026-05-08T09:53:48.681" v="905" actId="20577"/>
          <ac:spMkLst>
            <pc:docMk/>
            <pc:sldMk cId="1756736584" sldId="605"/>
            <ac:spMk id="6" creationId="{BDE7844B-2CD0-A6CF-D863-09AB259974E6}"/>
          </ac:spMkLst>
        </pc:spChg>
        <pc:spChg chg="add mod">
          <ac:chgData name="Glen Jones" userId="e846aaca-4b24-4b13-b0d0-f2308e16b284" providerId="ADAL" clId="{ED47ACC3-9597-4D89-A1DC-43CF280EF274}" dt="2026-05-08T09:53:16.863" v="889"/>
          <ac:spMkLst>
            <pc:docMk/>
            <pc:sldMk cId="1756736584" sldId="605"/>
            <ac:spMk id="8" creationId="{1226446F-F565-53FA-9414-3A24EE432DF4}"/>
          </ac:spMkLst>
        </pc:spChg>
        <pc:spChg chg="add mod">
          <ac:chgData name="Glen Jones" userId="e846aaca-4b24-4b13-b0d0-f2308e16b284" providerId="ADAL" clId="{ED47ACC3-9597-4D89-A1DC-43CF280EF274}" dt="2026-05-08T09:53:16.863" v="889"/>
          <ac:spMkLst>
            <pc:docMk/>
            <pc:sldMk cId="1756736584" sldId="605"/>
            <ac:spMk id="9" creationId="{DDF32338-927C-9DB3-F07F-5A1ECA3EE7AB}"/>
          </ac:spMkLst>
        </pc:spChg>
        <pc:spChg chg="add mod">
          <ac:chgData name="Glen Jones" userId="e846aaca-4b24-4b13-b0d0-f2308e16b284" providerId="ADAL" clId="{ED47ACC3-9597-4D89-A1DC-43CF280EF274}" dt="2026-05-08T09:53:16.863" v="889"/>
          <ac:spMkLst>
            <pc:docMk/>
            <pc:sldMk cId="1756736584" sldId="605"/>
            <ac:spMk id="10" creationId="{EA252194-4982-9DDC-CF2C-B2D19B941745}"/>
          </ac:spMkLst>
        </pc:spChg>
        <pc:spChg chg="add mod">
          <ac:chgData name="Glen Jones" userId="e846aaca-4b24-4b13-b0d0-f2308e16b284" providerId="ADAL" clId="{ED47ACC3-9597-4D89-A1DC-43CF280EF274}" dt="2026-05-08T09:53:30.261" v="896" actId="20577"/>
          <ac:spMkLst>
            <pc:docMk/>
            <pc:sldMk cId="1756736584" sldId="605"/>
            <ac:spMk id="11" creationId="{6C9C5BC9-9770-6045-B421-A54166507F41}"/>
          </ac:spMkLst>
        </pc:spChg>
        <pc:spChg chg="add mod">
          <ac:chgData name="Glen Jones" userId="e846aaca-4b24-4b13-b0d0-f2308e16b284" providerId="ADAL" clId="{ED47ACC3-9597-4D89-A1DC-43CF280EF274}" dt="2026-05-08T09:53:52.441" v="916" actId="20577"/>
          <ac:spMkLst>
            <pc:docMk/>
            <pc:sldMk cId="1756736584" sldId="605"/>
            <ac:spMk id="12" creationId="{0A688BAC-1D37-DD20-B10C-005243898522}"/>
          </ac:spMkLst>
        </pc:spChg>
        <pc:spChg chg="add mod">
          <ac:chgData name="Glen Jones" userId="e846aaca-4b24-4b13-b0d0-f2308e16b284" providerId="ADAL" clId="{ED47ACC3-9597-4D89-A1DC-43CF280EF274}" dt="2026-05-08T09:53:32.361" v="898" actId="20577"/>
          <ac:spMkLst>
            <pc:docMk/>
            <pc:sldMk cId="1756736584" sldId="605"/>
            <ac:spMk id="13" creationId="{A8C53592-23A7-AF40-7E61-BA08DBBF7474}"/>
          </ac:spMkLst>
        </pc:spChg>
        <pc:spChg chg="add mod">
          <ac:chgData name="Glen Jones" userId="e846aaca-4b24-4b13-b0d0-f2308e16b284" providerId="ADAL" clId="{ED47ACC3-9597-4D89-A1DC-43CF280EF274}" dt="2026-05-08T09:53:33.931" v="902" actId="20577"/>
          <ac:spMkLst>
            <pc:docMk/>
            <pc:sldMk cId="1756736584" sldId="605"/>
            <ac:spMk id="14" creationId="{EFB112A5-EF29-3264-7AFE-947367DA62A1}"/>
          </ac:spMkLst>
        </pc:spChg>
        <pc:spChg chg="add mod">
          <ac:chgData name="Glen Jones" userId="e846aaca-4b24-4b13-b0d0-f2308e16b284" providerId="ADAL" clId="{ED47ACC3-9597-4D89-A1DC-43CF280EF274}" dt="2026-05-08T09:53:16.863" v="889"/>
          <ac:spMkLst>
            <pc:docMk/>
            <pc:sldMk cId="1756736584" sldId="605"/>
            <ac:spMk id="15" creationId="{BC410216-1621-E822-9924-0CEC5D30D7C4}"/>
          </ac:spMkLst>
        </pc:spChg>
      </pc:sldChg>
      <pc:sldChg chg="modSp add mod modNotesTx">
        <pc:chgData name="Glen Jones" userId="e846aaca-4b24-4b13-b0d0-f2308e16b284" providerId="ADAL" clId="{ED47ACC3-9597-4D89-A1DC-43CF280EF274}" dt="2026-05-08T09:47:46.432" v="686" actId="20577"/>
        <pc:sldMkLst>
          <pc:docMk/>
          <pc:sldMk cId="558729377" sldId="611"/>
        </pc:sldMkLst>
        <pc:spChg chg="mod">
          <ac:chgData name="Glen Jones" userId="e846aaca-4b24-4b13-b0d0-f2308e16b284" providerId="ADAL" clId="{ED47ACC3-9597-4D89-A1DC-43CF280EF274}" dt="2026-05-08T09:47:09.632" v="684" actId="1076"/>
          <ac:spMkLst>
            <pc:docMk/>
            <pc:sldMk cId="558729377" sldId="611"/>
            <ac:spMk id="2" creationId="{14ACF792-5974-5D74-3B44-2F58FB5B14C4}"/>
          </ac:spMkLst>
        </pc:spChg>
        <pc:spChg chg="mod">
          <ac:chgData name="Glen Jones" userId="e846aaca-4b24-4b13-b0d0-f2308e16b284" providerId="ADAL" clId="{ED47ACC3-9597-4D89-A1DC-43CF280EF274}" dt="2026-05-08T09:47:07.672" v="683" actId="1076"/>
          <ac:spMkLst>
            <pc:docMk/>
            <pc:sldMk cId="558729377" sldId="611"/>
            <ac:spMk id="3" creationId="{02D8313D-AD49-4903-951B-3C49EA3CBB4E}"/>
          </ac:spMkLst>
        </pc:spChg>
      </pc:sldChg>
      <pc:sldChg chg="modSp add mod">
        <pc:chgData name="Glen Jones" userId="e846aaca-4b24-4b13-b0d0-f2308e16b284" providerId="ADAL" clId="{ED47ACC3-9597-4D89-A1DC-43CF280EF274}" dt="2026-05-08T10:15:26.867" v="1412" actId="20577"/>
        <pc:sldMkLst>
          <pc:docMk/>
          <pc:sldMk cId="2623251585" sldId="612"/>
        </pc:sldMkLst>
        <pc:spChg chg="mod">
          <ac:chgData name="Glen Jones" userId="e846aaca-4b24-4b13-b0d0-f2308e16b284" providerId="ADAL" clId="{ED47ACC3-9597-4D89-A1DC-43CF280EF274}" dt="2026-05-08T09:47:55.152" v="687"/>
          <ac:spMkLst>
            <pc:docMk/>
            <pc:sldMk cId="2623251585" sldId="612"/>
            <ac:spMk id="2" creationId="{496257FE-D125-6FDD-6F97-F9CEBBDE48F4}"/>
          </ac:spMkLst>
        </pc:spChg>
        <pc:spChg chg="mod">
          <ac:chgData name="Glen Jones" userId="e846aaca-4b24-4b13-b0d0-f2308e16b284" providerId="ADAL" clId="{ED47ACC3-9597-4D89-A1DC-43CF280EF274}" dt="2026-05-08T09:48:26.986" v="695" actId="207"/>
          <ac:spMkLst>
            <pc:docMk/>
            <pc:sldMk cId="2623251585" sldId="612"/>
            <ac:spMk id="16" creationId="{1B917794-BBC1-B275-8326-528720B1B295}"/>
          </ac:spMkLst>
        </pc:spChg>
        <pc:spChg chg="mod">
          <ac:chgData name="Glen Jones" userId="e846aaca-4b24-4b13-b0d0-f2308e16b284" providerId="ADAL" clId="{ED47ACC3-9597-4D89-A1DC-43CF280EF274}" dt="2026-05-08T09:48:28.886" v="698" actId="20577"/>
          <ac:spMkLst>
            <pc:docMk/>
            <pc:sldMk cId="2623251585" sldId="612"/>
            <ac:spMk id="17" creationId="{7BCEE0C8-999A-C733-6703-120ED06D0A3F}"/>
          </ac:spMkLst>
        </pc:spChg>
        <pc:spChg chg="mod">
          <ac:chgData name="Glen Jones" userId="e846aaca-4b24-4b13-b0d0-f2308e16b284" providerId="ADAL" clId="{ED47ACC3-9597-4D89-A1DC-43CF280EF274}" dt="2026-05-08T10:15:26.867" v="1412" actId="20577"/>
          <ac:spMkLst>
            <pc:docMk/>
            <pc:sldMk cId="2623251585" sldId="612"/>
            <ac:spMk id="20" creationId="{B2B189AE-70B6-52EF-68E1-FF6FADF83720}"/>
          </ac:spMkLst>
        </pc:spChg>
        <pc:spChg chg="mod">
          <ac:chgData name="Glen Jones" userId="e846aaca-4b24-4b13-b0d0-f2308e16b284" providerId="ADAL" clId="{ED47ACC3-9597-4D89-A1DC-43CF280EF274}" dt="2026-05-08T09:48:08.307" v="688"/>
          <ac:spMkLst>
            <pc:docMk/>
            <pc:sldMk cId="2623251585" sldId="612"/>
            <ac:spMk id="21" creationId="{EC56AFA7-0CBC-4CA2-6C6C-B8B30AA64861}"/>
          </ac:spMkLst>
        </pc:spChg>
        <pc:spChg chg="mod">
          <ac:chgData name="Glen Jones" userId="e846aaca-4b24-4b13-b0d0-f2308e16b284" providerId="ADAL" clId="{ED47ACC3-9597-4D89-A1DC-43CF280EF274}" dt="2026-05-08T09:48:38.882" v="710" actId="20577"/>
          <ac:spMkLst>
            <pc:docMk/>
            <pc:sldMk cId="2623251585" sldId="612"/>
            <ac:spMk id="22" creationId="{350D0E79-1A11-D74E-AA47-6CCDA5650992}"/>
          </ac:spMkLst>
        </pc:spChg>
        <pc:spChg chg="mod">
          <ac:chgData name="Glen Jones" userId="e846aaca-4b24-4b13-b0d0-f2308e16b284" providerId="ADAL" clId="{ED47ACC3-9597-4D89-A1DC-43CF280EF274}" dt="2026-05-08T09:48:44.112" v="711" actId="207"/>
          <ac:spMkLst>
            <pc:docMk/>
            <pc:sldMk cId="2623251585" sldId="612"/>
            <ac:spMk id="23" creationId="{0F54FC4E-9C2D-0746-70C4-68FA36317F70}"/>
          </ac:spMkLst>
        </pc:spChg>
        <pc:spChg chg="mod">
          <ac:chgData name="Glen Jones" userId="e846aaca-4b24-4b13-b0d0-f2308e16b284" providerId="ADAL" clId="{ED47ACC3-9597-4D89-A1DC-43CF280EF274}" dt="2026-05-08T09:48:44.112" v="711" actId="207"/>
          <ac:spMkLst>
            <pc:docMk/>
            <pc:sldMk cId="2623251585" sldId="612"/>
            <ac:spMk id="24" creationId="{B702E0CB-9F01-9F61-4166-62EF6B1BA708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08T10:15:30.807" v="1414" actId="27636"/>
        <pc:sldMkLst>
          <pc:docMk/>
          <pc:sldMk cId="3342405934" sldId="613"/>
        </pc:sldMkLst>
        <pc:spChg chg="mod">
          <ac:chgData name="Glen Jones" userId="e846aaca-4b24-4b13-b0d0-f2308e16b284" providerId="ADAL" clId="{ED47ACC3-9597-4D89-A1DC-43CF280EF274}" dt="2026-05-08T09:49:08.432" v="717" actId="1076"/>
          <ac:spMkLst>
            <pc:docMk/>
            <pc:sldMk cId="3342405934" sldId="613"/>
            <ac:spMk id="2" creationId="{B9984AE4-22BD-EF98-77DE-587F20E8824E}"/>
          </ac:spMkLst>
        </pc:spChg>
        <pc:spChg chg="mod">
          <ac:chgData name="Glen Jones" userId="e846aaca-4b24-4b13-b0d0-f2308e16b284" providerId="ADAL" clId="{ED47ACC3-9597-4D89-A1DC-43CF280EF274}" dt="2026-05-08T09:49:04.795" v="716" actId="6549"/>
          <ac:spMkLst>
            <pc:docMk/>
            <pc:sldMk cId="3342405934" sldId="613"/>
            <ac:spMk id="3" creationId="{47BDEF84-BA70-1F8F-E1F4-7B807A60122D}"/>
          </ac:spMkLst>
        </pc:spChg>
        <pc:spChg chg="add mod">
          <ac:chgData name="Glen Jones" userId="e846aaca-4b24-4b13-b0d0-f2308e16b284" providerId="ADAL" clId="{ED47ACC3-9597-4D89-A1DC-43CF280EF274}" dt="2026-05-08T09:49:31.282" v="727" actId="1037"/>
          <ac:spMkLst>
            <pc:docMk/>
            <pc:sldMk cId="3342405934" sldId="613"/>
            <ac:spMk id="4" creationId="{A8822B1F-15BF-EE67-7C20-10ADD3F4A705}"/>
          </ac:spMkLst>
        </pc:spChg>
        <pc:spChg chg="add mod">
          <ac:chgData name="Glen Jones" userId="e846aaca-4b24-4b13-b0d0-f2308e16b284" providerId="ADAL" clId="{ED47ACC3-9597-4D89-A1DC-43CF280EF274}" dt="2026-05-08T09:49:31.282" v="727" actId="1037"/>
          <ac:spMkLst>
            <pc:docMk/>
            <pc:sldMk cId="3342405934" sldId="613"/>
            <ac:spMk id="6" creationId="{6A3352F8-2115-E59C-7A5B-0FB4CE785AC4}"/>
          </ac:spMkLst>
        </pc:spChg>
        <pc:spChg chg="add mod">
          <ac:chgData name="Glen Jones" userId="e846aaca-4b24-4b13-b0d0-f2308e16b284" providerId="ADAL" clId="{ED47ACC3-9597-4D89-A1DC-43CF280EF274}" dt="2026-05-08T09:49:38.872" v="728" actId="20577"/>
          <ac:spMkLst>
            <pc:docMk/>
            <pc:sldMk cId="3342405934" sldId="613"/>
            <ac:spMk id="8" creationId="{103B2C5F-6B02-EE4F-CC97-976C28A2F962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16" creationId="{0C7FF88D-F9D7-CD6A-EE1F-3EF2F4EE18B4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17" creationId="{DDAC7E12-45D2-45FF-6010-0A2A885054F1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18" creationId="{F370BCB8-58CE-1A7D-CCA3-091292BF538B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19" creationId="{F28B3375-D84F-977B-3894-277171D313B2}"/>
          </ac:spMkLst>
        </pc:spChg>
        <pc:spChg chg="mod">
          <ac:chgData name="Glen Jones" userId="e846aaca-4b24-4b13-b0d0-f2308e16b284" providerId="ADAL" clId="{ED47ACC3-9597-4D89-A1DC-43CF280EF274}" dt="2026-05-08T10:15:30.807" v="1414" actId="27636"/>
          <ac:spMkLst>
            <pc:docMk/>
            <pc:sldMk cId="3342405934" sldId="613"/>
            <ac:spMk id="20" creationId="{85E6D246-0EF7-491F-6541-1628EDBFF834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21" creationId="{5FBF4543-0038-F780-8B87-FEBB4D50F64A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22" creationId="{493E56DE-05A2-D292-CDFC-E4EF5A1B73F6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23" creationId="{CAABE74E-C075-876A-B372-2BD6DD3FA74E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24" creationId="{E53B74D4-A45A-4F43-A703-ED43A240591D}"/>
          </ac:spMkLst>
        </pc:spChg>
        <pc:spChg chg="mod">
          <ac:chgData name="Glen Jones" userId="e846aaca-4b24-4b13-b0d0-f2308e16b284" providerId="ADAL" clId="{ED47ACC3-9597-4D89-A1DC-43CF280EF274}" dt="2026-05-08T09:49:16.582" v="719" actId="1076"/>
          <ac:spMkLst>
            <pc:docMk/>
            <pc:sldMk cId="3342405934" sldId="613"/>
            <ac:spMk id="25" creationId="{530FD4C3-E1D5-E375-CE34-CF7DAFE38E05}"/>
          </ac:spMkLst>
        </pc:spChg>
        <pc:picChg chg="mod">
          <ac:chgData name="Glen Jones" userId="e846aaca-4b24-4b13-b0d0-f2308e16b284" providerId="ADAL" clId="{ED47ACC3-9597-4D89-A1DC-43CF280EF274}" dt="2026-05-08T09:49:11.762" v="718" actId="1076"/>
          <ac:picMkLst>
            <pc:docMk/>
            <pc:sldMk cId="3342405934" sldId="613"/>
            <ac:picMk id="7" creationId="{082342D1-FF07-4917-BB3A-330FBDDDE7D4}"/>
          </ac:picMkLst>
        </pc:picChg>
      </pc:sldChg>
      <pc:sldChg chg="addSp delSp modSp add mod modAnim">
        <pc:chgData name="Glen Jones" userId="e846aaca-4b24-4b13-b0d0-f2308e16b284" providerId="ADAL" clId="{ED47ACC3-9597-4D89-A1DC-43CF280EF274}" dt="2026-06-05T10:11:06.029" v="1478"/>
        <pc:sldMkLst>
          <pc:docMk/>
          <pc:sldMk cId="3170217976" sldId="614"/>
        </pc:sldMkLst>
        <pc:spChg chg="mod">
          <ac:chgData name="Glen Jones" userId="e846aaca-4b24-4b13-b0d0-f2308e16b284" providerId="ADAL" clId="{ED47ACC3-9597-4D89-A1DC-43CF280EF274}" dt="2026-05-08T09:59:00.481" v="991" actId="1076"/>
          <ac:spMkLst>
            <pc:docMk/>
            <pc:sldMk cId="3170217976" sldId="614"/>
            <ac:spMk id="4" creationId="{BDAF5A75-EBC0-79B3-863C-9947910AAB64}"/>
          </ac:spMkLst>
        </pc:spChg>
        <pc:spChg chg="mod">
          <ac:chgData name="Glen Jones" userId="e846aaca-4b24-4b13-b0d0-f2308e16b284" providerId="ADAL" clId="{ED47ACC3-9597-4D89-A1DC-43CF280EF274}" dt="2026-05-08T09:58:43.770" v="987" actId="1076"/>
          <ac:spMkLst>
            <pc:docMk/>
            <pc:sldMk cId="3170217976" sldId="614"/>
            <ac:spMk id="7" creationId="{2F1C0AFB-8B3C-792F-6550-83C4C163A2FB}"/>
          </ac:spMkLst>
        </pc:spChg>
        <pc:spChg chg="add mod ord">
          <ac:chgData name="Glen Jones" userId="e846aaca-4b24-4b13-b0d0-f2308e16b284" providerId="ADAL" clId="{ED47ACC3-9597-4D89-A1DC-43CF280EF274}" dt="2026-05-08T09:59:36.071" v="998" actId="207"/>
          <ac:spMkLst>
            <pc:docMk/>
            <pc:sldMk cId="3170217976" sldId="614"/>
            <ac:spMk id="12" creationId="{FB3CE822-B896-B575-86E5-FE4DFC123A20}"/>
          </ac:spMkLst>
        </pc:spChg>
        <pc:graphicFrameChg chg="add mod ord modGraphic">
          <ac:chgData name="Glen Jones" userId="e846aaca-4b24-4b13-b0d0-f2308e16b284" providerId="ADAL" clId="{ED47ACC3-9597-4D89-A1DC-43CF280EF274}" dt="2026-06-05T10:11:03.881" v="1477" actId="14734"/>
          <ac:graphicFrameMkLst>
            <pc:docMk/>
            <pc:sldMk cId="3170217976" sldId="614"/>
            <ac:graphicFrameMk id="11" creationId="{2DB921D2-426C-BBD2-3244-3096FC5ACBDC}"/>
          </ac:graphicFrameMkLst>
        </pc:graphicFrameChg>
        <pc:picChg chg="mod">
          <ac:chgData name="Glen Jones" userId="e846aaca-4b24-4b13-b0d0-f2308e16b284" providerId="ADAL" clId="{ED47ACC3-9597-4D89-A1DC-43CF280EF274}" dt="2026-05-08T09:58:34.831" v="984" actId="1076"/>
          <ac:picMkLst>
            <pc:docMk/>
            <pc:sldMk cId="3170217976" sldId="614"/>
            <ac:picMk id="6" creationId="{A95F34B8-45DF-C8BB-0B2B-9F5984A3BF18}"/>
          </ac:picMkLst>
        </pc:picChg>
      </pc:sldChg>
      <pc:sldChg chg="modSp add mod modNotesTx">
        <pc:chgData name="Glen Jones" userId="e846aaca-4b24-4b13-b0d0-f2308e16b284" providerId="ADAL" clId="{ED47ACC3-9597-4D89-A1DC-43CF280EF274}" dt="2026-05-08T10:09:28.138" v="1255" actId="6549"/>
        <pc:sldMkLst>
          <pc:docMk/>
          <pc:sldMk cId="54036819" sldId="615"/>
        </pc:sldMkLst>
        <pc:spChg chg="mod">
          <ac:chgData name="Glen Jones" userId="e846aaca-4b24-4b13-b0d0-f2308e16b284" providerId="ADAL" clId="{ED47ACC3-9597-4D89-A1DC-43CF280EF274}" dt="2026-05-08T10:08:52.019" v="1238" actId="20577"/>
          <ac:spMkLst>
            <pc:docMk/>
            <pc:sldMk cId="54036819" sldId="615"/>
            <ac:spMk id="2" creationId="{C2E517AC-236A-11EA-A092-E517255825FC}"/>
          </ac:spMkLst>
        </pc:spChg>
        <pc:spChg chg="mod">
          <ac:chgData name="Glen Jones" userId="e846aaca-4b24-4b13-b0d0-f2308e16b284" providerId="ADAL" clId="{ED47ACC3-9597-4D89-A1DC-43CF280EF274}" dt="2026-05-08T10:09:26.642" v="1254" actId="20577"/>
          <ac:spMkLst>
            <pc:docMk/>
            <pc:sldMk cId="54036819" sldId="615"/>
            <ac:spMk id="3" creationId="{F351B9B2-EEB2-11EF-2A6E-885839D7A413}"/>
          </ac:spMkLst>
        </pc:spChg>
      </pc:sldChg>
      <pc:sldChg chg="modSp add mod modNotesTx">
        <pc:chgData name="Glen Jones" userId="e846aaca-4b24-4b13-b0d0-f2308e16b284" providerId="ADAL" clId="{ED47ACC3-9597-4D89-A1DC-43CF280EF274}" dt="2026-05-08T10:10:32.168" v="1313" actId="20577"/>
        <pc:sldMkLst>
          <pc:docMk/>
          <pc:sldMk cId="2699979459" sldId="616"/>
        </pc:sldMkLst>
        <pc:spChg chg="mod">
          <ac:chgData name="Glen Jones" userId="e846aaca-4b24-4b13-b0d0-f2308e16b284" providerId="ADAL" clId="{ED47ACC3-9597-4D89-A1DC-43CF280EF274}" dt="2026-05-08T10:09:11.487" v="1250"/>
          <ac:spMkLst>
            <pc:docMk/>
            <pc:sldMk cId="2699979459" sldId="616"/>
            <ac:spMk id="2" creationId="{D015132C-CAA3-CC4B-06FD-902D231B4DB1}"/>
          </ac:spMkLst>
        </pc:spChg>
        <pc:spChg chg="mod">
          <ac:chgData name="Glen Jones" userId="e846aaca-4b24-4b13-b0d0-f2308e16b284" providerId="ADAL" clId="{ED47ACC3-9597-4D89-A1DC-43CF280EF274}" dt="2026-05-08T10:09:49.518" v="1265" actId="207"/>
          <ac:spMkLst>
            <pc:docMk/>
            <pc:sldMk cId="2699979459" sldId="616"/>
            <ac:spMk id="16" creationId="{4C5258B3-9D5D-6D5D-C43E-D1CAF60DD42E}"/>
          </ac:spMkLst>
        </pc:spChg>
        <pc:spChg chg="mod">
          <ac:chgData name="Glen Jones" userId="e846aaca-4b24-4b13-b0d0-f2308e16b284" providerId="ADAL" clId="{ED47ACC3-9597-4D89-A1DC-43CF280EF274}" dt="2026-05-08T10:09:49.518" v="1265" actId="207"/>
          <ac:spMkLst>
            <pc:docMk/>
            <pc:sldMk cId="2699979459" sldId="616"/>
            <ac:spMk id="17" creationId="{DDDCDDB9-38AD-1DFA-5AEF-211778563A5C}"/>
          </ac:spMkLst>
        </pc:spChg>
        <pc:spChg chg="mod">
          <ac:chgData name="Glen Jones" userId="e846aaca-4b24-4b13-b0d0-f2308e16b284" providerId="ADAL" clId="{ED47ACC3-9597-4D89-A1DC-43CF280EF274}" dt="2026-05-08T10:10:04.238" v="1278" actId="20577"/>
          <ac:spMkLst>
            <pc:docMk/>
            <pc:sldMk cId="2699979459" sldId="616"/>
            <ac:spMk id="20" creationId="{4C09D27D-E07C-C51E-E02A-377D4E91601A}"/>
          </ac:spMkLst>
        </pc:spChg>
        <pc:spChg chg="mod">
          <ac:chgData name="Glen Jones" userId="e846aaca-4b24-4b13-b0d0-f2308e16b284" providerId="ADAL" clId="{ED47ACC3-9597-4D89-A1DC-43CF280EF274}" dt="2026-05-08T10:09:07.249" v="1249" actId="20577"/>
          <ac:spMkLst>
            <pc:docMk/>
            <pc:sldMk cId="2699979459" sldId="616"/>
            <ac:spMk id="21" creationId="{89097E40-89E5-35FA-C2BC-A9F1764BF3A3}"/>
          </ac:spMkLst>
        </pc:spChg>
        <pc:spChg chg="mod">
          <ac:chgData name="Glen Jones" userId="e846aaca-4b24-4b13-b0d0-f2308e16b284" providerId="ADAL" clId="{ED47ACC3-9597-4D89-A1DC-43CF280EF274}" dt="2026-05-08T10:10:12.952" v="1280" actId="27636"/>
          <ac:spMkLst>
            <pc:docMk/>
            <pc:sldMk cId="2699979459" sldId="616"/>
            <ac:spMk id="22" creationId="{0490E72B-F732-511E-48B9-4A65347068BC}"/>
          </ac:spMkLst>
        </pc:spChg>
        <pc:spChg chg="mod">
          <ac:chgData name="Glen Jones" userId="e846aaca-4b24-4b13-b0d0-f2308e16b284" providerId="ADAL" clId="{ED47ACC3-9597-4D89-A1DC-43CF280EF274}" dt="2026-05-08T10:09:53.408" v="1266" actId="207"/>
          <ac:spMkLst>
            <pc:docMk/>
            <pc:sldMk cId="2699979459" sldId="616"/>
            <ac:spMk id="23" creationId="{548E0CF0-176E-021E-1778-121620A3E3F2}"/>
          </ac:spMkLst>
        </pc:spChg>
        <pc:spChg chg="mod">
          <ac:chgData name="Glen Jones" userId="e846aaca-4b24-4b13-b0d0-f2308e16b284" providerId="ADAL" clId="{ED47ACC3-9597-4D89-A1DC-43CF280EF274}" dt="2026-05-08T10:09:58.273" v="1272" actId="20577"/>
          <ac:spMkLst>
            <pc:docMk/>
            <pc:sldMk cId="2699979459" sldId="616"/>
            <ac:spMk id="24" creationId="{1BA8C15B-1B10-2AF1-86D2-6CFAC5CC6E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A4A2A-A46C-42A5-95A3-ED0D9AFA00AD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30D75-E0C0-4C93-A354-F188D7BECC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445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DE9BE-E2B4-57D5-DBFD-DCF8CCDC1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6E4D79-267E-8B91-9F46-987B07663B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4F6DB0-BA67-D592-A7E3-9F1B75B699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90A8EA-71C9-7C1F-1649-259B19A2BE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7877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58D8F-4BAC-FCC9-B631-0AE7E74C5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D1E29-CE90-D818-65FF-BAC930929D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85E67F-0656-2353-5737-15109E6A55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ignity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comes from the idea of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being calm, steady, and not “on fire”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Latin thinking: fire = uncontrolled emotion</a:t>
            </a:r>
          </a:p>
          <a:p>
            <a:pPr fontAlgn="t"/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de‑ignis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away from fire →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self‑control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959BF-C5B8-F7B5-685F-15356E872F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7612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4B28C-1849-3F62-12A8-F54B1FA8B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2BF1EF-92C5-EA35-8CD9-2AAAE853E8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EAFB72-FD80-D2B0-E891-86CF929AD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7E6D3-A298-9BDE-8CBD-D499C204FA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057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724CA-C1DF-0E2D-F6CF-AC1CBCEEA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BE66E-F49B-35AD-194F-15FA45195A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30F87-D61E-BD39-84C0-D0769DDED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ign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different — it means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knowing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not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fire.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1177B0-0BA8-0DB9-E112-4ED6E6598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9914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comes from Greek words meaning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act of standing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which is why it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foundation or starting point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today.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literally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“the act of deciding”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“a moment of judgement”</a:t>
            </a:r>
          </a:p>
          <a:p>
            <a:pPr fontAlgn="t"/>
            <a:endParaRPr lang="en-GB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Ancient Greek (and later medicine):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turning point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an illness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moment where things would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 better or worse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that idea, it came to mean: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decisive moment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turning point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time when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important decisions must be made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today,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very serious situation that requires urgent decisions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literally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“the act of putting something forward.”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idea or argument that is put forward for others to think about or discuss.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15CD6-2592-46A4-7438-A8B14C2E6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B321D5-C661-98B7-7034-8C353BB7FF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EA45F1-DF50-B700-D134-E49A130E81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150014-1659-7245-18D2-15654FA598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9329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88BA2-599F-AEFA-66B5-E2301D975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DD3950-8792-DED2-421C-D86A474624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4D985A-77FC-5E92-A75F-6E992BD49D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Prognosis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comes from Greek words meaning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knowing beforehand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which is why it means 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prediction about the future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gno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know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igno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not know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C0AC4-22F6-B94A-2FF3-2A9B5C1E03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795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</a:p>
          <a:p>
            <a:pPr lvl="1"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beside</a:t>
            </a:r>
          </a:p>
          <a:p>
            <a:pPr lvl="1" fontAlgn="t"/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in</a:t>
            </a:r>
          </a:p>
          <a:p>
            <a:pPr lvl="1"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putting or placing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 meaning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“something placed beside”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is exactly what parentheses do in writing: they place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extra information beside the main sentence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parenthesis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singular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(one) 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parentheses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plural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(more than one)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630D75-E0C0-4C93-A354-F188D7BECC42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119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76677-D2C5-07F0-139B-45CB0FC67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69A6AD-D76D-DA34-9406-6327BF248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31C64C-473F-61ED-CA85-DC69AFBEE1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ignite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to set on fire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engine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comes from the same Latin family because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early engines worked by fire and heat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you: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turn a key in a car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press the ignition button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are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 starting a controlled fire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inside the engine.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E4B18D-F129-9CA2-8419-B4FF5CCF55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162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4F31B-8C3B-E24E-3887-C845DCF35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E67AAD-07B7-1501-0C8D-22C14CEC92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89ECD8-7C6C-8F6B-FDE9-5026784DA9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81201D-750E-5E73-9D08-8A76874E1A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3453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9B54B-FEF5-E121-C2EB-5848B5CEC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A94B96-E870-7775-E322-AD6E81D52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9F05F5-1CD6-F7FF-298D-FBF25E9D4B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6BD78-0922-8831-FE87-D7B08817F4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22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39576-FD0D-42D2-1201-3D03A0AF9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BEC19-8878-8EE5-7E47-8EF2E5804F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934D2A-7EF2-6D93-E5A8-A11929847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FBA059-6B87-9FE9-D8D5-CA3AD565B4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329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98A2F-7813-9726-68EE-41375F673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6964CE-7562-36E1-135E-52777F1CC7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9B322C-D5B2-7044-E1BC-887338AB0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aquatics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things or activities related to water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(often sports, animals, or lessons done in water).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C8DF0B-3E29-DFA1-4FD8-340E6349B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1198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C6A0C-7A4D-5356-E2F4-CDE54A9F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691645-BD42-0B41-2D78-F4B11B5907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6B57A6-4F30-CE70-84B2-509C22D47A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926B4-48CC-92FE-BE6F-45DD1BD1F0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6705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D2C1B-AD3A-E8E4-E0C8-729DEB387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EFB26E-AF42-9607-EE46-2B3C6378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559EA5-8DCF-C721-D1FB-045D88F6A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maligned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spoken about in a harmful or unfair way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557F4D-6C25-B878-AB33-BB3407C5F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4009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829B6-A1F1-DDCE-534C-BF0F02F05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3222571-88AB-0E60-9480-23D4026C7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1DB2B-00E4-DB85-1CE7-BB7B4F77A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king was a benign ruler.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FF5B409-94FA-52DF-A5BB-A1B514D9C3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D4CFF2-CF1D-955D-89AA-B747248AAE7F}"/>
              </a:ext>
            </a:extLst>
          </p:cNvPr>
          <p:cNvSpPr txBox="1"/>
          <p:nvPr/>
        </p:nvSpPr>
        <p:spPr>
          <a:xfrm>
            <a:off x="4671850" y="211263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benign</a:t>
            </a:r>
          </a:p>
        </p:txBody>
      </p:sp>
    </p:spTree>
    <p:extLst>
      <p:ext uri="{BB962C8B-B14F-4D97-AF65-F5344CB8AC3E}">
        <p14:creationId xmlns:p14="http://schemas.microsoft.com/office/powerpoint/2010/main" val="2908221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51288-6DC7-087B-FBA8-3519E87B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AE39E64-1500-71E2-06E7-57D8F902E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DB5DC-DDD6-4AF6-6AB5-0AB968574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3B5C14F-F047-0947-767B-283352A9A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C52B38-5A83-D2C4-7F53-BD7C0506A2DE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benign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8E6AB2-6FC0-727A-9138-C283218136BA}"/>
              </a:ext>
            </a:extLst>
          </p:cNvPr>
          <p:cNvSpPr txBox="1">
            <a:spLocks/>
          </p:cNvSpPr>
          <p:nvPr/>
        </p:nvSpPr>
        <p:spPr>
          <a:xfrm>
            <a:off x="8295062" y="40103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ign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E3BD1BF-9953-DAC2-B2BF-8AAC7C1543AD}"/>
              </a:ext>
            </a:extLst>
          </p:cNvPr>
          <p:cNvSpPr/>
          <p:nvPr/>
        </p:nvSpPr>
        <p:spPr>
          <a:xfrm>
            <a:off x="4392561" y="417247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CF1FB2-54BA-F94A-A894-EACFE35DDB6D}"/>
              </a:ext>
            </a:extLst>
          </p:cNvPr>
          <p:cNvSpPr txBox="1">
            <a:spLocks/>
          </p:cNvSpPr>
          <p:nvPr/>
        </p:nvSpPr>
        <p:spPr>
          <a:xfrm>
            <a:off x="8295062" y="49817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9BF70E-6F7B-6627-F7D6-DA376D839C96}"/>
              </a:ext>
            </a:extLst>
          </p:cNvPr>
          <p:cNvSpPr txBox="1">
            <a:spLocks/>
          </p:cNvSpPr>
          <p:nvPr/>
        </p:nvSpPr>
        <p:spPr>
          <a:xfrm>
            <a:off x="2000966" y="4010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benign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DC864D6-9512-A018-3F35-7573AAB8DD9D}"/>
              </a:ext>
            </a:extLst>
          </p:cNvPr>
          <p:cNvSpPr txBox="1">
            <a:spLocks/>
          </p:cNvSpPr>
          <p:nvPr/>
        </p:nvSpPr>
        <p:spPr>
          <a:xfrm>
            <a:off x="5402913" y="40103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C7B18D8-B4B0-F96F-E9A4-CB9C4DD750FB}"/>
              </a:ext>
            </a:extLst>
          </p:cNvPr>
          <p:cNvSpPr txBox="1">
            <a:spLocks/>
          </p:cNvSpPr>
          <p:nvPr/>
        </p:nvSpPr>
        <p:spPr>
          <a:xfrm>
            <a:off x="5432681" y="49817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good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7687FB70-A726-91CC-7D8D-ECE2546BDF72}"/>
              </a:ext>
            </a:extLst>
          </p:cNvPr>
          <p:cNvSpPr/>
          <p:nvPr/>
        </p:nvSpPr>
        <p:spPr>
          <a:xfrm>
            <a:off x="7672518" y="415081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961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D71E7-E96B-D567-2466-849AB3C00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E77AA70-0C22-F33A-889A-7FB4268D7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1CED6-7670-EF47-BE87-19F934A01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group maligned his reputation.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F5EDFCC-2368-E395-62AA-62987EE2BE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FE90CC-F8EE-89B2-4A2A-90CABA7FF726}"/>
              </a:ext>
            </a:extLst>
          </p:cNvPr>
          <p:cNvSpPr txBox="1"/>
          <p:nvPr/>
        </p:nvSpPr>
        <p:spPr>
          <a:xfrm>
            <a:off x="4574342" y="3019961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maligned</a:t>
            </a:r>
          </a:p>
        </p:txBody>
      </p:sp>
    </p:spTree>
    <p:extLst>
      <p:ext uri="{BB962C8B-B14F-4D97-AF65-F5344CB8AC3E}">
        <p14:creationId xmlns:p14="http://schemas.microsoft.com/office/powerpoint/2010/main" val="1854051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4E3C-3AFE-3041-1D9A-DF45DE67B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879ECDF6-B198-C76F-076D-F62311732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04882-ABF5-6429-DBFE-3A43042DC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3444ECE-E96F-3ACB-DFD7-EAF08006DA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92F0B2-3B7A-2710-DBB5-62D2EDA7FBAF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maligned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B06FB-BD1F-98F9-DFE0-53BFA78A1C6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ign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DB233D-3869-BE12-4C14-4231E22AD78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A96CC51-88B5-FA80-EBC3-B5FE0C1F2AF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7F242FB-CCCD-81CB-B1E4-C12B0F671CA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2C822B3-D052-3493-B712-A1D0591BF56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fire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2E90475-F964-F44D-29BA-41CBDBA444B0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maligned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FE0203-FE1C-8AAF-CE83-A05C286D2C2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66C817-E1E1-3A3C-EF09-148DE74E87C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C87473-DCDD-7223-A659-C0A04CE9EA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bad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B3B4E05F-F3EF-D6F9-7B05-2137F80FFB3C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226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1B1B8-072E-166C-56F0-D08BCCC30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9ED890A-1B11-CCE1-06F8-664F63A32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D6090-17A1-8A00-E70C-EFC599262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purple gem explodes in the 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BDBA2F1-7390-3CA4-E54C-5E45ED83AB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51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EF7D9B-F608-2DF3-681E-01F555BF37E0}"/>
              </a:ext>
            </a:extLst>
          </p:cNvPr>
          <p:cNvSpPr txBox="1"/>
          <p:nvPr/>
        </p:nvSpPr>
        <p:spPr>
          <a:xfrm>
            <a:off x="2717023" y="1768184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dignity</a:t>
            </a:r>
          </a:p>
        </p:txBody>
      </p:sp>
    </p:spTree>
    <p:extLst>
      <p:ext uri="{BB962C8B-B14F-4D97-AF65-F5344CB8AC3E}">
        <p14:creationId xmlns:p14="http://schemas.microsoft.com/office/powerpoint/2010/main" val="24144770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5447A-9F9B-0DC1-1BAC-CF8E65FA9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FC0DDDE-D3AE-BCF9-9335-9DF99D49E7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1818F-0006-F5F1-2A12-D9BCA0F3B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0FF1CA-B5B3-56FD-507B-29DEFE533C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1A2F19-8F51-5620-7532-7DFD713DF8BE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dignity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33A8C7-B53F-CB21-7219-DF43C4983E34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ign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DE7844B-2CD0-A6CF-D863-09AB25997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1226446F-F565-53FA-9414-3A24EE432DF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DF32338-927C-9DB3-F07F-5A1ECA3EE7A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252194-4982-9DDC-CF2C-B2D19B941745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C9C5BC9-9770-6045-B421-A54166507F4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dignity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688BAC-1D37-DD20-B10C-00524389852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C53592-23A7-AF40-7E61-BA08DBBF7474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B112A5-EF29-3264-7AFE-947367DA62A1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BC410216-1621-E822-9924-0CEC5D30D7C4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6736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19471-695D-0E7E-D432-97D9E6DE2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EBCB836-B2B1-CD2C-3A32-88C3A2A38C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D3314-87D8-3F29-6105-7453B0EE8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ignorant of the facts.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CB2F673-2B03-707F-B2AD-05F566241D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80075E-1DFC-FEAA-E25D-DB829FF0DC1C}"/>
              </a:ext>
            </a:extLst>
          </p:cNvPr>
          <p:cNvSpPr txBox="1"/>
          <p:nvPr/>
        </p:nvSpPr>
        <p:spPr>
          <a:xfrm>
            <a:off x="4244638" y="2290307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ignorant</a:t>
            </a:r>
          </a:p>
        </p:txBody>
      </p:sp>
    </p:spTree>
    <p:extLst>
      <p:ext uri="{BB962C8B-B14F-4D97-AF65-F5344CB8AC3E}">
        <p14:creationId xmlns:p14="http://schemas.microsoft.com/office/powerpoint/2010/main" val="2643851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48CE7-2D5E-D891-9C4B-9F4B731A1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1FE39D4-731E-475C-A71A-015F4C574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5205D-19D7-42B1-2E7F-0141A6D60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DB6D3AB-C92C-5C5D-9B70-BC9F3A41B7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EDD274-EC74-20F5-9839-28005778DB03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ignorant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3C927D-B9EE-E635-8FEC-DED6A3D4442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95B593-5D95-F22A-CEE9-7F99E79EC45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F076AF88-CC5D-DBAE-E670-D437ECC26DD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8E19175-764F-E19F-A99D-7166A7CA76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360BBF-68E9-7D9F-28F1-7862D8B65662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A5FB1C0-98E0-6A2C-A0F4-78138EDA384D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ignorant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52BBAB-73BA-759F-47A2-F572F76FD68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A2FD691-6914-2F44-5E22-FF91BA2D37B8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ign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75B0672-2F9C-2C27-E7AA-277451CE04B6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not to know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93DC1DE-527F-D8AB-1270-166E4531B3F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544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344143E-561A-FF88-63D5-6576346B19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the morpheme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basis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the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diagno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process of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4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952" y="1550134"/>
            <a:ext cx="11338560" cy="4342242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291656"/>
            <a:ext cx="763929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morpheme ‑sis comes from Ancient Greek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σις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(‑sis). It means “the act of”, “the process of”, or “the state of”.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Greek, ‑sis was used to turn verbs into nouns, especially nouns about thinking, doing, or changing.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2AC731B-7F04-553B-731D-CF62960D4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0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5D83B-38D7-D5CE-66C7-34F99B3A7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1ACA1C43-9D3A-356B-64E4-F28F38746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B3CE822-B896-B575-86E5-FE4DFC123A20}"/>
              </a:ext>
            </a:extLst>
          </p:cNvPr>
          <p:cNvSpPr/>
          <p:nvPr/>
        </p:nvSpPr>
        <p:spPr>
          <a:xfrm>
            <a:off x="477381" y="564776"/>
            <a:ext cx="11409819" cy="5930153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2DB921D2-426C-BBD2-3244-3096FC5ACB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2991109"/>
              </p:ext>
            </p:extLst>
          </p:nvPr>
        </p:nvGraphicFramePr>
        <p:xfrm>
          <a:off x="3342634" y="3012141"/>
          <a:ext cx="7778083" cy="274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539">
                  <a:extLst>
                    <a:ext uri="{9D8B030D-6E8A-4147-A177-3AD203B41FA5}">
                      <a16:colId xmlns:a16="http://schemas.microsoft.com/office/drawing/2014/main" val="3753971675"/>
                    </a:ext>
                  </a:extLst>
                </a:gridCol>
                <a:gridCol w="5535544">
                  <a:extLst>
                    <a:ext uri="{9D8B030D-6E8A-4147-A177-3AD203B41FA5}">
                      <a16:colId xmlns:a16="http://schemas.microsoft.com/office/drawing/2014/main" val="920109310"/>
                    </a:ext>
                  </a:extLst>
                </a:gridCol>
              </a:tblGrid>
              <a:tr h="4397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1925273"/>
                  </a:ext>
                </a:extLst>
              </a:tr>
              <a:tr h="5724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thesis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an idea put forward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526661"/>
                  </a:ext>
                </a:extLst>
              </a:tr>
              <a:tr h="5724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diagnosis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finding out through knowledge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329879"/>
                  </a:ext>
                </a:extLst>
              </a:tr>
              <a:tr h="5724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analysis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breaking things up to understand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9043149"/>
                  </a:ext>
                </a:extLst>
              </a:tr>
              <a:tr h="5724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hypothesis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an idea placed under investigation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2137569"/>
                  </a:ext>
                </a:extLst>
              </a:tr>
            </a:tbl>
          </a:graphicData>
        </a:graphic>
      </p:graphicFrame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A95F34B8-45DF-C8BB-0B2B-9F5984A3BF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73" y="550347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1C0AFB-8B3C-792F-6550-83C4C163A2FB}"/>
              </a:ext>
            </a:extLst>
          </p:cNvPr>
          <p:cNvSpPr txBox="1"/>
          <p:nvPr/>
        </p:nvSpPr>
        <p:spPr>
          <a:xfrm>
            <a:off x="506675" y="3842101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AF5A75-EBC0-79B3-863C-9947910AAB64}"/>
              </a:ext>
            </a:extLst>
          </p:cNvPr>
          <p:cNvSpPr txBox="1"/>
          <p:nvPr/>
        </p:nvSpPr>
        <p:spPr>
          <a:xfrm>
            <a:off x="3203399" y="722082"/>
            <a:ext cx="8161495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Greek used ‑sis to capture moments of thought, judgement, or understanding.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Many ‑sis words are about mental or intellectual processes: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FE9CA6C-137F-042E-CF95-01D4527AA2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17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basis of mathematics is addition.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1B6A98-DA27-0F86-5E1C-357E56397829}"/>
              </a:ext>
            </a:extLst>
          </p:cNvPr>
          <p:cNvSpPr txBox="1"/>
          <p:nvPr/>
        </p:nvSpPr>
        <p:spPr>
          <a:xfrm>
            <a:off x="5360744" y="2599589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basis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basis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8420080" y="39247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sis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4002563" y="408683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8420080" y="4893336"/>
            <a:ext cx="1980000" cy="1104052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act, process, or state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1639705" y="3915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basis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5742054" y="39557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7865484" y="40961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5742054" y="4924340"/>
            <a:ext cx="1980000" cy="1073047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step/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stand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crisis was not as severe as first thought.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2B4C9B-57DC-DB1B-81E3-62D3FF7CCF6E}"/>
              </a:ext>
            </a:extLst>
          </p:cNvPr>
          <p:cNvSpPr txBox="1"/>
          <p:nvPr/>
        </p:nvSpPr>
        <p:spPr>
          <a:xfrm>
            <a:off x="4806320" y="2378576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crisis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crisis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8295062" y="4000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4392561" y="416295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8295062" y="4972245"/>
            <a:ext cx="2160000" cy="103858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act, process, or state of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2000966" y="400086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crisis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5402913" y="400086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5432681" y="4972246"/>
            <a:ext cx="2160000" cy="1038588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judge, decide, separate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7672518" y="4141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Her thesis was that exercise helps children learn better.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5ECDC6-5C4B-F915-2F3F-3354F864DBED}"/>
              </a:ext>
            </a:extLst>
          </p:cNvPr>
          <p:cNvSpPr txBox="1"/>
          <p:nvPr/>
        </p:nvSpPr>
        <p:spPr>
          <a:xfrm>
            <a:off x="4155426" y="342900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thesis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thesis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8234101" y="40064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sis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4331600" y="416859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8234101" y="4977883"/>
            <a:ext cx="2160000" cy="1127082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act, process, or state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1940005" y="40064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thesis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5341952" y="40064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5341952" y="4977883"/>
            <a:ext cx="2160000" cy="1127081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70000"/>
              </a:lnSpc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put or place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7611557" y="41469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2CB65-4A42-8838-65BC-D17BF8EFE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4675E08-55C5-DF5C-B8B2-A0C720AFD0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1B9B2-EEB2-11EF-2A6E-885839D7A4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Doctors make a prognosis about how an illness will develop.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17AC-236A-11EA-A092-E517255825FC}"/>
              </a:ext>
            </a:extLst>
          </p:cNvPr>
          <p:cNvSpPr txBox="1"/>
          <p:nvPr/>
        </p:nvSpPr>
        <p:spPr>
          <a:xfrm>
            <a:off x="2624898" y="2329581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prognosis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55E7AF4-65D4-4518-9F2E-04DCC17B75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6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D969A-1D5B-51E2-96C6-3889130A4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4E288B3-B833-7F98-B698-A53CBEAEE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1DA0C-5D21-84CE-B585-FDB756315E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15132C-CAA3-CC4B-06FD-902D231B4DB1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prognosis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C68597E-FF80-DC8D-82CA-8A28633F0E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C5258B3-9D5D-6D5D-C43E-D1CAF60DD42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gno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DDCDDB9-38AD-1DFA-5AEF-211778563A5C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AB93CA02-FC7F-812C-9C65-C8DDF755FE0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8A8BD2D9-0621-8B45-F91E-131D5E63FB5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C09D27D-E07C-C51E-E02A-377D4E91601A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know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9097E40-89E5-35FA-C2BC-A9F1764BF3A3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prognosis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490E72B-F732-511E-48B9-4A65347068B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act, process, or state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48E0CF0-176E-021E-1778-121620A3E3F2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BA8C15B-1B10-2AF1-86D2-6CFAC5CC6EE9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140D100-1228-7A47-FD76-027939352FC7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979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87927" y="1953563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theasis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was unfairly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malined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even though it was clearly refined in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parenthses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87927" y="3465816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His thesis was unfairly maligned, even though it was clearly refined in parentheses.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87927" y="4892633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thesis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was unfairly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maligned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even though it was clearly refined in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parentheses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A1D6DC4-6CC3-8658-CEAB-CCB8907266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F79F535-3B32-80A1-0B89-FE5216AA1055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9982F13-E372-B93D-C204-B189309B5FF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167" y="1660124"/>
            <a:ext cx="7774560" cy="409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ignorant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dignity 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benign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malign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ignite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ignition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basis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crisis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thesis 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parenthesis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diagnosis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prognosis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B5965D-C9EF-6742-4494-65A6E40888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2BD024F-3CD1-822C-FA4E-BF51951419F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8A9F0A-33BC-C541-9569-1AF36FBBB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0445" y="2135118"/>
            <a:ext cx="4031109" cy="103670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Ign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Sis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C546602-245B-33BF-CBC4-F00B5FD76B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076E9BF-6B65-F32E-1AB5-4BD98B70E1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5507F06-57A8-40D9-F23E-912D18966B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41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7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4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DD75DCD-3E3D-8E3B-6D10-DA9AA6B146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have the base </a:t>
            </a:r>
            <a:r>
              <a:rPr lang="en-GB" dirty="0" err="1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ign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ign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ition	d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ign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ign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orant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 err="1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ign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Ign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fire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lack of knowledge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84082"/>
            <a:ext cx="11338560" cy="475111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57221" y="1368324"/>
            <a:ext cx="7444827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ign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ignis which means fire.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Latin root has stayed surprisingly clear in English, especially in words linked to heat, burning, or starting fires.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But not every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ign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word is about fire!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There is a second Latin root that means “not knowing”.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00296" y="456801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2887" y="1112384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4A538-EEC2-7431-2D5D-4EEEEB96A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7DC5858-E4F5-DDED-90CF-58B0F6030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8313D-AD49-4903-951B-3C49EA3CB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started the car using the ignition.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ACF792-5974-5D74-3B44-2F58FB5B14C4}"/>
              </a:ext>
            </a:extLst>
          </p:cNvPr>
          <p:cNvSpPr txBox="1"/>
          <p:nvPr/>
        </p:nvSpPr>
        <p:spPr>
          <a:xfrm>
            <a:off x="2624898" y="2329581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ignition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F6DACF9-048A-C7B8-5FED-152BB1F27B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729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DF0CC-CD26-2AA0-A23F-B3A84ECEB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7AE568E-5E16-D75D-0043-A07CA40A4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35761-F2FA-C9FC-781C-5921E6C85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6257FE-D125-6FDD-6F97-F9CEBBDE48F4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ignition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47AF188-2D5F-F9BD-1E0C-05FA8F1945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B917794-BBC1-B275-8326-528720B1B29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BCEE0C8-999A-C733-6703-120ED06D0A3F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807BE64-1377-2BB8-1730-6C536331784B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86B8E3E0-10A1-E630-440A-51C2EDC0B08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2B189AE-70B6-52EF-68E1-FF6FADF8372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cause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C56AFA7-0CBC-4CA2-6C6C-B8B30AA6486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ignition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50D0E79-1A11-D74E-AA47-6CCDA565099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54FC4E-9C2D-0746-70C4-68FA36317F7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ign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702E0CB-9F01-9F61-4166-62EF6B1BA7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E95B3F0E-CE4E-846F-EDB8-165704A7A3CA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251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CE84B-DAB4-F928-98A3-9B02DB1DB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E4630E0-1F34-7892-339A-4A52D743B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DEF84-BA70-1F8F-E1F4-7B807A601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984AE4-22BD-EF98-77DE-587F20E8824E}"/>
              </a:ext>
            </a:extLst>
          </p:cNvPr>
          <p:cNvSpPr txBox="1"/>
          <p:nvPr/>
        </p:nvSpPr>
        <p:spPr>
          <a:xfrm>
            <a:off x="2254148" y="9224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ignition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82342D1-FF07-4917-BB3A-330FBDDDE7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700" y="-451994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C7FF88D-F9D7-CD6A-EE1F-3EF2F4EE18B4}"/>
              </a:ext>
            </a:extLst>
          </p:cNvPr>
          <p:cNvSpPr txBox="1">
            <a:spLocks/>
          </p:cNvSpPr>
          <p:nvPr/>
        </p:nvSpPr>
        <p:spPr>
          <a:xfrm>
            <a:off x="6741478" y="200897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DAC7E12-45D2-45FF-6010-0A2A885054F1}"/>
              </a:ext>
            </a:extLst>
          </p:cNvPr>
          <p:cNvSpPr txBox="1">
            <a:spLocks/>
          </p:cNvSpPr>
          <p:nvPr/>
        </p:nvSpPr>
        <p:spPr>
          <a:xfrm>
            <a:off x="9633626" y="200897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370BCB8-58CE-1A7D-CCA3-091292BF538B}"/>
              </a:ext>
            </a:extLst>
          </p:cNvPr>
          <p:cNvSpPr/>
          <p:nvPr/>
        </p:nvSpPr>
        <p:spPr>
          <a:xfrm>
            <a:off x="9018914" y="21494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28B3375-D84F-977B-3894-277171D313B2}"/>
              </a:ext>
            </a:extLst>
          </p:cNvPr>
          <p:cNvSpPr/>
          <p:nvPr/>
        </p:nvSpPr>
        <p:spPr>
          <a:xfrm>
            <a:off x="2838977" y="2171074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5E6D246-0EF7-491F-6541-1628EDBFF834}"/>
              </a:ext>
            </a:extLst>
          </p:cNvPr>
          <p:cNvSpPr txBox="1">
            <a:spLocks/>
          </p:cNvSpPr>
          <p:nvPr/>
        </p:nvSpPr>
        <p:spPr>
          <a:xfrm>
            <a:off x="6741478" y="29803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cause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FBF4543-0038-F780-8B87-FEBB4D50F64A}"/>
              </a:ext>
            </a:extLst>
          </p:cNvPr>
          <p:cNvSpPr txBox="1">
            <a:spLocks/>
          </p:cNvSpPr>
          <p:nvPr/>
        </p:nvSpPr>
        <p:spPr>
          <a:xfrm>
            <a:off x="447382" y="200897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ignition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93E56DE-05A2-D292-CDFC-E4EF5A1B73F6}"/>
              </a:ext>
            </a:extLst>
          </p:cNvPr>
          <p:cNvSpPr txBox="1">
            <a:spLocks/>
          </p:cNvSpPr>
          <p:nvPr/>
        </p:nvSpPr>
        <p:spPr>
          <a:xfrm>
            <a:off x="9633626" y="29803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AABE74E-C075-876A-B372-2BD6DD3FA74E}"/>
              </a:ext>
            </a:extLst>
          </p:cNvPr>
          <p:cNvSpPr txBox="1">
            <a:spLocks/>
          </p:cNvSpPr>
          <p:nvPr/>
        </p:nvSpPr>
        <p:spPr>
          <a:xfrm>
            <a:off x="3849329" y="200897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ign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53B74D4-A45A-4F43-A703-ED43A240591D}"/>
              </a:ext>
            </a:extLst>
          </p:cNvPr>
          <p:cNvSpPr txBox="1">
            <a:spLocks/>
          </p:cNvSpPr>
          <p:nvPr/>
        </p:nvSpPr>
        <p:spPr>
          <a:xfrm>
            <a:off x="3879097" y="29803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30FD4C3-E1D5-E375-CE34-CF7DAFE38E05}"/>
              </a:ext>
            </a:extLst>
          </p:cNvPr>
          <p:cNvSpPr/>
          <p:nvPr/>
        </p:nvSpPr>
        <p:spPr>
          <a:xfrm>
            <a:off x="6118934" y="21494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822B1F-15BF-EE67-7C20-10ADD3F4A705}"/>
              </a:ext>
            </a:extLst>
          </p:cNvPr>
          <p:cNvSpPr txBox="1"/>
          <p:nvPr/>
        </p:nvSpPr>
        <p:spPr>
          <a:xfrm>
            <a:off x="3237793" y="3688156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6A3352F8-2115-E59C-7A5B-0FB4CE785AC4}"/>
              </a:ext>
            </a:extLst>
          </p:cNvPr>
          <p:cNvSpPr/>
          <p:nvPr/>
        </p:nvSpPr>
        <p:spPr>
          <a:xfrm>
            <a:off x="7796668" y="2458449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3B2C5F-6B02-EE4F-CC97-976C28A2F962}"/>
              </a:ext>
            </a:extLst>
          </p:cNvPr>
          <p:cNvSpPr txBox="1"/>
          <p:nvPr/>
        </p:nvSpPr>
        <p:spPr>
          <a:xfrm>
            <a:off x="-146297" y="4949705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3342405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1132</Words>
  <Application>Microsoft Office PowerPoint</Application>
  <PresentationFormat>Widescreen</PresentationFormat>
  <Paragraphs>250</Paragraphs>
  <Slides>30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Ign &amp; 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2026-06-05T10:11:09Z</dcterms:modified>
</cp:coreProperties>
</file>