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0" r:id="rId2"/>
    <p:sldId id="546" r:id="rId3"/>
    <p:sldId id="548" r:id="rId4"/>
    <p:sldId id="274" r:id="rId5"/>
    <p:sldId id="294" r:id="rId6"/>
    <p:sldId id="617" r:id="rId7"/>
    <p:sldId id="281" r:id="rId8"/>
    <p:sldId id="626" r:id="rId9"/>
    <p:sldId id="612" r:id="rId10"/>
    <p:sldId id="282" r:id="rId11"/>
    <p:sldId id="600" r:id="rId12"/>
    <p:sldId id="283" r:id="rId13"/>
    <p:sldId id="603" r:id="rId14"/>
    <p:sldId id="298" r:id="rId15"/>
    <p:sldId id="605" r:id="rId16"/>
    <p:sldId id="316" r:id="rId17"/>
    <p:sldId id="598" r:id="rId18"/>
    <p:sldId id="302" r:id="rId19"/>
    <p:sldId id="618" r:id="rId20"/>
    <p:sldId id="384" r:id="rId21"/>
    <p:sldId id="385" r:id="rId22"/>
    <p:sldId id="386" r:id="rId23"/>
    <p:sldId id="299" r:id="rId24"/>
    <p:sldId id="620" r:id="rId25"/>
    <p:sldId id="286" r:id="rId26"/>
    <p:sldId id="622" r:id="rId27"/>
    <p:sldId id="303" r:id="rId28"/>
    <p:sldId id="625" r:id="rId29"/>
    <p:sldId id="394" r:id="rId30"/>
    <p:sldId id="277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953486-52AB-42BF-974C-B61433A74F28}" v="2" dt="2026-06-05T10:20:52.6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70796" autoAdjust="0"/>
  </p:normalViewPr>
  <p:slideViewPr>
    <p:cSldViewPr snapToGrid="0">
      <p:cViewPr varScale="1">
        <p:scale>
          <a:sx n="71" d="100"/>
          <a:sy n="71" d="100"/>
        </p:scale>
        <p:origin x="1716" y="50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7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10:22:12.831" v="2114" actId="6549"/>
      <pc:docMkLst>
        <pc:docMk/>
      </pc:docMkLst>
      <pc:sldChg chg="modSp mod modTransition">
        <pc:chgData name="Glen Jones" userId="e846aaca-4b24-4b13-b0d0-f2308e16b284" providerId="ADAL" clId="{ED47ACC3-9597-4D89-A1DC-43CF280EF274}" dt="2026-06-05T10:22:12.831" v="2114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5T10:22:12.831" v="2114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add del mod ord modTransition">
        <pc:chgData name="Glen Jones" userId="e846aaca-4b24-4b13-b0d0-f2308e16b284" providerId="ADAL" clId="{ED47ACC3-9597-4D89-A1DC-43CF280EF274}" dt="2026-05-08T13:25:54.571" v="2053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8T13:25:54.571" v="2053"/>
          <ac:spMkLst>
            <pc:docMk/>
            <pc:sldMk cId="0" sldId="277"/>
            <ac:spMk id="3" creationId="{14A98FF5-4F3C-D9B6-7AF1-1894F0939983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5-08T13:05:57.842" v="1629" actId="1076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08T13:05:57.842" v="1629" actId="1076"/>
          <ac:spMkLst>
            <pc:docMk/>
            <pc:sldMk cId="418504607" sldId="281"/>
            <ac:spMk id="4" creationId="{63C87EAC-216B-5402-2A54-216E143DF2E4}"/>
          </ac:spMkLst>
        </pc:spChg>
        <pc:spChg chg="add mod ord">
          <ac:chgData name="Glen Jones" userId="e846aaca-4b24-4b13-b0d0-f2308e16b284" providerId="ADAL" clId="{ED47ACC3-9597-4D89-A1DC-43CF280EF274}" dt="2026-05-08T13:05:47.372" v="1626"/>
          <ac:spMkLst>
            <pc:docMk/>
            <pc:sldMk cId="418504607" sldId="281"/>
            <ac:spMk id="9" creationId="{7DF52696-3AB3-4F74-8A8B-D8AA308D0270}"/>
          </ac:spMkLst>
        </pc:spChg>
        <pc:picChg chg="add mod ord">
          <ac:chgData name="Glen Jones" userId="e846aaca-4b24-4b13-b0d0-f2308e16b284" providerId="ADAL" clId="{ED47ACC3-9597-4D89-A1DC-43CF280EF274}" dt="2026-05-08T13:05:29.724" v="1620" actId="167"/>
          <ac:picMkLst>
            <pc:docMk/>
            <pc:sldMk cId="418504607" sldId="281"/>
            <ac:picMk id="8" creationId="{FCC6C5D4-CF89-0B4B-BA5B-291710141A4B}"/>
          </ac:picMkLst>
        </pc:picChg>
      </pc:sldChg>
      <pc:sldChg chg="delSp modSp add del mod modNotesTx">
        <pc:chgData name="Glen Jones" userId="e846aaca-4b24-4b13-b0d0-f2308e16b284" providerId="ADAL" clId="{ED47ACC3-9597-4D89-A1DC-43CF280EF274}" dt="2026-05-08T13:27:38.312" v="2086" actId="20577"/>
        <pc:sldMkLst>
          <pc:docMk/>
          <pc:sldMk cId="1463621575" sldId="282"/>
        </pc:sldMkLst>
        <pc:spChg chg="mod">
          <ac:chgData name="Glen Jones" userId="e846aaca-4b24-4b13-b0d0-f2308e16b284" providerId="ADAL" clId="{ED47ACC3-9597-4D89-A1DC-43CF280EF274}" dt="2026-05-08T13:08:40.034" v="1685" actId="207"/>
          <ac:spMkLst>
            <pc:docMk/>
            <pc:sldMk cId="1463621575" sldId="282"/>
            <ac:spMk id="2" creationId="{25ABEDB5-C6D2-F1C6-39D4-F8CD35FCF8B9}"/>
          </ac:spMkLst>
        </pc:spChg>
        <pc:spChg chg="mod">
          <ac:chgData name="Glen Jones" userId="e846aaca-4b24-4b13-b0d0-f2308e16b284" providerId="ADAL" clId="{ED47ACC3-9597-4D89-A1DC-43CF280EF274}" dt="2026-05-08T13:08:33.003" v="1683" actId="14100"/>
          <ac:spMkLst>
            <pc:docMk/>
            <pc:sldMk cId="1463621575" sldId="282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08:42.265" v="1686" actId="115"/>
          <ac:spMkLst>
            <pc:docMk/>
            <pc:sldMk cId="1463621575" sldId="282"/>
            <ac:spMk id="7" creationId="{BA3C2F14-7E71-4EBB-8995-0A6507409F31}"/>
          </ac:spMkLst>
        </pc:spChg>
      </pc:sldChg>
      <pc:sldChg chg="delSp modSp add mod">
        <pc:chgData name="Glen Jones" userId="e846aaca-4b24-4b13-b0d0-f2308e16b284" providerId="ADAL" clId="{ED47ACC3-9597-4D89-A1DC-43CF280EF274}" dt="2026-05-08T13:13:16.661" v="1748" actId="14100"/>
        <pc:sldMkLst>
          <pc:docMk/>
          <pc:sldMk cId="26346991" sldId="283"/>
        </pc:sldMkLst>
        <pc:spChg chg="mod">
          <ac:chgData name="Glen Jones" userId="e846aaca-4b24-4b13-b0d0-f2308e16b284" providerId="ADAL" clId="{ED47ACC3-9597-4D89-A1DC-43CF280EF274}" dt="2026-05-08T13:12:21.691" v="1733" actId="207"/>
          <ac:spMkLst>
            <pc:docMk/>
            <pc:sldMk cId="26346991" sldId="283"/>
            <ac:spMk id="2" creationId="{35551CF0-AED5-F173-5685-BFE1AE9A6222}"/>
          </ac:spMkLst>
        </pc:spChg>
        <pc:spChg chg="mod">
          <ac:chgData name="Glen Jones" userId="e846aaca-4b24-4b13-b0d0-f2308e16b284" providerId="ADAL" clId="{ED47ACC3-9597-4D89-A1DC-43CF280EF274}" dt="2026-05-08T13:13:16.661" v="1748" actId="14100"/>
          <ac:spMkLst>
            <pc:docMk/>
            <pc:sldMk cId="26346991" sldId="283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12:57.121" v="1744" actId="115"/>
          <ac:spMkLst>
            <pc:docMk/>
            <pc:sldMk cId="26346991" sldId="283"/>
            <ac:spMk id="7" creationId="{780D9B94-CC5E-A838-E713-91EBA08326E2}"/>
          </ac:spMkLst>
        </pc:spChg>
      </pc:sldChg>
      <pc:sldChg chg="addSp delSp modSp add mod ord">
        <pc:chgData name="Glen Jones" userId="e846aaca-4b24-4b13-b0d0-f2308e16b284" providerId="ADAL" clId="{ED47ACC3-9597-4D89-A1DC-43CF280EF274}" dt="2026-05-08T13:23:05.441" v="1973" actId="115"/>
        <pc:sldMkLst>
          <pc:docMk/>
          <pc:sldMk cId="292875226" sldId="286"/>
        </pc:sldMkLst>
        <pc:spChg chg="add mod ord">
          <ac:chgData name="Glen Jones" userId="e846aaca-4b24-4b13-b0d0-f2308e16b284" providerId="ADAL" clId="{ED47ACC3-9597-4D89-A1DC-43CF280EF274}" dt="2026-05-08T13:22:56.069" v="1970"/>
          <ac:spMkLst>
            <pc:docMk/>
            <pc:sldMk cId="292875226" sldId="286"/>
            <ac:spMk id="5" creationId="{AA6FB18F-CC1C-F3E0-8401-F208D593AB4D}"/>
          </ac:spMkLst>
        </pc:spChg>
        <pc:spChg chg="mod">
          <ac:chgData name="Glen Jones" userId="e846aaca-4b24-4b13-b0d0-f2308e16b284" providerId="ADAL" clId="{ED47ACC3-9597-4D89-A1DC-43CF280EF274}" dt="2026-05-08T13:23:05.441" v="1973" actId="115"/>
          <ac:spMkLst>
            <pc:docMk/>
            <pc:sldMk cId="292875226" sldId="286"/>
            <ac:spMk id="7" creationId="{E9203326-0665-E0D4-0DBE-545FD7172E5B}"/>
          </ac:spMkLst>
        </pc:spChg>
      </pc:sldChg>
      <pc:sldChg chg="modSp add del mod">
        <pc:chgData name="Glen Jones" userId="e846aaca-4b24-4b13-b0d0-f2308e16b284" providerId="ADAL" clId="{ED47ACC3-9597-4D89-A1DC-43CF280EF274}" dt="2026-05-08T13:04:01.195" v="1600" actId="6549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08T13:04:01.195" v="1600" actId="6549"/>
          <ac:spMkLst>
            <pc:docMk/>
            <pc:sldMk cId="2113469465" sldId="294"/>
            <ac:spMk id="6" creationId="{731938AE-C7D9-634F-66A1-F3735A64F606}"/>
          </ac:spMkLst>
        </pc:spChg>
      </pc:sldChg>
      <pc:sldChg chg="modSp add mod">
        <pc:chgData name="Glen Jones" userId="e846aaca-4b24-4b13-b0d0-f2308e16b284" providerId="ADAL" clId="{ED47ACC3-9597-4D89-A1DC-43CF280EF274}" dt="2026-05-08T13:15:07.921" v="1797" actId="1076"/>
        <pc:sldMkLst>
          <pc:docMk/>
          <pc:sldMk cId="2359013293" sldId="298"/>
        </pc:sldMkLst>
        <pc:spChg chg="mod">
          <ac:chgData name="Glen Jones" userId="e846aaca-4b24-4b13-b0d0-f2308e16b284" providerId="ADAL" clId="{ED47ACC3-9597-4D89-A1DC-43CF280EF274}" dt="2026-05-08T13:15:00.900" v="1794" actId="207"/>
          <ac:spMkLst>
            <pc:docMk/>
            <pc:sldMk cId="2359013293" sldId="298"/>
            <ac:spMk id="2" creationId="{5CB3CA1C-BA35-529E-5F82-5E307A7013BA}"/>
          </ac:spMkLst>
        </pc:spChg>
        <pc:spChg chg="mod">
          <ac:chgData name="Glen Jones" userId="e846aaca-4b24-4b13-b0d0-f2308e16b284" providerId="ADAL" clId="{ED47ACC3-9597-4D89-A1DC-43CF280EF274}" dt="2026-05-08T13:14:57.411" v="1793" actId="14100"/>
          <ac:spMkLst>
            <pc:docMk/>
            <pc:sldMk cId="2359013293" sldId="298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15:07.921" v="1797" actId="1076"/>
          <ac:spMkLst>
            <pc:docMk/>
            <pc:sldMk cId="2359013293" sldId="298"/>
            <ac:spMk id="7" creationId="{15E72F6A-2460-16A9-50BE-873809DE104D}"/>
          </ac:spMkLst>
        </pc:spChg>
      </pc:sldChg>
      <pc:sldChg chg="addSp delSp modSp add mod">
        <pc:chgData name="Glen Jones" userId="e846aaca-4b24-4b13-b0d0-f2308e16b284" providerId="ADAL" clId="{ED47ACC3-9597-4D89-A1DC-43CF280EF274}" dt="2026-05-08T13:21:30.155" v="1943" actId="1076"/>
        <pc:sldMkLst>
          <pc:docMk/>
          <pc:sldMk cId="3168401012" sldId="299"/>
        </pc:sldMkLst>
        <pc:spChg chg="mod">
          <ac:chgData name="Glen Jones" userId="e846aaca-4b24-4b13-b0d0-f2308e16b284" providerId="ADAL" clId="{ED47ACC3-9597-4D89-A1DC-43CF280EF274}" dt="2026-05-08T13:20:54.400" v="1939" actId="14100"/>
          <ac:spMkLst>
            <pc:docMk/>
            <pc:sldMk cId="3168401012" sldId="299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21:30.155" v="1943" actId="1076"/>
          <ac:spMkLst>
            <pc:docMk/>
            <pc:sldMk cId="3168401012" sldId="299"/>
            <ac:spMk id="7" creationId="{DF66567A-1211-7965-7B14-588D37656672}"/>
          </ac:spMkLst>
        </pc:spChg>
        <pc:picChg chg="add mod">
          <ac:chgData name="Glen Jones" userId="e846aaca-4b24-4b13-b0d0-f2308e16b284" providerId="ADAL" clId="{ED47ACC3-9597-4D89-A1DC-43CF280EF274}" dt="2026-05-08T13:20:58.830" v="1941" actId="1076"/>
          <ac:picMkLst>
            <pc:docMk/>
            <pc:sldMk cId="3168401012" sldId="299"/>
            <ac:picMk id="5" creationId="{9419247A-C1F7-C5EC-5BE0-327B3A75E6BD}"/>
          </ac:picMkLst>
        </pc:picChg>
      </pc:sldChg>
      <pc:sldChg chg="modSp add mod">
        <pc:chgData name="Glen Jones" userId="e846aaca-4b24-4b13-b0d0-f2308e16b284" providerId="ADAL" clId="{ED47ACC3-9597-4D89-A1DC-43CF280EF274}" dt="2026-05-08T13:18:13.650" v="1907" actId="20577"/>
        <pc:sldMkLst>
          <pc:docMk/>
          <pc:sldMk cId="3984665508" sldId="302"/>
        </pc:sldMkLst>
        <pc:spChg chg="mod">
          <ac:chgData name="Glen Jones" userId="e846aaca-4b24-4b13-b0d0-f2308e16b284" providerId="ADAL" clId="{ED47ACC3-9597-4D89-A1DC-43CF280EF274}" dt="2026-05-08T13:18:13.650" v="1907" actId="20577"/>
          <ac:spMkLst>
            <pc:docMk/>
            <pc:sldMk cId="3984665508" sldId="302"/>
            <ac:spMk id="6" creationId="{731938AE-C7D9-634F-66A1-F3735A64F606}"/>
          </ac:spMkLst>
        </pc:spChg>
      </pc:sldChg>
      <pc:sldChg chg="addSp delSp modSp add mod ord">
        <pc:chgData name="Glen Jones" userId="e846aaca-4b24-4b13-b0d0-f2308e16b284" providerId="ADAL" clId="{ED47ACC3-9597-4D89-A1DC-43CF280EF274}" dt="2026-05-08T13:24:54.432" v="2022" actId="6549"/>
        <pc:sldMkLst>
          <pc:docMk/>
          <pc:sldMk cId="1475613315" sldId="303"/>
        </pc:sldMkLst>
        <pc:spChg chg="add mod ord">
          <ac:chgData name="Glen Jones" userId="e846aaca-4b24-4b13-b0d0-f2308e16b284" providerId="ADAL" clId="{ED47ACC3-9597-4D89-A1DC-43CF280EF274}" dt="2026-05-08T13:24:54.432" v="2022" actId="6549"/>
          <ac:spMkLst>
            <pc:docMk/>
            <pc:sldMk cId="1475613315" sldId="303"/>
            <ac:spMk id="5" creationId="{5FB0AE55-B627-AFE2-C844-BDD727DE0EA4}"/>
          </ac:spMkLst>
        </pc:spChg>
        <pc:spChg chg="mod">
          <ac:chgData name="Glen Jones" userId="e846aaca-4b24-4b13-b0d0-f2308e16b284" providerId="ADAL" clId="{ED47ACC3-9597-4D89-A1DC-43CF280EF274}" dt="2026-05-08T13:24:37.869" v="2013" actId="115"/>
          <ac:spMkLst>
            <pc:docMk/>
            <pc:sldMk cId="1475613315" sldId="303"/>
            <ac:spMk id="7" creationId="{780D9B94-CC5E-A838-E713-91EBA08326E2}"/>
          </ac:spMkLst>
        </pc:spChg>
        <pc:picChg chg="mod">
          <ac:chgData name="Glen Jones" userId="e846aaca-4b24-4b13-b0d0-f2308e16b284" providerId="ADAL" clId="{ED47ACC3-9597-4D89-A1DC-43CF280EF274}" dt="2026-05-08T13:24:42.303" v="2015" actId="14100"/>
          <ac:picMkLst>
            <pc:docMk/>
            <pc:sldMk cId="1475613315" sldId="303"/>
            <ac:picMk id="6" creationId="{2CB92B33-9A85-31AC-FB4D-9BBEA35CFBE5}"/>
          </ac:picMkLst>
        </pc:picChg>
      </pc:sldChg>
      <pc:sldChg chg="delSp modSp add mod">
        <pc:chgData name="Glen Jones" userId="e846aaca-4b24-4b13-b0d0-f2308e16b284" providerId="ADAL" clId="{ED47ACC3-9597-4D89-A1DC-43CF280EF274}" dt="2026-05-08T13:18:00.764" v="1890" actId="313"/>
        <pc:sldMkLst>
          <pc:docMk/>
          <pc:sldMk cId="458172427" sldId="316"/>
        </pc:sldMkLst>
        <pc:spChg chg="mod">
          <ac:chgData name="Glen Jones" userId="e846aaca-4b24-4b13-b0d0-f2308e16b284" providerId="ADAL" clId="{ED47ACC3-9597-4D89-A1DC-43CF280EF274}" dt="2026-05-08T13:17:01.411" v="1848" actId="207"/>
          <ac:spMkLst>
            <pc:docMk/>
            <pc:sldMk cId="458172427" sldId="316"/>
            <ac:spMk id="2" creationId="{499B46C7-DB03-EC44-5660-00D63BD4EE8F}"/>
          </ac:spMkLst>
        </pc:spChg>
        <pc:spChg chg="mod">
          <ac:chgData name="Glen Jones" userId="e846aaca-4b24-4b13-b0d0-f2308e16b284" providerId="ADAL" clId="{ED47ACC3-9597-4D89-A1DC-43CF280EF274}" dt="2026-05-08T13:18:00.764" v="1890" actId="313"/>
          <ac:spMkLst>
            <pc:docMk/>
            <pc:sldMk cId="458172427" sldId="31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16:54.501" v="1846" actId="115"/>
          <ac:spMkLst>
            <pc:docMk/>
            <pc:sldMk cId="458172427" sldId="316"/>
            <ac:spMk id="7" creationId="{15E72F6A-2460-16A9-50BE-873809DE104D}"/>
          </ac:spMkLst>
        </pc:spChg>
        <pc:picChg chg="mod">
          <ac:chgData name="Glen Jones" userId="e846aaca-4b24-4b13-b0d0-f2308e16b284" providerId="ADAL" clId="{ED47ACC3-9597-4D89-A1DC-43CF280EF274}" dt="2026-05-08T13:17:57.670" v="1888" actId="14100"/>
          <ac:picMkLst>
            <pc:docMk/>
            <pc:sldMk cId="458172427" sldId="316"/>
            <ac:picMk id="4" creationId="{CD83A7E3-7B73-E81A-7FE5-0965A6E65AC6}"/>
          </ac:picMkLst>
        </pc:picChg>
      </pc:sldChg>
      <pc:sldChg chg="modSp add">
        <pc:chgData name="Glen Jones" userId="e846aaca-4b24-4b13-b0d0-f2308e16b284" providerId="ADAL" clId="{ED47ACC3-9597-4D89-A1DC-43CF280EF274}" dt="2026-05-08T13:19:09.785" v="1918" actId="1076"/>
        <pc:sldMkLst>
          <pc:docMk/>
          <pc:sldMk cId="3920771547" sldId="384"/>
        </pc:sldMkLst>
        <pc:spChg chg="mod">
          <ac:chgData name="Glen Jones" userId="e846aaca-4b24-4b13-b0d0-f2308e16b284" providerId="ADAL" clId="{ED47ACC3-9597-4D89-A1DC-43CF280EF274}" dt="2026-05-08T13:19:09.785" v="1918" actId="1076"/>
          <ac:spMkLst>
            <pc:docMk/>
            <pc:sldMk cId="3920771547" sldId="384"/>
            <ac:spMk id="2" creationId="{F17EB783-5A51-B037-6D23-81D9A7554EDE}"/>
          </ac:spMkLst>
        </pc:spChg>
        <pc:spChg chg="mod">
          <ac:chgData name="Glen Jones" userId="e846aaca-4b24-4b13-b0d0-f2308e16b284" providerId="ADAL" clId="{ED47ACC3-9597-4D89-A1DC-43CF280EF274}" dt="2026-05-08T13:19:09.785" v="1918" actId="1076"/>
          <ac:spMkLst>
            <pc:docMk/>
            <pc:sldMk cId="3920771547" sldId="384"/>
            <ac:spMk id="3" creationId="{F01F89B7-5A17-19A4-CE49-65051B93FE68}"/>
          </ac:spMkLst>
        </pc:spChg>
        <pc:spChg chg="mod">
          <ac:chgData name="Glen Jones" userId="e846aaca-4b24-4b13-b0d0-f2308e16b284" providerId="ADAL" clId="{ED47ACC3-9597-4D89-A1DC-43CF280EF274}" dt="2026-05-08T13:19:09.785" v="1918" actId="1076"/>
          <ac:spMkLst>
            <pc:docMk/>
            <pc:sldMk cId="3920771547" sldId="384"/>
            <ac:spMk id="7" creationId="{C5622383-41FA-CF5B-260D-E420A0BB6951}"/>
          </ac:spMkLst>
        </pc:spChg>
        <pc:picChg chg="mod">
          <ac:chgData name="Glen Jones" userId="e846aaca-4b24-4b13-b0d0-f2308e16b284" providerId="ADAL" clId="{ED47ACC3-9597-4D89-A1DC-43CF280EF274}" dt="2026-05-08T13:19:01.755" v="1917" actId="732"/>
          <ac:picMkLst>
            <pc:docMk/>
            <pc:sldMk cId="3920771547" sldId="384"/>
            <ac:picMk id="1026" creationId="{56AABAF9-C4D0-418C-0B0C-7B922DD5775D}"/>
          </ac:picMkLst>
        </pc:picChg>
        <pc:picChg chg="mod">
          <ac:chgData name="Glen Jones" userId="e846aaca-4b24-4b13-b0d0-f2308e16b284" providerId="ADAL" clId="{ED47ACC3-9597-4D89-A1DC-43CF280EF274}" dt="2026-05-08T13:19:09.785" v="1918" actId="1076"/>
          <ac:picMkLst>
            <pc:docMk/>
            <pc:sldMk cId="3920771547" sldId="384"/>
            <ac:picMk id="1028" creationId="{C76B6B34-5395-1F5D-D99A-44181744EEFF}"/>
          </ac:picMkLst>
        </pc:picChg>
      </pc:sldChg>
      <pc:sldChg chg="modSp add mod">
        <pc:chgData name="Glen Jones" userId="e846aaca-4b24-4b13-b0d0-f2308e16b284" providerId="ADAL" clId="{ED47ACC3-9597-4D89-A1DC-43CF280EF274}" dt="2026-05-08T13:20:00.735" v="1927" actId="1076"/>
        <pc:sldMkLst>
          <pc:docMk/>
          <pc:sldMk cId="2623573803" sldId="385"/>
        </pc:sldMkLst>
        <pc:spChg chg="mod">
          <ac:chgData name="Glen Jones" userId="e846aaca-4b24-4b13-b0d0-f2308e16b284" providerId="ADAL" clId="{ED47ACC3-9597-4D89-A1DC-43CF280EF274}" dt="2026-05-08T13:20:00.735" v="1927" actId="1076"/>
          <ac:spMkLst>
            <pc:docMk/>
            <pc:sldMk cId="2623573803" sldId="385"/>
            <ac:spMk id="2" creationId="{0A693290-255E-0D89-AC10-45AB4A3AB8C1}"/>
          </ac:spMkLst>
        </pc:spChg>
        <pc:spChg chg="mod">
          <ac:chgData name="Glen Jones" userId="e846aaca-4b24-4b13-b0d0-f2308e16b284" providerId="ADAL" clId="{ED47ACC3-9597-4D89-A1DC-43CF280EF274}" dt="2026-05-08T13:20:00.735" v="1927" actId="1076"/>
          <ac:spMkLst>
            <pc:docMk/>
            <pc:sldMk cId="2623573803" sldId="385"/>
            <ac:spMk id="3" creationId="{38EE5535-2DD4-6C5F-9978-F5093176F8D2}"/>
          </ac:spMkLst>
        </pc:spChg>
        <pc:picChg chg="mod">
          <ac:chgData name="Glen Jones" userId="e846aaca-4b24-4b13-b0d0-f2308e16b284" providerId="ADAL" clId="{ED47ACC3-9597-4D89-A1DC-43CF280EF274}" dt="2026-05-08T13:19:20.822" v="1919" actId="732"/>
          <ac:picMkLst>
            <pc:docMk/>
            <pc:sldMk cId="2623573803" sldId="385"/>
            <ac:picMk id="1026" creationId="{CC0EACE9-A8E6-C9EE-21D5-9C6B22C04EBB}"/>
          </ac:picMkLst>
        </pc:picChg>
      </pc:sldChg>
      <pc:sldChg chg="modSp add mod">
        <pc:chgData name="Glen Jones" userId="e846aaca-4b24-4b13-b0d0-f2308e16b284" providerId="ADAL" clId="{ED47ACC3-9597-4D89-A1DC-43CF280EF274}" dt="2026-05-08T13:18:50.242" v="1916" actId="1076"/>
        <pc:sldMkLst>
          <pc:docMk/>
          <pc:sldMk cId="4086031752" sldId="386"/>
        </pc:sldMkLst>
        <pc:spChg chg="mod">
          <ac:chgData name="Glen Jones" userId="e846aaca-4b24-4b13-b0d0-f2308e16b284" providerId="ADAL" clId="{ED47ACC3-9597-4D89-A1DC-43CF280EF274}" dt="2026-05-08T13:18:40.970" v="1913" actId="404"/>
          <ac:spMkLst>
            <pc:docMk/>
            <pc:sldMk cId="4086031752" sldId="386"/>
            <ac:spMk id="2" creationId="{04FD885F-D1A2-6F0A-AEA2-86ECDD99BA50}"/>
          </ac:spMkLst>
        </pc:spChg>
        <pc:spChg chg="mod">
          <ac:chgData name="Glen Jones" userId="e846aaca-4b24-4b13-b0d0-f2308e16b284" providerId="ADAL" clId="{ED47ACC3-9597-4D89-A1DC-43CF280EF274}" dt="2026-05-08T13:18:30.130" v="1909" actId="14100"/>
          <ac:spMkLst>
            <pc:docMk/>
            <pc:sldMk cId="4086031752" sldId="386"/>
            <ac:spMk id="3" creationId="{71B58411-24B1-338F-CDF3-36D23173FFD2}"/>
          </ac:spMkLst>
        </pc:spChg>
        <pc:spChg chg="mod">
          <ac:chgData name="Glen Jones" userId="e846aaca-4b24-4b13-b0d0-f2308e16b284" providerId="ADAL" clId="{ED47ACC3-9597-4D89-A1DC-43CF280EF274}" dt="2026-05-08T13:18:46.610" v="1915" actId="1076"/>
          <ac:spMkLst>
            <pc:docMk/>
            <pc:sldMk cId="4086031752" sldId="386"/>
            <ac:spMk id="4" creationId="{AADA684E-7DB4-D554-2367-EA2FE0B30379}"/>
          </ac:spMkLst>
        </pc:spChg>
        <pc:picChg chg="mod">
          <ac:chgData name="Glen Jones" userId="e846aaca-4b24-4b13-b0d0-f2308e16b284" providerId="ADAL" clId="{ED47ACC3-9597-4D89-A1DC-43CF280EF274}" dt="2026-05-08T13:18:26.950" v="1908" actId="732"/>
          <ac:picMkLst>
            <pc:docMk/>
            <pc:sldMk cId="4086031752" sldId="386"/>
            <ac:picMk id="1026" creationId="{6AA6FC5A-680A-3D61-6F4F-E6E9C4D1CC47}"/>
          </ac:picMkLst>
        </pc:picChg>
        <pc:picChg chg="mod">
          <ac:chgData name="Glen Jones" userId="e846aaca-4b24-4b13-b0d0-f2308e16b284" providerId="ADAL" clId="{ED47ACC3-9597-4D89-A1DC-43CF280EF274}" dt="2026-05-08T13:18:50.242" v="1916" actId="1076"/>
          <ac:picMkLst>
            <pc:docMk/>
            <pc:sldMk cId="4086031752" sldId="386"/>
            <ac:picMk id="2050" creationId="{9392348E-79D5-B25B-816F-97E930311F4C}"/>
          </ac:picMkLst>
        </pc:picChg>
      </pc:sldChg>
      <pc:sldChg chg="modTransition">
        <pc:chgData name="Glen Jones" userId="e846aaca-4b24-4b13-b0d0-f2308e16b284" providerId="ADAL" clId="{ED47ACC3-9597-4D89-A1DC-43CF280EF274}" dt="2026-05-07T13:47:16.142" v="119"/>
        <pc:sldMkLst>
          <pc:docMk/>
          <pc:sldMk cId="461087981" sldId="390"/>
        </pc:sldMkLst>
      </pc:sldChg>
      <pc:sldChg chg="add">
        <pc:chgData name="Glen Jones" userId="e846aaca-4b24-4b13-b0d0-f2308e16b284" providerId="ADAL" clId="{ED47ACC3-9597-4D89-A1DC-43CF280EF274}" dt="2026-05-08T12:59:25.148" v="1504"/>
        <pc:sldMkLst>
          <pc:docMk/>
          <pc:sldMk cId="2437532284" sldId="394"/>
        </pc:sldMkLst>
      </pc:sldChg>
      <pc:sldChg chg="add modTransition">
        <pc:chgData name="Glen Jones" userId="e846aaca-4b24-4b13-b0d0-f2308e16b284" providerId="ADAL" clId="{ED47ACC3-9597-4D89-A1DC-43CF280EF274}" dt="2026-05-07T13:47:16.142" v="119"/>
        <pc:sldMkLst>
          <pc:docMk/>
          <pc:sldMk cId="245842585" sldId="546"/>
        </pc:sldMkLst>
      </pc:sldChg>
      <pc:sldChg chg="addSp modSp add mod modTransition modAnim modNotesTx">
        <pc:chgData name="Glen Jones" userId="e846aaca-4b24-4b13-b0d0-f2308e16b284" providerId="ADAL" clId="{ED47ACC3-9597-4D89-A1DC-43CF280EF274}" dt="2026-06-05T10:20:58.281" v="2110" actId="20577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6-05T10:20:44" v="2096" actId="27636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8T12:55:21.788" v="1476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6-05T10:20:44.004" v="2099" actId="27636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6-05T10:20:43.999" v="2095" actId="27636"/>
          <ac:spMkLst>
            <pc:docMk/>
            <pc:sldMk cId="2004214985" sldId="548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6-05T10:20:47.511" v="2101" actId="1076"/>
          <ac:spMkLst>
            <pc:docMk/>
            <pc:sldMk cId="2004214985" sldId="548"/>
            <ac:spMk id="10" creationId="{0B846EA8-5B16-1DAA-67B3-41E1C58B399E}"/>
          </ac:spMkLst>
        </pc:spChg>
        <pc:spChg chg="mod">
          <ac:chgData name="Glen Jones" userId="e846aaca-4b24-4b13-b0d0-f2308e16b284" providerId="ADAL" clId="{ED47ACC3-9597-4D89-A1DC-43CF280EF274}" dt="2026-06-05T10:20:47.511" v="2101" actId="1076"/>
          <ac:spMkLst>
            <pc:docMk/>
            <pc:sldMk cId="2004214985" sldId="548"/>
            <ac:spMk id="11" creationId="{10C736AA-AC47-99A8-6867-5CC692867413}"/>
          </ac:spMkLst>
        </pc:spChg>
        <pc:spChg chg="mod">
          <ac:chgData name="Glen Jones" userId="e846aaca-4b24-4b13-b0d0-f2308e16b284" providerId="ADAL" clId="{ED47ACC3-9597-4D89-A1DC-43CF280EF274}" dt="2026-06-05T10:20:47.511" v="2101" actId="1076"/>
          <ac:spMkLst>
            <pc:docMk/>
            <pc:sldMk cId="2004214985" sldId="548"/>
            <ac:spMk id="12" creationId="{22596944-45D8-2D4F-D294-D5EB8FED35B2}"/>
          </ac:spMkLst>
        </pc:spChg>
        <pc:spChg chg="add mod">
          <ac:chgData name="Glen Jones" userId="e846aaca-4b24-4b13-b0d0-f2308e16b284" providerId="ADAL" clId="{ED47ACC3-9597-4D89-A1DC-43CF280EF274}" dt="2026-06-05T10:20:49.892" v="2103" actId="27636"/>
          <ac:spMkLst>
            <pc:docMk/>
            <pc:sldMk cId="2004214985" sldId="548"/>
            <ac:spMk id="13" creationId="{97FCD6B2-3367-E7E3-DF24-9DB06282D929}"/>
          </ac:spMkLst>
        </pc:spChg>
      </pc:sldChg>
      <pc:sldChg chg="addSp delSp modSp add mod ord delAnim modAnim modNotesTx">
        <pc:chgData name="Glen Jones" userId="e846aaca-4b24-4b13-b0d0-f2308e16b284" providerId="ADAL" clId="{ED47ACC3-9597-4D89-A1DC-43CF280EF274}" dt="2026-05-08T13:17:49.550" v="1885" actId="1076"/>
        <pc:sldMkLst>
          <pc:docMk/>
          <pc:sldMk cId="2615443818" sldId="598"/>
        </pc:sldMkLst>
        <pc:spChg chg="add mod">
          <ac:chgData name="Glen Jones" userId="e846aaca-4b24-4b13-b0d0-f2308e16b284" providerId="ADAL" clId="{ED47ACC3-9597-4D89-A1DC-43CF280EF274}" dt="2026-05-08T13:17:28.670" v="1862" actId="207"/>
          <ac:spMkLst>
            <pc:docMk/>
            <pc:sldMk cId="2615443818" sldId="598"/>
            <ac:spMk id="2" creationId="{493C927D-B9EE-E635-8FEC-DED6A3D44425}"/>
          </ac:spMkLst>
        </pc:spChg>
        <pc:spChg chg="mod">
          <ac:chgData name="Glen Jones" userId="e846aaca-4b24-4b13-b0d0-f2308e16b284" providerId="ADAL" clId="{ED47ACC3-9597-4D89-A1DC-43CF280EF274}" dt="2026-05-08T13:16:57.153" v="1847"/>
          <ac:spMkLst>
            <pc:docMk/>
            <pc:sldMk cId="2615443818" sldId="598"/>
            <ac:spMk id="5" creationId="{07EDD274-EC74-20F5-9839-28005778DB03}"/>
          </ac:spMkLst>
        </pc:spChg>
        <pc:spChg chg="add mod">
          <ac:chgData name="Glen Jones" userId="e846aaca-4b24-4b13-b0d0-f2308e16b284" providerId="ADAL" clId="{ED47ACC3-9597-4D89-A1DC-43CF280EF274}" dt="2026-05-08T13:17:21.360" v="1860" actId="20577"/>
          <ac:spMkLst>
            <pc:docMk/>
            <pc:sldMk cId="2615443818" sldId="598"/>
            <ac:spMk id="8" creationId="{6495B593-5D95-F22A-CEE9-7F99E79EC456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9" creationId="{F076AF88-CC5D-DBAE-E670-D437ECC26DD9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10" creationId="{68E19175-764F-E19F-A99D-7166A7CA7661}"/>
          </ac:spMkLst>
        </pc:spChg>
        <pc:spChg chg="add mod">
          <ac:chgData name="Glen Jones" userId="e846aaca-4b24-4b13-b0d0-f2308e16b284" providerId="ADAL" clId="{ED47ACC3-9597-4D89-A1DC-43CF280EF274}" dt="2026-05-08T13:17:31.310" v="1867" actId="20577"/>
          <ac:spMkLst>
            <pc:docMk/>
            <pc:sldMk cId="2615443818" sldId="598"/>
            <ac:spMk id="11" creationId="{F1360BBF-68E9-7D9F-28F1-7862D8B65662}"/>
          </ac:spMkLst>
        </pc:spChg>
        <pc:spChg chg="add mod">
          <ac:chgData name="Glen Jones" userId="e846aaca-4b24-4b13-b0d0-f2308e16b284" providerId="ADAL" clId="{ED47ACC3-9597-4D89-A1DC-43CF280EF274}" dt="2026-05-08T13:17:15.605" v="1852"/>
          <ac:spMkLst>
            <pc:docMk/>
            <pc:sldMk cId="2615443818" sldId="598"/>
            <ac:spMk id="12" creationId="{BA5FB1C0-98E0-6A2C-A0F4-78138EDA384D}"/>
          </ac:spMkLst>
        </pc:spChg>
        <pc:spChg chg="add mod">
          <ac:chgData name="Glen Jones" userId="e846aaca-4b24-4b13-b0d0-f2308e16b284" providerId="ADAL" clId="{ED47ACC3-9597-4D89-A1DC-43CF280EF274}" dt="2026-05-08T09:50:38.491" v="786" actId="20577"/>
          <ac:spMkLst>
            <pc:docMk/>
            <pc:sldMk cId="2615443818" sldId="598"/>
            <ac:spMk id="13" creationId="{0652BBAB-73BA-759F-47A2-F572F76FD682}"/>
          </ac:spMkLst>
        </pc:spChg>
        <pc:spChg chg="add mod">
          <ac:chgData name="Glen Jones" userId="e846aaca-4b24-4b13-b0d0-f2308e16b284" providerId="ADAL" clId="{ED47ACC3-9597-4D89-A1DC-43CF280EF274}" dt="2026-05-08T13:17:25.847" v="1861" actId="207"/>
          <ac:spMkLst>
            <pc:docMk/>
            <pc:sldMk cId="2615443818" sldId="598"/>
            <ac:spMk id="15" creationId="{EA2FD691-6914-2F44-5E22-FF91BA2D37B8}"/>
          </ac:spMkLst>
        </pc:spChg>
        <pc:spChg chg="add mod">
          <ac:chgData name="Glen Jones" userId="e846aaca-4b24-4b13-b0d0-f2308e16b284" providerId="ADAL" clId="{ED47ACC3-9597-4D89-A1DC-43CF280EF274}" dt="2026-05-08T13:17:38.430" v="1882" actId="20577"/>
          <ac:spMkLst>
            <pc:docMk/>
            <pc:sldMk cId="2615443818" sldId="598"/>
            <ac:spMk id="16" creationId="{575B0672-2F9C-2C27-E7AA-277451CE04B6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17" creationId="{393DC1DE-527F-D8AB-1270-166E4531B3F0}"/>
          </ac:spMkLst>
        </pc:spChg>
        <pc:picChg chg="add mod ord">
          <ac:chgData name="Glen Jones" userId="e846aaca-4b24-4b13-b0d0-f2308e16b284" providerId="ADAL" clId="{ED47ACC3-9597-4D89-A1DC-43CF280EF274}" dt="2026-05-08T13:16:39.494" v="1838" actId="167"/>
          <ac:picMkLst>
            <pc:docMk/>
            <pc:sldMk cId="2615443818" sldId="598"/>
            <ac:picMk id="7" creationId="{C4BB0E79-7C4C-22FE-F6FB-741E268D0F6A}"/>
          </ac:picMkLst>
        </pc:picChg>
        <pc:picChg chg="add mod">
          <ac:chgData name="Glen Jones" userId="e846aaca-4b24-4b13-b0d0-f2308e16b284" providerId="ADAL" clId="{ED47ACC3-9597-4D89-A1DC-43CF280EF274}" dt="2026-05-08T13:17:49.550" v="1885" actId="1076"/>
          <ac:picMkLst>
            <pc:docMk/>
            <pc:sldMk cId="2615443818" sldId="598"/>
            <ac:picMk id="14" creationId="{A06C0511-3EFC-8D9F-8A5F-8BA75FAFD836}"/>
          </ac:picMkLst>
        </pc:picChg>
      </pc:sldChg>
      <pc:sldChg chg="addSp delSp modSp add mod ord delAnim modAnim modNotesTx">
        <pc:chgData name="Glen Jones" userId="e846aaca-4b24-4b13-b0d0-f2308e16b284" providerId="ADAL" clId="{ED47ACC3-9597-4D89-A1DC-43CF280EF274}" dt="2026-05-08T13:11:52.202" v="1731" actId="27636"/>
        <pc:sldMkLst>
          <pc:docMk/>
          <pc:sldMk cId="772961820" sldId="600"/>
        </pc:sldMkLst>
        <pc:spChg chg="mod">
          <ac:chgData name="Glen Jones" userId="e846aaca-4b24-4b13-b0d0-f2308e16b284" providerId="ADAL" clId="{ED47ACC3-9597-4D89-A1DC-43CF280EF274}" dt="2026-05-08T13:08:15.553" v="1678" actId="207"/>
          <ac:spMkLst>
            <pc:docMk/>
            <pc:sldMk cId="772961820" sldId="600"/>
            <ac:spMk id="3" creationId="{CC6DB5DC-DDD6-4AF6-6AB5-0AB9685746BD}"/>
          </ac:spMkLst>
        </pc:spChg>
        <pc:spChg chg="mod">
          <ac:chgData name="Glen Jones" userId="e846aaca-4b24-4b13-b0d0-f2308e16b284" providerId="ADAL" clId="{ED47ACC3-9597-4D89-A1DC-43CF280EF274}" dt="2026-05-08T13:08:01.404" v="1675" actId="115"/>
          <ac:spMkLst>
            <pc:docMk/>
            <pc:sldMk cId="772961820" sldId="600"/>
            <ac:spMk id="4" creationId="{AEC52B38-5A83-D2C4-7F53-BD7C0506A2DE}"/>
          </ac:spMkLst>
        </pc:spChg>
        <pc:spChg chg="add mod">
          <ac:chgData name="Glen Jones" userId="e846aaca-4b24-4b13-b0d0-f2308e16b284" providerId="ADAL" clId="{ED47ACC3-9597-4D89-A1DC-43CF280EF274}" dt="2026-05-08T13:09:26.182" v="1717" actId="20577"/>
          <ac:spMkLst>
            <pc:docMk/>
            <pc:sldMk cId="772961820" sldId="600"/>
            <ac:spMk id="8" creationId="{D313F818-C479-C048-5956-DC68FF8B7CFB}"/>
          </ac:spMkLst>
        </pc:spChg>
        <pc:spChg chg="add mod">
          <ac:chgData name="Glen Jones" userId="e846aaca-4b24-4b13-b0d0-f2308e16b284" providerId="ADAL" clId="{ED47ACC3-9597-4D89-A1DC-43CF280EF274}" dt="2026-05-08T13:09:19.522" v="1716" actId="20577"/>
          <ac:spMkLst>
            <pc:docMk/>
            <pc:sldMk cId="772961820" sldId="600"/>
            <ac:spMk id="9" creationId="{D996E294-6F6F-8E8B-954B-3F5AD8CE5D39}"/>
          </ac:spMkLst>
        </pc:spChg>
        <pc:spChg chg="add mod">
          <ac:chgData name="Glen Jones" userId="e846aaca-4b24-4b13-b0d0-f2308e16b284" providerId="ADAL" clId="{ED47ACC3-9597-4D89-A1DC-43CF280EF274}" dt="2026-05-08T13:08:59.364" v="1698"/>
          <ac:spMkLst>
            <pc:docMk/>
            <pc:sldMk cId="772961820" sldId="600"/>
            <ac:spMk id="13" creationId="{97EF19BB-16C0-6D72-1B15-5C9EA20AA8D6}"/>
          </ac:spMkLst>
        </pc:spChg>
        <pc:spChg chg="add mod">
          <ac:chgData name="Glen Jones" userId="e846aaca-4b24-4b13-b0d0-f2308e16b284" providerId="ADAL" clId="{ED47ACC3-9597-4D89-A1DC-43CF280EF274}" dt="2026-05-08T13:08:59.364" v="1698"/>
          <ac:spMkLst>
            <pc:docMk/>
            <pc:sldMk cId="772961820" sldId="600"/>
            <ac:spMk id="14" creationId="{ED3D9E38-BD4B-D71A-B789-EF1007B55D09}"/>
          </ac:spMkLst>
        </pc:spChg>
        <pc:spChg chg="add mod">
          <ac:chgData name="Glen Jones" userId="e846aaca-4b24-4b13-b0d0-f2308e16b284" providerId="ADAL" clId="{ED47ACC3-9597-4D89-A1DC-43CF280EF274}" dt="2026-05-08T13:11:29.831" v="1727" actId="20577"/>
          <ac:spMkLst>
            <pc:docMk/>
            <pc:sldMk cId="772961820" sldId="600"/>
            <ac:spMk id="18" creationId="{0E1FBBEF-A716-99F6-1CCC-D42DC3745CF6}"/>
          </ac:spMkLst>
        </pc:spChg>
        <pc:spChg chg="add mod">
          <ac:chgData name="Glen Jones" userId="e846aaca-4b24-4b13-b0d0-f2308e16b284" providerId="ADAL" clId="{ED47ACC3-9597-4D89-A1DC-43CF280EF274}" dt="2026-05-08T13:09:06.408" v="1709" actId="207"/>
          <ac:spMkLst>
            <pc:docMk/>
            <pc:sldMk cId="772961820" sldId="600"/>
            <ac:spMk id="19" creationId="{B8909DD6-9E2B-7536-8703-B9092FF67406}"/>
          </ac:spMkLst>
        </pc:spChg>
        <pc:spChg chg="add mod">
          <ac:chgData name="Glen Jones" userId="e846aaca-4b24-4b13-b0d0-f2308e16b284" providerId="ADAL" clId="{ED47ACC3-9597-4D89-A1DC-43CF280EF274}" dt="2026-05-08T13:11:52.202" v="1731" actId="27636"/>
          <ac:spMkLst>
            <pc:docMk/>
            <pc:sldMk cId="772961820" sldId="600"/>
            <ac:spMk id="20" creationId="{6A36B381-D3E6-E650-2A0A-512A9EB598F6}"/>
          </ac:spMkLst>
        </pc:spChg>
        <pc:spChg chg="add mod">
          <ac:chgData name="Glen Jones" userId="e846aaca-4b24-4b13-b0d0-f2308e16b284" providerId="ADAL" clId="{ED47ACC3-9597-4D89-A1DC-43CF280EF274}" dt="2026-05-08T13:09:28.622" v="1718" actId="20577"/>
          <ac:spMkLst>
            <pc:docMk/>
            <pc:sldMk cId="772961820" sldId="600"/>
            <ac:spMk id="21" creationId="{8570B0B5-5063-B085-359F-B3F146E5C5C7}"/>
          </ac:spMkLst>
        </pc:spChg>
        <pc:spChg chg="add mod">
          <ac:chgData name="Glen Jones" userId="e846aaca-4b24-4b13-b0d0-f2308e16b284" providerId="ADAL" clId="{ED47ACC3-9597-4D89-A1DC-43CF280EF274}" dt="2026-05-08T13:08:59.364" v="1698"/>
          <ac:spMkLst>
            <pc:docMk/>
            <pc:sldMk cId="772961820" sldId="600"/>
            <ac:spMk id="22" creationId="{05445780-0E84-FBB8-A8B2-A19A722A69A8}"/>
          </ac:spMkLst>
        </pc:spChg>
        <pc:spChg chg="add mod">
          <ac:chgData name="Glen Jones" userId="e846aaca-4b24-4b13-b0d0-f2308e16b284" providerId="ADAL" clId="{ED47ACC3-9597-4D89-A1DC-43CF280EF274}" dt="2026-05-08T13:08:59.364" v="1698"/>
          <ac:spMkLst>
            <pc:docMk/>
            <pc:sldMk cId="772961820" sldId="600"/>
            <ac:spMk id="23" creationId="{92D84BE5-BFFF-A10E-8735-EA41A54212EE}"/>
          </ac:spMkLst>
        </pc:spChg>
        <pc:picChg chg="add mod">
          <ac:chgData name="Glen Jones" userId="e846aaca-4b24-4b13-b0d0-f2308e16b284" providerId="ADAL" clId="{ED47ACC3-9597-4D89-A1DC-43CF280EF274}" dt="2026-05-08T13:07:50.719" v="1671" actId="1076"/>
          <ac:picMkLst>
            <pc:docMk/>
            <pc:sldMk cId="772961820" sldId="600"/>
            <ac:picMk id="6" creationId="{5F9354B0-53B2-8F22-F1F8-34B34CCA842D}"/>
          </ac:picMkLst>
        </pc:picChg>
      </pc:sldChg>
      <pc:sldChg chg="addSp delSp modSp add mod ord modNotesTx">
        <pc:chgData name="Glen Jones" userId="e846aaca-4b24-4b13-b0d0-f2308e16b284" providerId="ADAL" clId="{ED47ACC3-9597-4D89-A1DC-43CF280EF274}" dt="2026-05-08T13:14:03.331" v="1787" actId="27636"/>
        <pc:sldMkLst>
          <pc:docMk/>
          <pc:sldMk cId="2015226123" sldId="603"/>
        </pc:sldMkLst>
        <pc:spChg chg="mod">
          <ac:chgData name="Glen Jones" userId="e846aaca-4b24-4b13-b0d0-f2308e16b284" providerId="ADAL" clId="{ED47ACC3-9597-4D89-A1DC-43CF280EF274}" dt="2026-05-08T13:13:22.091" v="1750" actId="20577"/>
          <ac:spMkLst>
            <pc:docMk/>
            <pc:sldMk cId="2015226123" sldId="603"/>
            <ac:spMk id="4" creationId="{AC92F0B2-3B7A-2710-DBB5-62D2EDA7FBAF}"/>
          </ac:spMkLst>
        </pc:spChg>
        <pc:spChg chg="mod">
          <ac:chgData name="Glen Jones" userId="e846aaca-4b24-4b13-b0d0-f2308e16b284" providerId="ADAL" clId="{ED47ACC3-9597-4D89-A1DC-43CF280EF274}" dt="2026-05-08T13:13:30.019" v="1760" actId="20577"/>
          <ac:spMkLst>
            <pc:docMk/>
            <pc:sldMk cId="2015226123" sldId="603"/>
            <ac:spMk id="6" creationId="{165B06FB-BD1F-98F9-DFE0-53BFA78A1C6D}"/>
          </ac:spMkLst>
        </pc:spChg>
        <pc:spChg chg="mod">
          <ac:chgData name="Glen Jones" userId="e846aaca-4b24-4b13-b0d0-f2308e16b284" providerId="ADAL" clId="{ED47ACC3-9597-4D89-A1DC-43CF280EF274}" dt="2026-05-08T13:13:27.505" v="1757" actId="20577"/>
          <ac:spMkLst>
            <pc:docMk/>
            <pc:sldMk cId="2015226123" sldId="603"/>
            <ac:spMk id="8" creationId="{E266C817-E1E1-3A3C-EF09-148DE74E87C7}"/>
          </ac:spMkLst>
        </pc:spChg>
        <pc:spChg chg="mod">
          <ac:chgData name="Glen Jones" userId="e846aaca-4b24-4b13-b0d0-f2308e16b284" providerId="ADAL" clId="{ED47ACC3-9597-4D89-A1DC-43CF280EF274}" dt="2026-05-08T13:13:32.291" v="1763" actId="20577"/>
          <ac:spMkLst>
            <pc:docMk/>
            <pc:sldMk cId="2015226123" sldId="603"/>
            <ac:spMk id="9" creationId="{55DB233D-3869-BE12-4C14-4231E22AD78B}"/>
          </ac:spMkLst>
        </pc:spChg>
        <pc:spChg chg="mod">
          <ac:chgData name="Glen Jones" userId="e846aaca-4b24-4b13-b0d0-f2308e16b284" providerId="ADAL" clId="{ED47ACC3-9597-4D89-A1DC-43CF280EF274}" dt="2026-05-08T13:13:43.951" v="1776" actId="404"/>
          <ac:spMkLst>
            <pc:docMk/>
            <pc:sldMk cId="2015226123" sldId="603"/>
            <ac:spMk id="11" creationId="{AAC87473-DCDD-7223-A659-C0A04CE9EA08}"/>
          </ac:spMkLst>
        </pc:spChg>
        <pc:spChg chg="mod">
          <ac:chgData name="Glen Jones" userId="e846aaca-4b24-4b13-b0d0-f2308e16b284" providerId="ADAL" clId="{ED47ACC3-9597-4D89-A1DC-43CF280EF274}" dt="2026-05-08T13:13:46.826" v="1781" actId="20577"/>
          <ac:spMkLst>
            <pc:docMk/>
            <pc:sldMk cId="2015226123" sldId="603"/>
            <ac:spMk id="18" creationId="{C2C822B3-D052-3493-B712-A1D0591BF564}"/>
          </ac:spMkLst>
        </pc:spChg>
        <pc:spChg chg="mod">
          <ac:chgData name="Glen Jones" userId="e846aaca-4b24-4b13-b0d0-f2308e16b284" providerId="ADAL" clId="{ED47ACC3-9597-4D89-A1DC-43CF280EF274}" dt="2026-05-08T13:13:25.083" v="1754" actId="27636"/>
          <ac:spMkLst>
            <pc:docMk/>
            <pc:sldMk cId="2015226123" sldId="603"/>
            <ac:spMk id="19" creationId="{32E90475-F964-F44D-29BA-41CBDBA444B0}"/>
          </ac:spMkLst>
        </pc:spChg>
        <pc:spChg chg="mod">
          <ac:chgData name="Glen Jones" userId="e846aaca-4b24-4b13-b0d0-f2308e16b284" providerId="ADAL" clId="{ED47ACC3-9597-4D89-A1DC-43CF280EF274}" dt="2026-05-08T13:14:03.331" v="1787" actId="27636"/>
          <ac:spMkLst>
            <pc:docMk/>
            <pc:sldMk cId="2015226123" sldId="603"/>
            <ac:spMk id="20" creationId="{5EFE0203-FE1C-8AAF-CE83-A05C286D2C2A}"/>
          </ac:spMkLst>
        </pc:spChg>
        <pc:picChg chg="add mod">
          <ac:chgData name="Glen Jones" userId="e846aaca-4b24-4b13-b0d0-f2308e16b284" providerId="ADAL" clId="{ED47ACC3-9597-4D89-A1DC-43CF280EF274}" dt="2026-05-08T13:12:50.487" v="1741" actId="14100"/>
          <ac:picMkLst>
            <pc:docMk/>
            <pc:sldMk cId="2015226123" sldId="603"/>
            <ac:picMk id="2" creationId="{056F1E1C-CD6A-9F27-EED9-0D06A4923FDE}"/>
          </ac:picMkLst>
        </pc:picChg>
      </pc:sldChg>
      <pc:sldChg chg="addSp delSp modSp add mod ord delAnim modAnim modNotesTx">
        <pc:chgData name="Glen Jones" userId="e846aaca-4b24-4b13-b0d0-f2308e16b284" providerId="ADAL" clId="{ED47ACC3-9597-4D89-A1DC-43CF280EF274}" dt="2026-05-08T13:16:11.741" v="1831" actId="1076"/>
        <pc:sldMkLst>
          <pc:docMk/>
          <pc:sldMk cId="1756736584" sldId="605"/>
        </pc:sldMkLst>
        <pc:spChg chg="add mod">
          <ac:chgData name="Glen Jones" userId="e846aaca-4b24-4b13-b0d0-f2308e16b284" providerId="ADAL" clId="{ED47ACC3-9597-4D89-A1DC-43CF280EF274}" dt="2026-05-08T13:15:34.890" v="1808" actId="207"/>
          <ac:spMkLst>
            <pc:docMk/>
            <pc:sldMk cId="1756736584" sldId="605"/>
            <ac:spMk id="2" creationId="{5733A8C7-B53F-CB21-7219-DF43C4983E34}"/>
          </ac:spMkLst>
        </pc:spChg>
        <pc:spChg chg="add mod">
          <ac:chgData name="Glen Jones" userId="e846aaca-4b24-4b13-b0d0-f2308e16b284" providerId="ADAL" clId="{ED47ACC3-9597-4D89-A1DC-43CF280EF274}" dt="2026-05-08T09:53:48.681" v="905" actId="20577"/>
          <ac:spMkLst>
            <pc:docMk/>
            <pc:sldMk cId="1756736584" sldId="605"/>
            <ac:spMk id="6" creationId="{BDE7844B-2CD0-A6CF-D863-09AB259974E6}"/>
          </ac:spMkLst>
        </pc:spChg>
        <pc:spChg chg="add mod">
          <ac:chgData name="Glen Jones" userId="e846aaca-4b24-4b13-b0d0-f2308e16b284" providerId="ADAL" clId="{ED47ACC3-9597-4D89-A1DC-43CF280EF274}" dt="2026-05-08T09:53:16.863" v="889"/>
          <ac:spMkLst>
            <pc:docMk/>
            <pc:sldMk cId="1756736584" sldId="605"/>
            <ac:spMk id="8" creationId="{1226446F-F565-53FA-9414-3A24EE432DF4}"/>
          </ac:spMkLst>
        </pc:spChg>
        <pc:spChg chg="add mod">
          <ac:chgData name="Glen Jones" userId="e846aaca-4b24-4b13-b0d0-f2308e16b284" providerId="ADAL" clId="{ED47ACC3-9597-4D89-A1DC-43CF280EF274}" dt="2026-05-08T09:53:16.863" v="889"/>
          <ac:spMkLst>
            <pc:docMk/>
            <pc:sldMk cId="1756736584" sldId="605"/>
            <ac:spMk id="9" creationId="{DDF32338-927C-9DB3-F07F-5A1ECA3EE7AB}"/>
          </ac:spMkLst>
        </pc:spChg>
        <pc:spChg chg="add mod">
          <ac:chgData name="Glen Jones" userId="e846aaca-4b24-4b13-b0d0-f2308e16b284" providerId="ADAL" clId="{ED47ACC3-9597-4D89-A1DC-43CF280EF274}" dt="2026-05-08T13:15:49.631" v="1824" actId="20577"/>
          <ac:spMkLst>
            <pc:docMk/>
            <pc:sldMk cId="1756736584" sldId="605"/>
            <ac:spMk id="10" creationId="{EA252194-4982-9DDC-CF2C-B2D19B941745}"/>
          </ac:spMkLst>
        </pc:spChg>
        <pc:spChg chg="add mod">
          <ac:chgData name="Glen Jones" userId="e846aaca-4b24-4b13-b0d0-f2308e16b284" providerId="ADAL" clId="{ED47ACC3-9597-4D89-A1DC-43CF280EF274}" dt="2026-05-08T13:15:20.181" v="1801"/>
          <ac:spMkLst>
            <pc:docMk/>
            <pc:sldMk cId="1756736584" sldId="605"/>
            <ac:spMk id="11" creationId="{6C9C5BC9-9770-6045-B421-A54166507F41}"/>
          </ac:spMkLst>
        </pc:spChg>
        <pc:spChg chg="add mod">
          <ac:chgData name="Glen Jones" userId="e846aaca-4b24-4b13-b0d0-f2308e16b284" providerId="ADAL" clId="{ED47ACC3-9597-4D89-A1DC-43CF280EF274}" dt="2026-05-08T09:53:52.441" v="916" actId="20577"/>
          <ac:spMkLst>
            <pc:docMk/>
            <pc:sldMk cId="1756736584" sldId="605"/>
            <ac:spMk id="12" creationId="{0A688BAC-1D37-DD20-B10C-005243898522}"/>
          </ac:spMkLst>
        </pc:spChg>
        <pc:spChg chg="add mod">
          <ac:chgData name="Glen Jones" userId="e846aaca-4b24-4b13-b0d0-f2308e16b284" providerId="ADAL" clId="{ED47ACC3-9597-4D89-A1DC-43CF280EF274}" dt="2026-05-08T13:15:31.651" v="1807" actId="207"/>
          <ac:spMkLst>
            <pc:docMk/>
            <pc:sldMk cId="1756736584" sldId="605"/>
            <ac:spMk id="13" creationId="{A8C53592-23A7-AF40-7E61-BA08DBBF7474}"/>
          </ac:spMkLst>
        </pc:spChg>
        <pc:spChg chg="add mod">
          <ac:chgData name="Glen Jones" userId="e846aaca-4b24-4b13-b0d0-f2308e16b284" providerId="ADAL" clId="{ED47ACC3-9597-4D89-A1DC-43CF280EF274}" dt="2026-05-08T13:15:38.810" v="1813" actId="20577"/>
          <ac:spMkLst>
            <pc:docMk/>
            <pc:sldMk cId="1756736584" sldId="605"/>
            <ac:spMk id="14" creationId="{EFB112A5-EF29-3264-7AFE-947367DA62A1}"/>
          </ac:spMkLst>
        </pc:spChg>
        <pc:spChg chg="add mod">
          <ac:chgData name="Glen Jones" userId="e846aaca-4b24-4b13-b0d0-f2308e16b284" providerId="ADAL" clId="{ED47ACC3-9597-4D89-A1DC-43CF280EF274}" dt="2026-05-08T09:53:16.863" v="889"/>
          <ac:spMkLst>
            <pc:docMk/>
            <pc:sldMk cId="1756736584" sldId="605"/>
            <ac:spMk id="15" creationId="{BC410216-1621-E822-9924-0CEC5D30D7C4}"/>
          </ac:spMkLst>
        </pc:spChg>
        <pc:spChg chg="add mod">
          <ac:chgData name="Glen Jones" userId="e846aaca-4b24-4b13-b0d0-f2308e16b284" providerId="ADAL" clId="{ED47ACC3-9597-4D89-A1DC-43CF280EF274}" dt="2026-05-08T13:15:12.851" v="1799"/>
          <ac:spMkLst>
            <pc:docMk/>
            <pc:sldMk cId="1756736584" sldId="605"/>
            <ac:spMk id="16" creationId="{F896BDD0-B4AC-1D02-10CF-5B481965469A}"/>
          </ac:spMkLst>
        </pc:spChg>
        <pc:picChg chg="add mod ord">
          <ac:chgData name="Glen Jones" userId="e846aaca-4b24-4b13-b0d0-f2308e16b284" providerId="ADAL" clId="{ED47ACC3-9597-4D89-A1DC-43CF280EF274}" dt="2026-05-08T13:16:07.304" v="1829" actId="167"/>
          <ac:picMkLst>
            <pc:docMk/>
            <pc:sldMk cId="1756736584" sldId="605"/>
            <ac:picMk id="17" creationId="{179EF92C-D1D2-6079-6AE3-AF5A55CECF8A}"/>
          </ac:picMkLst>
        </pc:picChg>
        <pc:picChg chg="add mod">
          <ac:chgData name="Glen Jones" userId="e846aaca-4b24-4b13-b0d0-f2308e16b284" providerId="ADAL" clId="{ED47ACC3-9597-4D89-A1DC-43CF280EF274}" dt="2026-05-08T13:16:11.741" v="1831" actId="1076"/>
          <ac:picMkLst>
            <pc:docMk/>
            <pc:sldMk cId="1756736584" sldId="605"/>
            <ac:picMk id="18" creationId="{FA16CA82-D848-4F7F-4504-A00CD6178604}"/>
          </ac:picMkLst>
        </pc:picChg>
      </pc:sldChg>
      <pc:sldChg chg="addSp modSp add mod ord modAnim">
        <pc:chgData name="Glen Jones" userId="e846aaca-4b24-4b13-b0d0-f2308e16b284" providerId="ADAL" clId="{ED47ACC3-9597-4D89-A1DC-43CF280EF274}" dt="2026-05-08T13:07:11.066" v="1663" actId="1035"/>
        <pc:sldMkLst>
          <pc:docMk/>
          <pc:sldMk cId="2623251585" sldId="612"/>
        </pc:sldMkLst>
        <pc:spChg chg="mod">
          <ac:chgData name="Glen Jones" userId="e846aaca-4b24-4b13-b0d0-f2308e16b284" providerId="ADAL" clId="{ED47ACC3-9597-4D89-A1DC-43CF280EF274}" dt="2026-05-08T13:06:38.096" v="1650" actId="1076"/>
          <ac:spMkLst>
            <pc:docMk/>
            <pc:sldMk cId="2623251585" sldId="612"/>
            <ac:spMk id="2" creationId="{496257FE-D125-6FDD-6F97-F9CEBBDE48F4}"/>
          </ac:spMkLst>
        </pc:spChg>
        <pc:spChg chg="mod">
          <ac:chgData name="Glen Jones" userId="e846aaca-4b24-4b13-b0d0-f2308e16b284" providerId="ADAL" clId="{ED47ACC3-9597-4D89-A1DC-43CF280EF274}" dt="2026-05-08T13:06:35.862" v="1649" actId="6549"/>
          <ac:spMkLst>
            <pc:docMk/>
            <pc:sldMk cId="2623251585" sldId="612"/>
            <ac:spMk id="3" creationId="{6FC35761-F2FA-C9FC-781C-5921E6C85D53}"/>
          </ac:spMkLst>
        </pc:spChg>
        <pc:spChg chg="add mod">
          <ac:chgData name="Glen Jones" userId="e846aaca-4b24-4b13-b0d0-f2308e16b284" providerId="ADAL" clId="{ED47ACC3-9597-4D89-A1DC-43CF280EF274}" dt="2026-05-08T13:07:11.066" v="1663" actId="1035"/>
          <ac:spMkLst>
            <pc:docMk/>
            <pc:sldMk cId="2623251585" sldId="612"/>
            <ac:spMk id="4" creationId="{5710ABA7-5BAA-232A-61F6-3BF282ACCC6D}"/>
          </ac:spMkLst>
        </pc:spChg>
        <pc:spChg chg="add mod">
          <ac:chgData name="Glen Jones" userId="e846aaca-4b24-4b13-b0d0-f2308e16b284" providerId="ADAL" clId="{ED47ACC3-9597-4D89-A1DC-43CF280EF274}" dt="2026-05-08T13:07:11.066" v="1663" actId="1035"/>
          <ac:spMkLst>
            <pc:docMk/>
            <pc:sldMk cId="2623251585" sldId="612"/>
            <ac:spMk id="6" creationId="{6E392D49-29A3-7F0F-064D-9D6DC5B79805}"/>
          </ac:spMkLst>
        </pc:spChg>
        <pc:spChg chg="add mod">
          <ac:chgData name="Glen Jones" userId="e846aaca-4b24-4b13-b0d0-f2308e16b284" providerId="ADAL" clId="{ED47ACC3-9597-4D89-A1DC-43CF280EF274}" dt="2026-05-08T13:07:11.066" v="1663" actId="1035"/>
          <ac:spMkLst>
            <pc:docMk/>
            <pc:sldMk cId="2623251585" sldId="612"/>
            <ac:spMk id="8" creationId="{39419BC8-B085-9732-B28B-3EBD9C0E1B04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16" creationId="{1B917794-BBC1-B275-8326-528720B1B295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17" creationId="{7BCEE0C8-999A-C733-6703-120ED06D0A3F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18" creationId="{8807BE64-1377-2BB8-1730-6C536331784B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19" creationId="{86B8E3E0-10A1-E630-440A-51C2EDC0B089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20" creationId="{B2B189AE-70B6-52EF-68E1-FF6FADF83720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21" creationId="{EC56AFA7-0CBC-4CA2-6C6C-B8B30AA64861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22" creationId="{350D0E79-1A11-D74E-AA47-6CCDA5650992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23" creationId="{0F54FC4E-9C2D-0746-70C4-68FA36317F70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24" creationId="{B702E0CB-9F01-9F61-4166-62EF6B1BA708}"/>
          </ac:spMkLst>
        </pc:spChg>
        <pc:spChg chg="mod">
          <ac:chgData name="Glen Jones" userId="e846aaca-4b24-4b13-b0d0-f2308e16b284" providerId="ADAL" clId="{ED47ACC3-9597-4D89-A1DC-43CF280EF274}" dt="2026-05-08T13:06:43.263" v="1652" actId="1076"/>
          <ac:spMkLst>
            <pc:docMk/>
            <pc:sldMk cId="2623251585" sldId="612"/>
            <ac:spMk id="25" creationId="{E95B3F0E-CE4E-846F-EDB8-165704A7A3CA}"/>
          </ac:spMkLst>
        </pc:spChg>
        <pc:picChg chg="mod">
          <ac:chgData name="Glen Jones" userId="e846aaca-4b24-4b13-b0d0-f2308e16b284" providerId="ADAL" clId="{ED47ACC3-9597-4D89-A1DC-43CF280EF274}" dt="2026-05-08T13:06:39.745" v="1651" actId="1076"/>
          <ac:picMkLst>
            <pc:docMk/>
            <pc:sldMk cId="2623251585" sldId="612"/>
            <ac:picMk id="7" creationId="{947AF188-2D5F-F9BD-1E0C-05FA8F19458B}"/>
          </ac:picMkLst>
        </pc:picChg>
      </pc:sldChg>
      <pc:sldChg chg="add">
        <pc:chgData name="Glen Jones" userId="e846aaca-4b24-4b13-b0d0-f2308e16b284" providerId="ADAL" clId="{ED47ACC3-9597-4D89-A1DC-43CF280EF274}" dt="2026-05-08T12:56:07.644" v="1490"/>
        <pc:sldMkLst>
          <pc:docMk/>
          <pc:sldMk cId="1707750256" sldId="617"/>
        </pc:sldMkLst>
      </pc:sldChg>
      <pc:sldChg chg="add">
        <pc:chgData name="Glen Jones" userId="e846aaca-4b24-4b13-b0d0-f2308e16b284" providerId="ADAL" clId="{ED47ACC3-9597-4D89-A1DC-43CF280EF274}" dt="2026-05-08T12:59:25.148" v="1504"/>
        <pc:sldMkLst>
          <pc:docMk/>
          <pc:sldMk cId="3557279561" sldId="618"/>
        </pc:sldMkLst>
      </pc:sldChg>
      <pc:sldChg chg="addSp delSp modSp add mod modNotesTx">
        <pc:chgData name="Glen Jones" userId="e846aaca-4b24-4b13-b0d0-f2308e16b284" providerId="ADAL" clId="{ED47ACC3-9597-4D89-A1DC-43CF280EF274}" dt="2026-05-08T13:26:58.584" v="2074" actId="20577"/>
        <pc:sldMkLst>
          <pc:docMk/>
          <pc:sldMk cId="3227373971" sldId="620"/>
        </pc:sldMkLst>
        <pc:spChg chg="mod">
          <ac:chgData name="Glen Jones" userId="e846aaca-4b24-4b13-b0d0-f2308e16b284" providerId="ADAL" clId="{ED47ACC3-9597-4D89-A1DC-43CF280EF274}" dt="2026-05-08T13:21:56.645" v="1955" actId="207"/>
          <ac:spMkLst>
            <pc:docMk/>
            <pc:sldMk cId="3227373971" sldId="620"/>
            <ac:spMk id="2" creationId="{1CE01429-B10D-ABB3-6FB9-9330B5C2B210}"/>
          </ac:spMkLst>
        </pc:spChg>
        <pc:spChg chg="mod">
          <ac:chgData name="Glen Jones" userId="e846aaca-4b24-4b13-b0d0-f2308e16b284" providerId="ADAL" clId="{ED47ACC3-9597-4D89-A1DC-43CF280EF274}" dt="2026-05-08T13:21:33.453" v="1944"/>
          <ac:spMkLst>
            <pc:docMk/>
            <pc:sldMk cId="3227373971" sldId="620"/>
            <ac:spMk id="4" creationId="{531839B8-61C4-4B9B-9CCC-7BF351305E68}"/>
          </ac:spMkLst>
        </pc:spChg>
        <pc:spChg chg="mod">
          <ac:chgData name="Glen Jones" userId="e846aaca-4b24-4b13-b0d0-f2308e16b284" providerId="ADAL" clId="{ED47ACC3-9597-4D89-A1DC-43CF280EF274}" dt="2026-05-08T13:26:58.584" v="2074" actId="20577"/>
          <ac:spMkLst>
            <pc:docMk/>
            <pc:sldMk cId="3227373971" sldId="620"/>
            <ac:spMk id="11" creationId="{D249C12B-284F-265B-CC2F-93D36B23974B}"/>
          </ac:spMkLst>
        </pc:spChg>
        <pc:spChg chg="mod">
          <ac:chgData name="Glen Jones" userId="e846aaca-4b24-4b13-b0d0-f2308e16b284" providerId="ADAL" clId="{ED47ACC3-9597-4D89-A1DC-43CF280EF274}" dt="2026-05-08T13:21:36.027" v="1945"/>
          <ac:spMkLst>
            <pc:docMk/>
            <pc:sldMk cId="3227373971" sldId="620"/>
            <ac:spMk id="12" creationId="{A0F0B89F-3706-06F3-0492-522026275B73}"/>
          </ac:spMkLst>
        </pc:spChg>
        <pc:spChg chg="mod">
          <ac:chgData name="Glen Jones" userId="e846aaca-4b24-4b13-b0d0-f2308e16b284" providerId="ADAL" clId="{ED47ACC3-9597-4D89-A1DC-43CF280EF274}" dt="2026-05-08T13:22:05.544" v="1956" actId="207"/>
          <ac:spMkLst>
            <pc:docMk/>
            <pc:sldMk cId="3227373971" sldId="620"/>
            <ac:spMk id="15" creationId="{02FC11B8-2308-4299-747A-0F7F6B5341A0}"/>
          </ac:spMkLst>
        </pc:spChg>
        <pc:spChg chg="mod">
          <ac:chgData name="Glen Jones" userId="e846aaca-4b24-4b13-b0d0-f2308e16b284" providerId="ADAL" clId="{ED47ACC3-9597-4D89-A1DC-43CF280EF274}" dt="2026-05-08T13:26:46.200" v="2057" actId="20577"/>
          <ac:spMkLst>
            <pc:docMk/>
            <pc:sldMk cId="3227373971" sldId="620"/>
            <ac:spMk id="16" creationId="{E87FB47B-E6E1-5043-36CB-A7ECE29CA68A}"/>
          </ac:spMkLst>
        </pc:spChg>
        <pc:picChg chg="add mod ord">
          <ac:chgData name="Glen Jones" userId="e846aaca-4b24-4b13-b0d0-f2308e16b284" providerId="ADAL" clId="{ED47ACC3-9597-4D89-A1DC-43CF280EF274}" dt="2026-05-08T13:20:30.496" v="1933" actId="167"/>
          <ac:picMkLst>
            <pc:docMk/>
            <pc:sldMk cId="3227373971" sldId="620"/>
            <ac:picMk id="6" creationId="{06A8EFB4-DA17-6180-40E6-B84C5418DC96}"/>
          </ac:picMkLst>
        </pc:picChg>
      </pc:sldChg>
      <pc:sldChg chg="addSp delSp modSp add mod addAnim delAnim modNotesTx">
        <pc:chgData name="Glen Jones" userId="e846aaca-4b24-4b13-b0d0-f2308e16b284" providerId="ADAL" clId="{ED47ACC3-9597-4D89-A1DC-43CF280EF274}" dt="2026-05-08T13:27:02.845" v="2078" actId="20577"/>
        <pc:sldMkLst>
          <pc:docMk/>
          <pc:sldMk cId="1339136391" sldId="622"/>
        </pc:sldMkLst>
        <pc:spChg chg="mod">
          <ac:chgData name="Glen Jones" userId="e846aaca-4b24-4b13-b0d0-f2308e16b284" providerId="ADAL" clId="{ED47ACC3-9597-4D89-A1DC-43CF280EF274}" dt="2026-05-08T13:23:15.481" v="1975"/>
          <ac:spMkLst>
            <pc:docMk/>
            <pc:sldMk cId="1339136391" sldId="622"/>
            <ac:spMk id="4" creationId="{1589B962-51B3-E289-A7D9-4E67EA60DE7A}"/>
          </ac:spMkLst>
        </pc:spChg>
        <pc:spChg chg="mod">
          <ac:chgData name="Glen Jones" userId="e846aaca-4b24-4b13-b0d0-f2308e16b284" providerId="ADAL" clId="{ED47ACC3-9597-4D89-A1DC-43CF280EF274}" dt="2026-05-08T13:23:45.247" v="1988" actId="1076"/>
          <ac:spMkLst>
            <pc:docMk/>
            <pc:sldMk cId="1339136391" sldId="622"/>
            <ac:spMk id="6" creationId="{BEC0FBE0-3699-51F1-E93B-467B8FF8F17D}"/>
          </ac:spMkLst>
        </pc:spChg>
        <pc:spChg chg="mod">
          <ac:chgData name="Glen Jones" userId="e846aaca-4b24-4b13-b0d0-f2308e16b284" providerId="ADAL" clId="{ED47ACC3-9597-4D89-A1DC-43CF280EF274}" dt="2026-05-08T13:23:45.247" v="1988" actId="1076"/>
          <ac:spMkLst>
            <pc:docMk/>
            <pc:sldMk cId="1339136391" sldId="622"/>
            <ac:spMk id="9" creationId="{A87FF14A-11DE-07AB-B275-9CF31CB646EE}"/>
          </ac:spMkLst>
        </pc:spChg>
        <pc:spChg chg="mod">
          <ac:chgData name="Glen Jones" userId="e846aaca-4b24-4b13-b0d0-f2308e16b284" providerId="ADAL" clId="{ED47ACC3-9597-4D89-A1DC-43CF280EF274}" dt="2026-05-08T13:23:45.247" v="1988" actId="1076"/>
          <ac:spMkLst>
            <pc:docMk/>
            <pc:sldMk cId="1339136391" sldId="622"/>
            <ac:spMk id="10" creationId="{FFDB5667-B159-418D-9582-DCF3DE3AA9F0}"/>
          </ac:spMkLst>
        </pc:spChg>
        <pc:spChg chg="mod">
          <ac:chgData name="Glen Jones" userId="e846aaca-4b24-4b13-b0d0-f2308e16b284" providerId="ADAL" clId="{ED47ACC3-9597-4D89-A1DC-43CF280EF274}" dt="2026-05-08T13:23:45.247" v="1988" actId="1076"/>
          <ac:spMkLst>
            <pc:docMk/>
            <pc:sldMk cId="1339136391" sldId="622"/>
            <ac:spMk id="14" creationId="{D2F722AF-BDF6-69B2-2E2F-8284E1880AD2}"/>
          </ac:spMkLst>
        </pc:spChg>
        <pc:spChg chg="mod">
          <ac:chgData name="Glen Jones" userId="e846aaca-4b24-4b13-b0d0-f2308e16b284" providerId="ADAL" clId="{ED47ACC3-9597-4D89-A1DC-43CF280EF274}" dt="2026-05-08T13:27:02.845" v="2078" actId="20577"/>
          <ac:spMkLst>
            <pc:docMk/>
            <pc:sldMk cId="1339136391" sldId="622"/>
            <ac:spMk id="18" creationId="{2186EC2B-979B-F6C2-D5B7-06D5A6C876DF}"/>
          </ac:spMkLst>
        </pc:spChg>
        <pc:spChg chg="mod">
          <ac:chgData name="Glen Jones" userId="e846aaca-4b24-4b13-b0d0-f2308e16b284" providerId="ADAL" clId="{ED47ACC3-9597-4D89-A1DC-43CF280EF274}" dt="2026-05-08T13:23:45.247" v="1988" actId="1076"/>
          <ac:spMkLst>
            <pc:docMk/>
            <pc:sldMk cId="1339136391" sldId="622"/>
            <ac:spMk id="19" creationId="{664B6502-C870-D8B4-DC3B-337D1A94DFAC}"/>
          </ac:spMkLst>
        </pc:spChg>
        <pc:spChg chg="mod">
          <ac:chgData name="Glen Jones" userId="e846aaca-4b24-4b13-b0d0-f2308e16b284" providerId="ADAL" clId="{ED47ACC3-9597-4D89-A1DC-43CF280EF274}" dt="2026-05-08T13:23:53.809" v="2001" actId="20577"/>
          <ac:spMkLst>
            <pc:docMk/>
            <pc:sldMk cId="1339136391" sldId="622"/>
            <ac:spMk id="20" creationId="{B37A2C72-BBF0-A47A-C3D8-CE06F8791CDB}"/>
          </ac:spMkLst>
        </pc:spChg>
        <pc:picChg chg="add mod ord">
          <ac:chgData name="Glen Jones" userId="e846aaca-4b24-4b13-b0d0-f2308e16b284" providerId="ADAL" clId="{ED47ACC3-9597-4D89-A1DC-43CF280EF274}" dt="2026-05-08T13:22:27.749" v="1962" actId="167"/>
          <ac:picMkLst>
            <pc:docMk/>
            <pc:sldMk cId="1339136391" sldId="622"/>
            <ac:picMk id="2" creationId="{2DF6F956-A01F-25EC-AADF-514EBF3D1696}"/>
          </ac:picMkLst>
        </pc:picChg>
      </pc:sldChg>
      <pc:sldChg chg="addSp delSp modSp add mod delAnim modNotesTx">
        <pc:chgData name="Glen Jones" userId="e846aaca-4b24-4b13-b0d0-f2308e16b284" providerId="ADAL" clId="{ED47ACC3-9597-4D89-A1DC-43CF280EF274}" dt="2026-05-08T13:25:22.728" v="2050" actId="20577"/>
        <pc:sldMkLst>
          <pc:docMk/>
          <pc:sldMk cId="869452523" sldId="625"/>
        </pc:sldMkLst>
        <pc:spChg chg="mod">
          <ac:chgData name="Glen Jones" userId="e846aaca-4b24-4b13-b0d0-f2308e16b284" providerId="ADAL" clId="{ED47ACC3-9597-4D89-A1DC-43CF280EF274}" dt="2026-05-08T13:25:10.012" v="2033" actId="1076"/>
          <ac:spMkLst>
            <pc:docMk/>
            <pc:sldMk cId="869452523" sldId="625"/>
            <ac:spMk id="2" creationId="{A6B92E0B-0B3E-007D-29D4-923BD40AF7BC}"/>
          </ac:spMkLst>
        </pc:spChg>
        <pc:spChg chg="mod">
          <ac:chgData name="Glen Jones" userId="e846aaca-4b24-4b13-b0d0-f2308e16b284" providerId="ADAL" clId="{ED47ACC3-9597-4D89-A1DC-43CF280EF274}" dt="2026-05-08T13:24:58.079" v="2023"/>
          <ac:spMkLst>
            <pc:docMk/>
            <pc:sldMk cId="869452523" sldId="625"/>
            <ac:spMk id="5" creationId="{A1A0F039-1629-BC36-EC39-E2F1DE342014}"/>
          </ac:spMkLst>
        </pc:spChg>
        <pc:spChg chg="mod">
          <ac:chgData name="Glen Jones" userId="e846aaca-4b24-4b13-b0d0-f2308e16b284" providerId="ADAL" clId="{ED47ACC3-9597-4D89-A1DC-43CF280EF274}" dt="2026-05-08T13:25:10.012" v="2033" actId="1076"/>
          <ac:spMkLst>
            <pc:docMk/>
            <pc:sldMk cId="869452523" sldId="625"/>
            <ac:spMk id="10" creationId="{D91A1BCB-AC4F-A3D4-1788-ADE067EE77BB}"/>
          </ac:spMkLst>
        </pc:spChg>
        <pc:spChg chg="mod">
          <ac:chgData name="Glen Jones" userId="e846aaca-4b24-4b13-b0d0-f2308e16b284" providerId="ADAL" clId="{ED47ACC3-9597-4D89-A1DC-43CF280EF274}" dt="2026-05-08T13:25:22.728" v="2050" actId="20577"/>
          <ac:spMkLst>
            <pc:docMk/>
            <pc:sldMk cId="869452523" sldId="625"/>
            <ac:spMk id="11" creationId="{CC021799-6BB1-7489-2DF9-CC28C7F64206}"/>
          </ac:spMkLst>
        </pc:spChg>
        <pc:spChg chg="mod">
          <ac:chgData name="Glen Jones" userId="e846aaca-4b24-4b13-b0d0-f2308e16b284" providerId="ADAL" clId="{ED47ACC3-9597-4D89-A1DC-43CF280EF274}" dt="2026-05-08T13:25:10.012" v="2033" actId="1076"/>
          <ac:spMkLst>
            <pc:docMk/>
            <pc:sldMk cId="869452523" sldId="625"/>
            <ac:spMk id="12" creationId="{BC72EC16-0F11-68AD-4E78-EB19AEA3631F}"/>
          </ac:spMkLst>
        </pc:spChg>
        <pc:spChg chg="mod">
          <ac:chgData name="Glen Jones" userId="e846aaca-4b24-4b13-b0d0-f2308e16b284" providerId="ADAL" clId="{ED47ACC3-9597-4D89-A1DC-43CF280EF274}" dt="2026-05-08T13:25:10.012" v="2033" actId="1076"/>
          <ac:spMkLst>
            <pc:docMk/>
            <pc:sldMk cId="869452523" sldId="625"/>
            <ac:spMk id="15" creationId="{43BA763D-C050-8230-55AA-6A0DF79577F1}"/>
          </ac:spMkLst>
        </pc:spChg>
        <pc:spChg chg="mod">
          <ac:chgData name="Glen Jones" userId="e846aaca-4b24-4b13-b0d0-f2308e16b284" providerId="ADAL" clId="{ED47ACC3-9597-4D89-A1DC-43CF280EF274}" dt="2026-05-08T13:25:12.099" v="2038" actId="20577"/>
          <ac:spMkLst>
            <pc:docMk/>
            <pc:sldMk cId="869452523" sldId="625"/>
            <ac:spMk id="16" creationId="{2350C9E5-F4A8-783F-D169-496FCFAA5194}"/>
          </ac:spMkLst>
        </pc:spChg>
        <pc:spChg chg="mod">
          <ac:chgData name="Glen Jones" userId="e846aaca-4b24-4b13-b0d0-f2308e16b284" providerId="ADAL" clId="{ED47ACC3-9597-4D89-A1DC-43CF280EF274}" dt="2026-05-08T13:25:10.012" v="2033" actId="1076"/>
          <ac:spMkLst>
            <pc:docMk/>
            <pc:sldMk cId="869452523" sldId="625"/>
            <ac:spMk id="17" creationId="{6162595A-A13D-F609-51D0-7E74CB27AE68}"/>
          </ac:spMkLst>
        </pc:spChg>
        <pc:picChg chg="add mod ord">
          <ac:chgData name="Glen Jones" userId="e846aaca-4b24-4b13-b0d0-f2308e16b284" providerId="ADAL" clId="{ED47ACC3-9597-4D89-A1DC-43CF280EF274}" dt="2026-05-08T13:24:11.473" v="2004" actId="167"/>
          <ac:picMkLst>
            <pc:docMk/>
            <pc:sldMk cId="869452523" sldId="625"/>
            <ac:picMk id="7" creationId="{1617C87C-C242-DA25-BACF-93DC250E6975}"/>
          </ac:picMkLst>
        </pc:picChg>
      </pc:sldChg>
      <pc:sldChg chg="add ord">
        <pc:chgData name="Glen Jones" userId="e846aaca-4b24-4b13-b0d0-f2308e16b284" providerId="ADAL" clId="{ED47ACC3-9597-4D89-A1DC-43CF280EF274}" dt="2026-05-08T13:07:13.127" v="1665"/>
        <pc:sldMkLst>
          <pc:docMk/>
          <pc:sldMk cId="2248764657" sldId="626"/>
        </pc:sldMkLst>
      </pc:sldChg>
      <pc:sldMasterChg chg="delSldLayout">
        <pc:chgData name="Glen Jones" userId="e846aaca-4b24-4b13-b0d0-f2308e16b284" providerId="ADAL" clId="{ED47ACC3-9597-4D89-A1DC-43CF280EF274}" dt="2026-05-08T13:25:31.928" v="2051" actId="47"/>
        <pc:sldMasterMkLst>
          <pc:docMk/>
          <pc:sldMasterMk cId="451012602" sldId="2147483648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A4A2A-A46C-42A5-95A3-ED0D9AFA00AD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30D75-E0C0-4C93-A354-F188D7BECC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445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55B7A-E3BE-92E6-EF43-ECE62E33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0EB2D7-03BE-142F-DB5B-F1F104B1B2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398DF1-6272-C7C5-9CD3-FFD8DF8D89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379F68-8C72-E003-04EE-389B325AB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147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879BB-CF07-F58C-F9C0-F4ED88428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D87A1B-EC8F-EF46-494E-8EF6FC6B4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B0D99A-3DC3-F884-BC9F-D35F4CCF3F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8ABCC-6D4B-4AE1-E073-B1C6E2E09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0584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02E6C-B153-063E-0C58-E74B2B1C0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304DC0-4B13-28CE-FE26-59D7232733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570F1F-4A9C-422E-ED81-0AAFD2AA25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0B8CEF-11E7-E659-94A7-1804CFA70F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1113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relatE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F664D-DCEB-E84B-43E1-71494D99B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43F868-F3EF-1A31-32A2-1F8DA5C240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0D5A2F-3D66-BEFC-FA5B-EFCC5FED3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E15A8B-0E4B-D87D-78E4-8217BDB2D6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5767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4F31B-8C3B-E24E-3887-C845DCF35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E67AAD-07B7-1501-0C8D-22C14CEC92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89ECD8-7C6C-8F6B-FDE9-5026784DA9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81201D-750E-5E73-9D08-8A76874E1A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3453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able to move from place to place; a train engine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630D75-E0C0-4C93-A354-F188D7BECC4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920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98A2F-7813-9726-68EE-41375F673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6964CE-7562-36E1-135E-52777F1CC7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9B322C-D5B2-7044-E1BC-887338AB0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C8DF0B-3E29-DFA1-4FD8-340E6349B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1198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D2C1B-AD3A-E8E4-E0C8-729DEB387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EFB26E-AF42-9607-EE46-2B3C6378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559EA5-8DCF-C721-D1FB-045D88F6A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557F4D-6C25-B878-AB33-BB3407C5F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4009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58D8F-4BAC-FCC9-B631-0AE7E74C5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D1E29-CE90-D818-65FF-BAC930929D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85E67F-0656-2353-5737-15109E6A55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959BF-C5B8-F7B5-685F-15356E872F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76129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724CA-C1DF-0E2D-F6CF-AC1CBCEEA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BE66E-F49B-35AD-194F-15FA45195A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30F87-D61E-BD39-84C0-D0769DDEDB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1177B0-0BA8-0DB9-E112-4ED6E6598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9914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1994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B65FD2C-AA8D-1890-0C90-8E6B3DA71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470" y="161364"/>
            <a:ext cx="11860305" cy="649492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steam locomotive passed slowly.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3418" y="175038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950755" y="2230124"/>
            <a:ext cx="54745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locomotive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344112-99BC-C48C-084C-A8583881942A}"/>
              </a:ext>
            </a:extLst>
          </p:cNvPr>
          <p:cNvSpPr txBox="1"/>
          <p:nvPr/>
        </p:nvSpPr>
        <p:spPr>
          <a:xfrm>
            <a:off x="6221639" y="5355062"/>
            <a:ext cx="4929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ABEDB5-C6D2-F1C6-39D4-F8CD35FCF8B9}"/>
              </a:ext>
            </a:extLst>
          </p:cNvPr>
          <p:cNvSpPr txBox="1"/>
          <p:nvPr/>
        </p:nvSpPr>
        <p:spPr>
          <a:xfrm>
            <a:off x="5543550" y="5355062"/>
            <a:ext cx="5607141" cy="646331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powered railway vehicle used for pulling trains.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51288-6DC7-087B-FBA8-3519E87B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AE39E64-1500-71E2-06E7-57D8F902E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DB5DC-DDD6-4AF6-6AB5-0AB968574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C52B38-5A83-D2C4-7F53-BD7C0506A2DE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locomotive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F9354B0-53B2-8F22-F1F8-34B34CCA84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830" y="1035510"/>
            <a:ext cx="2822510" cy="263336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313F818-C479-C048-5956-DC68FF8B7CFB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996E294-6F6F-8E8B-954B-3F5AD8CE5D3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97EF19BB-16C0-6D72-1B15-5C9EA20AA8D6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D3D9E38-BD4B-D71A-B789-EF1007B55D09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E1FBBEF-A716-99F6-1CCC-D42DC3745C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8909DD6-9E2B-7536-8703-B9092FF6740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locomotive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36B381-D3E6-E650-2A0A-512A9EB598F6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Having the nature of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570B0B5-5063-B085-359F-B3F146E5C5C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loco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445780-0E84-FBB8-A8B2-A19A722A69A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92D84BE5-BFFF-A10E-8735-EA41A54212EE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961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F340D21-02F9-06DD-731F-88D2D930C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258" y="161365"/>
            <a:ext cx="11806517" cy="653526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surgeon must dislocate the shoulder joint first in order to repair it.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217" y="2373746"/>
            <a:ext cx="3428373" cy="44172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dislocate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4DE2D1-4900-7461-545E-93A7A5642F0E}"/>
              </a:ext>
            </a:extLst>
          </p:cNvPr>
          <p:cNvSpPr txBox="1"/>
          <p:nvPr/>
        </p:nvSpPr>
        <p:spPr>
          <a:xfrm>
            <a:off x="6223103" y="4743620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551CF0-AED5-F173-5685-BFE1AE9A6222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put out of place.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displace, disjoint, put out of place, put out of joint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4E3C-3AFE-3041-1D9A-DF45DE67B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879ECDF6-B198-C76F-076D-F62311732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04882-ABF5-6429-DBFE-3A43042DC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92F0B2-3B7A-2710-DBB5-62D2EDA7FBAF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dislocate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B06FB-BD1F-98F9-DFE0-53BFA78A1C6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loc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DB233D-3869-BE12-4C14-4231E22AD78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A96CC51-88B5-FA80-EBC3-B5FE0C1F2AF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7F242FB-CCCD-81CB-B1E4-C12B0F671CA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2C822B3-D052-3493-B712-A1D0591BF56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2E90475-F964-F44D-29BA-41CBDBA444B0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dislocate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FE0203-FE1C-8AAF-CE83-A05C286D2C2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66C817-E1E1-3A3C-EF09-148DE74E87C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C87473-DCDD-7223-A659-C0A04CE9EA0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from/ away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B3B4E05F-F3EF-D6F9-7B05-2137F80FFB3C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56F1E1C-CD6A-9F27-EED9-0D06A4923F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500" y="1277471"/>
            <a:ext cx="2191359" cy="28234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5226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3035E5C-5B4E-7330-797B-A24043247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706" y="228600"/>
            <a:ext cx="11793069" cy="645458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knows there is a gem in this locality.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910199" y="2132454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locality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3FCA77-DBBA-D162-65D6-74710DB2B781}"/>
              </a:ext>
            </a:extLst>
          </p:cNvPr>
          <p:cNvSpPr txBox="1"/>
          <p:nvPr/>
        </p:nvSpPr>
        <p:spPr>
          <a:xfrm>
            <a:off x="1011464" y="4334432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B3CA1C-BA35-529E-5F82-5E307A7013BA}"/>
              </a:ext>
            </a:extLst>
          </p:cNvPr>
          <p:cNvSpPr txBox="1"/>
          <p:nvPr/>
        </p:nvSpPr>
        <p:spPr>
          <a:xfrm>
            <a:off x="1011464" y="4334432"/>
            <a:ext cx="4929052" cy="147732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Our surroundings or our local environment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position, place, situation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5447A-9F9B-0DC1-1BAC-CF8E65FA9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179EF92C-D1D2-6079-6AE3-AF5A55CEC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1818F-0006-F5F1-2A12-D9BCA0F3B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33A8C7-B53F-CB21-7219-DF43C4983E34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DE7844B-2CD0-A6CF-D863-09AB259974E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1226446F-F565-53FA-9414-3A24EE432DF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DF32338-927C-9DB3-F07F-5A1ECA3EE7AB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252194-4982-9DDC-CF2C-B2D19B941745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C9C5BC9-9770-6045-B421-A54166507F4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locality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688BAC-1D37-DD20-B10C-00524389852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C53592-23A7-AF40-7E61-BA08DBBF7474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B112A5-EF29-3264-7AFE-947367DA62A1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BC410216-1621-E822-9924-0CEC5D30D7C4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6BDD0-B4AC-1D02-10CF-5B481965469A}"/>
              </a:ext>
            </a:extLst>
          </p:cNvPr>
          <p:cNvSpPr txBox="1"/>
          <p:nvPr/>
        </p:nvSpPr>
        <p:spPr>
          <a:xfrm>
            <a:off x="2910199" y="2132454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locality</a:t>
            </a:r>
          </a:p>
        </p:txBody>
      </p:sp>
      <p:pic>
        <p:nvPicPr>
          <p:cNvPr id="18" name="Picture 1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A16CA82-D848-4F7F-4504-A00CD61786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943" y="1288572"/>
            <a:ext cx="2036856" cy="26308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6736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93851F1-2561-1A14-EF79-23E04CD2E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024" y="94129"/>
            <a:ext cx="11873752" cy="661595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family is going to relocate due to my mum’s job.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relocate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18" y="1022782"/>
            <a:ext cx="3296759" cy="55617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E2EA63-4ED0-3134-8410-FD0C385E1E71}"/>
              </a:ext>
            </a:extLst>
          </p:cNvPr>
          <p:cNvSpPr txBox="1"/>
          <p:nvPr/>
        </p:nvSpPr>
        <p:spPr>
          <a:xfrm>
            <a:off x="6223103" y="4770206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9B46C7-DB03-EC44-5660-00D63BD4EE8F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Move to a new place.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move, migrate, change place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48CE7-2D5E-D891-9C4B-9F4B731A1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4BB0E79-7C4C-22FE-F6FB-741E268D0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5205D-19D7-42B1-2E7F-0141A6D60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EDD274-EC74-20F5-9839-28005778DB03}"/>
              </a:ext>
            </a:extLst>
          </p:cNvPr>
          <p:cNvSpPr txBox="1"/>
          <p:nvPr/>
        </p:nvSpPr>
        <p:spPr>
          <a:xfrm>
            <a:off x="1639705" y="1616196"/>
            <a:ext cx="91177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relocate</a:t>
            </a: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3C927D-B9EE-E635-8FEC-DED6A3D4442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loc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95B593-5D95-F22A-CEE9-7F99E79EC45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F076AF88-CC5D-DBAE-E670-D437ECC26DD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8E19175-764F-E19F-A99D-7166A7CA76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360BBF-68E9-7D9F-28F1-7862D8B65662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A5FB1C0-98E0-6A2C-A0F4-78138EDA384D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relocate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52BBAB-73BA-759F-47A2-F572F76FD68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A2FD691-6914-2F44-5E22-FF91BA2D37B8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75B0672-2F9C-2C27-E7AA-277451CE04B6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393DC1DE-527F-D8AB-1270-166E4531B3F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A06C0511-3EFC-8D9F-8A5F-8BA75FAFD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853" y="1223765"/>
            <a:ext cx="1694111" cy="28580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544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morpheme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liber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ty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liber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Liber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freedom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“liber”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free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279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F3AB-40AF-2C1D-3A1D-D584081F5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France | History &amp; Meaning ...">
            <a:extLst>
              <a:ext uri="{FF2B5EF4-FFF2-40B4-BE49-F238E27FC236}">
                <a16:creationId xmlns:a16="http://schemas.microsoft.com/office/drawing/2014/main" id="{56AABAF9-C4D0-418C-0B0C-7B922DD577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7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F89B7-5A17-19A4-CE49-65051B93F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701351"/>
            <a:ext cx="11338560" cy="5178229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7EB783-5A51-B037-6D23-81D9A7554EDE}"/>
              </a:ext>
            </a:extLst>
          </p:cNvPr>
          <p:cNvSpPr txBox="1"/>
          <p:nvPr/>
        </p:nvSpPr>
        <p:spPr>
          <a:xfrm>
            <a:off x="3777647" y="1089862"/>
            <a:ext cx="76392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French have a national motto: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"Liberté, Égalité, Fraternité“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guess what this means?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622383-41FA-CF5B-260D-E420A0BB6951}"/>
              </a:ext>
            </a:extLst>
          </p:cNvPr>
          <p:cNvSpPr txBox="1"/>
          <p:nvPr/>
        </p:nvSpPr>
        <p:spPr>
          <a:xfrm>
            <a:off x="1710967" y="471636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Eiffel Tower</a:t>
            </a:r>
          </a:p>
        </p:txBody>
      </p:sp>
      <p:pic>
        <p:nvPicPr>
          <p:cNvPr id="1028" name="Picture 4" descr="Eiffel Tower - Wikipedia">
            <a:extLst>
              <a:ext uri="{FF2B5EF4-FFF2-40B4-BE49-F238E27FC236}">
                <a16:creationId xmlns:a16="http://schemas.microsoft.com/office/drawing/2014/main" id="{C76B6B34-5395-1F5D-D99A-44181744E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690" y="701351"/>
            <a:ext cx="238125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771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81399-88AB-9B38-C7C4-3FDBD785C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France | History &amp; Meaning ...">
            <a:extLst>
              <a:ext uri="{FF2B5EF4-FFF2-40B4-BE49-F238E27FC236}">
                <a16:creationId xmlns:a16="http://schemas.microsoft.com/office/drawing/2014/main" id="{CC0EACE9-A8E6-C9EE-21D5-9C6B22C04E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61"/>
          <a:stretch>
            <a:fillRect/>
          </a:stretch>
        </p:blipFill>
        <p:spPr bwMode="auto">
          <a:xfrm>
            <a:off x="0" y="0"/>
            <a:ext cx="12192000" cy="716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E5535-2DD4-6C5F-9978-F5093176F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704850"/>
            <a:ext cx="11338560" cy="59626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693290-255E-0D89-AC10-45AB4A3AB8C1}"/>
              </a:ext>
            </a:extLst>
          </p:cNvPr>
          <p:cNvSpPr txBox="1"/>
          <p:nvPr/>
        </p:nvSpPr>
        <p:spPr>
          <a:xfrm>
            <a:off x="636271" y="1006280"/>
            <a:ext cx="10896599" cy="51398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"Liberté, Égalité, Fraternité“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represents the core values of freedom, equal rights, and brotherhood among citizens.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These principles are fundamental to French democracy and continue to symbolize the country's commitment to human rights and social justice.</a:t>
            </a:r>
          </a:p>
        </p:txBody>
      </p:sp>
    </p:spTree>
    <p:extLst>
      <p:ext uri="{BB962C8B-B14F-4D97-AF65-F5344CB8AC3E}">
        <p14:creationId xmlns:p14="http://schemas.microsoft.com/office/powerpoint/2010/main" val="2623573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435B2-5865-165B-97AF-D7490F92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France | History &amp; Meaning ...">
            <a:extLst>
              <a:ext uri="{FF2B5EF4-FFF2-40B4-BE49-F238E27FC236}">
                <a16:creationId xmlns:a16="http://schemas.microsoft.com/office/drawing/2014/main" id="{6AA6FC5A-680A-3D61-6F4F-E6E9C4D1CC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76"/>
          <a:stretch>
            <a:fillRect/>
          </a:stretch>
        </p:blipFill>
        <p:spPr bwMode="auto">
          <a:xfrm>
            <a:off x="0" y="0"/>
            <a:ext cx="12192000" cy="680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B58411-24B1-338F-CDF3-36D23173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50" y="366290"/>
            <a:ext cx="11338560" cy="5778073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FD885F-D1A2-6F0A-AEA2-86ECDD99BA50}"/>
              </a:ext>
            </a:extLst>
          </p:cNvPr>
          <p:cNvSpPr txBox="1"/>
          <p:nvPr/>
        </p:nvSpPr>
        <p:spPr>
          <a:xfrm>
            <a:off x="880975" y="1082968"/>
            <a:ext cx="10798447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"Liberté, Égalité, Fraternité“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originated in The French Revolution (1789-99). </a:t>
            </a:r>
          </a:p>
        </p:txBody>
      </p:sp>
      <p:pic>
        <p:nvPicPr>
          <p:cNvPr id="2050" name="Picture 2" descr="Thumbnail Image cartoon image of a guillotine">
            <a:extLst>
              <a:ext uri="{FF2B5EF4-FFF2-40B4-BE49-F238E27FC236}">
                <a16:creationId xmlns:a16="http://schemas.microsoft.com/office/drawing/2014/main" id="{9392348E-79D5-B25B-816F-97E930311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060" y="3153508"/>
            <a:ext cx="3975585" cy="397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DA684E-7DB4-D554-2367-EA2FE0B30379}"/>
              </a:ext>
            </a:extLst>
          </p:cNvPr>
          <p:cNvSpPr txBox="1"/>
          <p:nvPr/>
        </p:nvSpPr>
        <p:spPr>
          <a:xfrm>
            <a:off x="880975" y="3255326"/>
            <a:ext cx="8496942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Revolution led to the abolition of the French monarchy. It is symbolized by the guillotine and is celebrated on Bastille Day (July 14th).</a:t>
            </a:r>
          </a:p>
        </p:txBody>
      </p:sp>
    </p:spTree>
    <p:extLst>
      <p:ext uri="{BB962C8B-B14F-4D97-AF65-F5344CB8AC3E}">
        <p14:creationId xmlns:p14="http://schemas.microsoft.com/office/powerpoint/2010/main" val="40860317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44E225-36C6-3A0D-7C87-B3CF4031B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133350"/>
            <a:ext cx="11830050" cy="649604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group decided to liberate the animals.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387454" y="2719654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liberate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E1CE45-7D44-B27E-6748-B3BBF37CEFDF}"/>
              </a:ext>
            </a:extLst>
          </p:cNvPr>
          <p:cNvSpPr txBox="1"/>
          <p:nvPr/>
        </p:nvSpPr>
        <p:spPr>
          <a:xfrm>
            <a:off x="5276850" y="5029014"/>
            <a:ext cx="5785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Free, release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419247A-C1F7-C5EC-5BE0-327B3A75E6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771" y="1441316"/>
            <a:ext cx="4544156" cy="585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C7039-A642-2782-C68D-37E6760B2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06A8EFB4-DA17-6180-40E6-B84C5418D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E0B6F3-E4A8-B44E-A0BE-85C347B84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F057341-CB8C-FECA-BE8F-74AA21BB0D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1839B8-61C4-4B9B-9CCC-7BF351305E68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liberate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E01429-B10D-ABB3-6FB9-9330B5C2B210}"/>
              </a:ext>
            </a:extLst>
          </p:cNvPr>
          <p:cNvSpPr txBox="1">
            <a:spLocks/>
          </p:cNvSpPr>
          <p:nvPr/>
        </p:nvSpPr>
        <p:spPr>
          <a:xfrm>
            <a:off x="8295062" y="40103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8CB5BDBA-1CB7-C27B-98CD-1AD463A51581}"/>
              </a:ext>
            </a:extLst>
          </p:cNvPr>
          <p:cNvSpPr/>
          <p:nvPr/>
        </p:nvSpPr>
        <p:spPr>
          <a:xfrm>
            <a:off x="4392561" y="417247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249C12B-284F-265B-CC2F-93D36B23974B}"/>
              </a:ext>
            </a:extLst>
          </p:cNvPr>
          <p:cNvSpPr txBox="1">
            <a:spLocks/>
          </p:cNvSpPr>
          <p:nvPr/>
        </p:nvSpPr>
        <p:spPr>
          <a:xfrm>
            <a:off x="8295062" y="49817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F0B89F-3706-06F3-0492-522026275B73}"/>
              </a:ext>
            </a:extLst>
          </p:cNvPr>
          <p:cNvSpPr txBox="1">
            <a:spLocks/>
          </p:cNvSpPr>
          <p:nvPr/>
        </p:nvSpPr>
        <p:spPr>
          <a:xfrm>
            <a:off x="2000966" y="4010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liberate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2FC11B8-2308-4299-747A-0F7F6B5341A0}"/>
              </a:ext>
            </a:extLst>
          </p:cNvPr>
          <p:cNvSpPr txBox="1">
            <a:spLocks/>
          </p:cNvSpPr>
          <p:nvPr/>
        </p:nvSpPr>
        <p:spPr>
          <a:xfrm>
            <a:off x="5402913" y="40103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liber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87FB47B-E6E1-5043-36CB-A7ECE29CA68A}"/>
              </a:ext>
            </a:extLst>
          </p:cNvPr>
          <p:cNvSpPr txBox="1">
            <a:spLocks/>
          </p:cNvSpPr>
          <p:nvPr/>
        </p:nvSpPr>
        <p:spPr>
          <a:xfrm>
            <a:off x="5432681" y="49817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free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E2134985-E034-1B12-4706-682D08008DBC}"/>
              </a:ext>
            </a:extLst>
          </p:cNvPr>
          <p:cNvSpPr/>
          <p:nvPr/>
        </p:nvSpPr>
        <p:spPr>
          <a:xfrm>
            <a:off x="7672518" y="415081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7373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58427A9-74FB-0DC1-E469-07DA7E25F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A6FB18F-CC1C-F3E0-8401-F208D593AB4D}"/>
              </a:ext>
            </a:extLst>
          </p:cNvPr>
          <p:cNvSpPr txBox="1">
            <a:spLocks/>
          </p:cNvSpPr>
          <p:nvPr/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horse was at liberty.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13" y="194117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liberty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BE38C-93D9-F3AD-5D85-5AE34315482A}"/>
              </a:ext>
            </a:extLst>
          </p:cNvPr>
          <p:cNvSpPr txBox="1"/>
          <p:nvPr/>
        </p:nvSpPr>
        <p:spPr>
          <a:xfrm>
            <a:off x="5276850" y="5029014"/>
            <a:ext cx="5785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Freedom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C2B33-1A6E-830F-EBCD-27425A285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2DF6F956-A01F-25EC-AADF-514EBF3D1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25A75-ED60-C507-861B-20D9A344C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60DC5B8-70ED-0FA1-D97D-946415F6B8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89B962-51B3-E289-A7D9-4E67EA60DE7A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liberty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C0FBE0-3699-51F1-E93B-467B8FF8F17D}"/>
              </a:ext>
            </a:extLst>
          </p:cNvPr>
          <p:cNvSpPr txBox="1">
            <a:spLocks/>
          </p:cNvSpPr>
          <p:nvPr/>
        </p:nvSpPr>
        <p:spPr>
          <a:xfrm>
            <a:off x="5583059" y="41352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liber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7FF14A-11DE-07AB-B275-9CF31CB646EE}"/>
              </a:ext>
            </a:extLst>
          </p:cNvPr>
          <p:cNvSpPr txBox="1">
            <a:spLocks/>
          </p:cNvSpPr>
          <p:nvPr/>
        </p:nvSpPr>
        <p:spPr>
          <a:xfrm>
            <a:off x="8475207" y="41352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FFDB5667-B159-418D-9582-DCF3DE3AA9F0}"/>
              </a:ext>
            </a:extLst>
          </p:cNvPr>
          <p:cNvSpPr/>
          <p:nvPr/>
        </p:nvSpPr>
        <p:spPr>
          <a:xfrm>
            <a:off x="7860495" y="427564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2F722AF-BDF6-69B2-2E2F-8284E1880AD2}"/>
              </a:ext>
            </a:extLst>
          </p:cNvPr>
          <p:cNvSpPr/>
          <p:nvPr/>
        </p:nvSpPr>
        <p:spPr>
          <a:xfrm>
            <a:off x="4420661" y="4275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186EC2B-979B-F6C2-D5B7-06D5A6C876DF}"/>
              </a:ext>
            </a:extLst>
          </p:cNvPr>
          <p:cNvSpPr txBox="1">
            <a:spLocks/>
          </p:cNvSpPr>
          <p:nvPr/>
        </p:nvSpPr>
        <p:spPr>
          <a:xfrm>
            <a:off x="5583059" y="51065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64B6502-C870-D8B4-DC3B-337D1A94DFAC}"/>
              </a:ext>
            </a:extLst>
          </p:cNvPr>
          <p:cNvSpPr txBox="1">
            <a:spLocks/>
          </p:cNvSpPr>
          <p:nvPr/>
        </p:nvSpPr>
        <p:spPr>
          <a:xfrm>
            <a:off x="2029066" y="4113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liberty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37A2C72-BBF0-A47A-C3D8-CE06F8791CDB}"/>
              </a:ext>
            </a:extLst>
          </p:cNvPr>
          <p:cNvSpPr txBox="1">
            <a:spLocks/>
          </p:cNvSpPr>
          <p:nvPr/>
        </p:nvSpPr>
        <p:spPr>
          <a:xfrm>
            <a:off x="8475207" y="51065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1339136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522A1E6F-D347-7431-7D91-E09124DC7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FB0AE55-B627-AFE2-C844-BDD727DE0EA4}"/>
              </a:ext>
            </a:extLst>
          </p:cNvPr>
          <p:cNvSpPr txBox="1">
            <a:spLocks/>
          </p:cNvSpPr>
          <p:nvPr/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The rules here are liberal.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972" y="1259540"/>
            <a:ext cx="4091024" cy="52710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liberal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2CFD17-3F30-C9A6-031A-B9E8C18EF001}"/>
              </a:ext>
            </a:extLst>
          </p:cNvPr>
          <p:cNvSpPr txBox="1"/>
          <p:nvPr/>
        </p:nvSpPr>
        <p:spPr>
          <a:xfrm>
            <a:off x="5276850" y="5029014"/>
            <a:ext cx="5785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Relaxed, free to do as wanted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F9B10-1079-16E5-78ED-54189949F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1617C87C-C242-DA25-BACF-93DC250E6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D9DA4-3754-0E44-D334-71BF2CFF6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6A500B8-0978-937C-9D3C-A62865A28D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A0F039-1629-BC36-EC39-E2F1DE342014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liberal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B92E0B-0B3E-007D-29D4-923BD40AF7BC}"/>
              </a:ext>
            </a:extLst>
          </p:cNvPr>
          <p:cNvSpPr txBox="1">
            <a:spLocks/>
          </p:cNvSpPr>
          <p:nvPr/>
        </p:nvSpPr>
        <p:spPr>
          <a:xfrm>
            <a:off x="8063848" y="404833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91A1BCB-AC4F-A3D4-1788-ADE067EE77BB}"/>
              </a:ext>
            </a:extLst>
          </p:cNvPr>
          <p:cNvSpPr/>
          <p:nvPr/>
        </p:nvSpPr>
        <p:spPr>
          <a:xfrm>
            <a:off x="4161347" y="421043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C021799-6BB1-7489-2DF9-CC28C7F64206}"/>
              </a:ext>
            </a:extLst>
          </p:cNvPr>
          <p:cNvSpPr txBox="1">
            <a:spLocks/>
          </p:cNvSpPr>
          <p:nvPr/>
        </p:nvSpPr>
        <p:spPr>
          <a:xfrm>
            <a:off x="8063848" y="501972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C72EC16-0F11-68AD-4E78-EB19AEA3631F}"/>
              </a:ext>
            </a:extLst>
          </p:cNvPr>
          <p:cNvSpPr txBox="1">
            <a:spLocks/>
          </p:cNvSpPr>
          <p:nvPr/>
        </p:nvSpPr>
        <p:spPr>
          <a:xfrm>
            <a:off x="1769752" y="40483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liberal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3BA763D-C050-8230-55AA-6A0DF79577F1}"/>
              </a:ext>
            </a:extLst>
          </p:cNvPr>
          <p:cNvSpPr txBox="1">
            <a:spLocks/>
          </p:cNvSpPr>
          <p:nvPr/>
        </p:nvSpPr>
        <p:spPr>
          <a:xfrm>
            <a:off x="5171699" y="404833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liber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350C9E5-F4A8-783F-D169-496FCFAA5194}"/>
              </a:ext>
            </a:extLst>
          </p:cNvPr>
          <p:cNvSpPr txBox="1">
            <a:spLocks/>
          </p:cNvSpPr>
          <p:nvPr/>
        </p:nvSpPr>
        <p:spPr>
          <a:xfrm>
            <a:off x="5201467" y="501972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free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162595A-A13D-F609-51D0-7E74CB27AE68}"/>
              </a:ext>
            </a:extLst>
          </p:cNvPr>
          <p:cNvSpPr/>
          <p:nvPr/>
        </p:nvSpPr>
        <p:spPr>
          <a:xfrm>
            <a:off x="7441304" y="41887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452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/>
        </p:nvGraphicFramePr>
        <p:xfrm>
          <a:off x="2708007" y="1219868"/>
          <a:ext cx="7367587" cy="249491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Liber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free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ty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(noun)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ate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(verb)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886412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582305" y="401778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liberty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582303" y="52039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liberate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582303" y="46108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liberal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408266" y="40326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liberates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6408266" y="51649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liberating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408266" y="4590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liberated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interrelated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70"/>
            <a:ext cx="2626724" cy="878242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inter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9"/>
            <a:ext cx="4922324" cy="878242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relate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8"/>
            <a:ext cx="3324946" cy="87824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3" y="4163028"/>
            <a:ext cx="2626724" cy="878242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3" y="4163027"/>
            <a:ext cx="4922324" cy="878242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3" y="4163026"/>
            <a:ext cx="3324946" cy="87824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7FCD6B2-3367-E7E3-DF24-9DB06282D929}"/>
              </a:ext>
            </a:extLst>
          </p:cNvPr>
          <p:cNvSpPr txBox="1">
            <a:spLocks/>
          </p:cNvSpPr>
          <p:nvPr/>
        </p:nvSpPr>
        <p:spPr>
          <a:xfrm>
            <a:off x="261254" y="5365376"/>
            <a:ext cx="11669485" cy="116734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Although relate comes historically from re + late (Latin), late on its own does not carry the meaning needed here.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080966" y="1360502"/>
            <a:ext cx="8016536" cy="4379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009" y="1567952"/>
            <a:ext cx="7814379" cy="39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local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location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locality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locomotive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dislocate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relocate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allocate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liberate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liberty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liberal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liberally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illiberal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8A9F0A-33BC-C541-9569-1AF36FBBB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0445" y="2135118"/>
            <a:ext cx="4031109" cy="103670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Loc 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&amp; Liber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C546602-245B-33BF-CBC4-F00B5FD76B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076E9BF-6B65-F32E-1AB5-4BD98B70E19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5507F06-57A8-40D9-F23E-912D18966B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41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70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49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morpheme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loc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	dis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ality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loc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Loc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place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19125"/>
            <a:ext cx="11338560" cy="54864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57625" y="937440"/>
            <a:ext cx="7744423" cy="50167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“locus”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place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“in loco parentis” means in place of a parent.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think of anyone that acts in loco parentis?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899814" y="485313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2" y="604687"/>
            <a:ext cx="3175510" cy="4234013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5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FCC6C5D4-CF89-0B4B-BA5B-291710141A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DF52696-3AB3-4F74-8A8B-D8AA308D0270}"/>
              </a:ext>
            </a:extLst>
          </p:cNvPr>
          <p:cNvSpPr txBox="1">
            <a:spLocks/>
          </p:cNvSpPr>
          <p:nvPr/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knows the location of the next gem.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loc</a:t>
            </a:r>
            <a:r>
              <a:rPr lang="en-GB" sz="8000" dirty="0">
                <a:solidFill>
                  <a:schemeClr val="bg1"/>
                </a:solidFill>
              </a:rPr>
              <a:t>ation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14" y="1937073"/>
            <a:ext cx="5512498" cy="43462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F7654B-13E6-5509-02FF-38CCB7EFBF1C}"/>
              </a:ext>
            </a:extLst>
          </p:cNvPr>
          <p:cNvSpPr txBox="1"/>
          <p:nvPr/>
        </p:nvSpPr>
        <p:spPr>
          <a:xfrm>
            <a:off x="6113389" y="469632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??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C87EAC-216B-5402-2A54-216E143DF2E4}"/>
              </a:ext>
            </a:extLst>
          </p:cNvPr>
          <p:cNvSpPr txBox="1"/>
          <p:nvPr/>
        </p:nvSpPr>
        <p:spPr>
          <a:xfrm>
            <a:off x="5716382" y="4771914"/>
            <a:ext cx="5337429" cy="147732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A place or position.</a:t>
            </a:r>
          </a:p>
          <a:p>
            <a:pPr algn="r"/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fr-FR" dirty="0">
                <a:solidFill>
                  <a:schemeClr val="bg1"/>
                </a:solidFill>
              </a:rPr>
              <a:t>position, place, situation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01BE7-E2AC-BC4D-C862-EB15F56E5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FF632C8-D9C7-D8DA-809D-FE1FBCA2D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633AE3-3A3E-6628-B364-1490F5C67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88F916-D45C-303F-CB6E-6CFAF17C65EF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rgbClr val="FFFF00"/>
                </a:solidFill>
              </a:rPr>
              <a:t>loc</a:t>
            </a:r>
            <a:r>
              <a:rPr lang="en-GB" sz="9600" dirty="0">
                <a:solidFill>
                  <a:schemeClr val="bg1"/>
                </a:solidFill>
              </a:rPr>
              <a:t>ation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0D013E0-C00D-979C-C98B-BCE6E1BC96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39693B03-8846-735F-2DD7-E348F51EECE7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1212B13-4524-5CDE-AB2C-28BDFA7ED50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19E37CF-B39B-00B1-7981-E0430FCCA095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3BDE480-E54B-297D-B1AF-8D762DDEC880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1FCD33-9535-B12B-06C7-0AF2F0209F7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F800914-5B34-FB89-1756-74B0CD50361C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</a:rPr>
              <a:t>loc</a:t>
            </a:r>
            <a:r>
              <a:rPr lang="en-GB" sz="2800" dirty="0">
                <a:solidFill>
                  <a:schemeClr val="bg1"/>
                </a:solidFill>
              </a:rPr>
              <a:t>ation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61925A8-C17D-96A2-581C-0004BFF7FDE3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CFC8466-CF39-7809-5B90-61AAFCB57B5C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FB95E49-B084-44E4-EFC2-98A0A4434FF9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937A59ED-8128-6403-8BFC-2F68E07DA2B7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764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DF0CC-CD26-2AA0-A23F-B3A84ECEB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7AE568E-5E16-D75D-0043-A07CA40A48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35761-F2FA-C9FC-781C-5921E6C85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6257FE-D125-6FDD-6F97-F9CEBBDE48F4}"/>
              </a:ext>
            </a:extLst>
          </p:cNvPr>
          <p:cNvSpPr txBox="1"/>
          <p:nvPr/>
        </p:nvSpPr>
        <p:spPr>
          <a:xfrm>
            <a:off x="2196400" y="194310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rgbClr val="FFFF00"/>
                </a:solidFill>
              </a:rPr>
              <a:t>loc</a:t>
            </a:r>
            <a:r>
              <a:rPr lang="en-GB" sz="9600" dirty="0">
                <a:solidFill>
                  <a:schemeClr val="bg1"/>
                </a:solidFill>
              </a:rPr>
              <a:t>ation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47AF188-2D5F-F9BD-1E0C-05FA8F1945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542" y="-17398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B917794-BBC1-B275-8326-528720B1B295}"/>
              </a:ext>
            </a:extLst>
          </p:cNvPr>
          <p:cNvSpPr txBox="1">
            <a:spLocks/>
          </p:cNvSpPr>
          <p:nvPr/>
        </p:nvSpPr>
        <p:spPr>
          <a:xfrm>
            <a:off x="6674242" y="186155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BCEE0C8-999A-C733-6703-120ED06D0A3F}"/>
              </a:ext>
            </a:extLst>
          </p:cNvPr>
          <p:cNvSpPr txBox="1">
            <a:spLocks/>
          </p:cNvSpPr>
          <p:nvPr/>
        </p:nvSpPr>
        <p:spPr>
          <a:xfrm>
            <a:off x="9566390" y="186155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807BE64-1377-2BB8-1730-6C536331784B}"/>
              </a:ext>
            </a:extLst>
          </p:cNvPr>
          <p:cNvSpPr/>
          <p:nvPr/>
        </p:nvSpPr>
        <p:spPr>
          <a:xfrm>
            <a:off x="8951678" y="20019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86B8E3E0-10A1-E630-440A-51C2EDC0B089}"/>
              </a:ext>
            </a:extLst>
          </p:cNvPr>
          <p:cNvSpPr/>
          <p:nvPr/>
        </p:nvSpPr>
        <p:spPr>
          <a:xfrm>
            <a:off x="2771741" y="2023649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2B189AE-70B6-52EF-68E1-FF6FADF83720}"/>
              </a:ext>
            </a:extLst>
          </p:cNvPr>
          <p:cNvSpPr txBox="1">
            <a:spLocks/>
          </p:cNvSpPr>
          <p:nvPr/>
        </p:nvSpPr>
        <p:spPr>
          <a:xfrm>
            <a:off x="6674242" y="283294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C56AFA7-0CBC-4CA2-6C6C-B8B30AA64861}"/>
              </a:ext>
            </a:extLst>
          </p:cNvPr>
          <p:cNvSpPr txBox="1">
            <a:spLocks/>
          </p:cNvSpPr>
          <p:nvPr/>
        </p:nvSpPr>
        <p:spPr>
          <a:xfrm>
            <a:off x="380146" y="18615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</a:rPr>
              <a:t>loc</a:t>
            </a:r>
            <a:r>
              <a:rPr lang="en-GB" sz="2800" dirty="0">
                <a:solidFill>
                  <a:schemeClr val="bg1"/>
                </a:solidFill>
              </a:rPr>
              <a:t>ation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50D0E79-1A11-D74E-AA47-6CCDA5650992}"/>
              </a:ext>
            </a:extLst>
          </p:cNvPr>
          <p:cNvSpPr txBox="1">
            <a:spLocks/>
          </p:cNvSpPr>
          <p:nvPr/>
        </p:nvSpPr>
        <p:spPr>
          <a:xfrm>
            <a:off x="9566390" y="283294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54FC4E-9C2D-0746-70C4-68FA36317F70}"/>
              </a:ext>
            </a:extLst>
          </p:cNvPr>
          <p:cNvSpPr txBox="1">
            <a:spLocks/>
          </p:cNvSpPr>
          <p:nvPr/>
        </p:nvSpPr>
        <p:spPr>
          <a:xfrm>
            <a:off x="3782093" y="186155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702E0CB-9F01-9F61-4166-62EF6B1BA708}"/>
              </a:ext>
            </a:extLst>
          </p:cNvPr>
          <p:cNvSpPr txBox="1">
            <a:spLocks/>
          </p:cNvSpPr>
          <p:nvPr/>
        </p:nvSpPr>
        <p:spPr>
          <a:xfrm>
            <a:off x="3811861" y="283294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E95B3F0E-CE4E-846F-EDB8-165704A7A3CA}"/>
              </a:ext>
            </a:extLst>
          </p:cNvPr>
          <p:cNvSpPr/>
          <p:nvPr/>
        </p:nvSpPr>
        <p:spPr>
          <a:xfrm>
            <a:off x="6051698" y="20019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10ABA7-5BAA-232A-61F6-3BF282ACCC6D}"/>
              </a:ext>
            </a:extLst>
          </p:cNvPr>
          <p:cNvSpPr txBox="1"/>
          <p:nvPr/>
        </p:nvSpPr>
        <p:spPr>
          <a:xfrm>
            <a:off x="3224346" y="358058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6E392D49-29A3-7F0F-064D-9D6DC5B79805}"/>
              </a:ext>
            </a:extLst>
          </p:cNvPr>
          <p:cNvSpPr/>
          <p:nvPr/>
        </p:nvSpPr>
        <p:spPr>
          <a:xfrm>
            <a:off x="7783221" y="2350873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419BC8-B085-9732-B28B-3EBD9C0E1B04}"/>
              </a:ext>
            </a:extLst>
          </p:cNvPr>
          <p:cNvSpPr txBox="1"/>
          <p:nvPr/>
        </p:nvSpPr>
        <p:spPr>
          <a:xfrm>
            <a:off x="-159744" y="4842129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2623251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890</Words>
  <Application>Microsoft Office PowerPoint</Application>
  <PresentationFormat>Widescreen</PresentationFormat>
  <Paragraphs>241</Paragraphs>
  <Slides>30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Loc &amp; Liber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2026-06-05T10:22:14Z</dcterms:modified>
</cp:coreProperties>
</file>