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90" r:id="rId2"/>
    <p:sldId id="274" r:id="rId3"/>
    <p:sldId id="294" r:id="rId4"/>
    <p:sldId id="376" r:id="rId5"/>
    <p:sldId id="282" r:id="rId6"/>
    <p:sldId id="283" r:id="rId7"/>
    <p:sldId id="313" r:id="rId8"/>
    <p:sldId id="377" r:id="rId9"/>
    <p:sldId id="379" r:id="rId10"/>
    <p:sldId id="304" r:id="rId11"/>
    <p:sldId id="312" r:id="rId12"/>
    <p:sldId id="307" r:id="rId13"/>
    <p:sldId id="314" r:id="rId14"/>
    <p:sldId id="394" r:id="rId15"/>
    <p:sldId id="369" r:id="rId16"/>
    <p:sldId id="368" r:id="rId17"/>
    <p:sldId id="277" r:id="rId18"/>
  </p:sldIdLst>
  <p:sldSz cx="12192000" cy="6858000"/>
  <p:notesSz cx="6858000" cy="9144000"/>
  <p:embeddedFontLst>
    <p:embeddedFont>
      <p:font typeface="Andika" panose="02000000000000000000" pitchFamily="2" charset="0"/>
      <p:regular r:id="rId19"/>
      <p:bold r:id="rId20"/>
      <p:italic r:id="rId21"/>
      <p:boldItalic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E06E203-AA66-4E10-9D34-54258E96FFCC}" v="23" dt="2026-05-18T14:54:47.51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168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5-18T14:54:47.516" v="943" actId="20577"/>
      <pc:docMkLst>
        <pc:docMk/>
      </pc:docMkLst>
      <pc:sldChg chg="modSp mod">
        <pc:chgData name="Glen Jones" userId="e846aaca-4b24-4b13-b0d0-f2308e16b284" providerId="ADAL" clId="{ED47ACC3-9597-4D89-A1DC-43CF280EF274}" dt="2026-05-08T10:29:41.985" v="775" actId="1076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5-08T10:29:41.985" v="775" actId="1076"/>
          <ac:spMkLst>
            <pc:docMk/>
            <pc:sldMk cId="4010327805" sldId="274"/>
            <ac:spMk id="2" creationId="{702E7211-B3C0-8C62-17A1-5F712D739FBA}"/>
          </ac:spMkLst>
        </pc:spChg>
      </pc:sldChg>
      <pc:sldChg chg="delSp modSp mod">
        <pc:chgData name="Glen Jones" userId="e846aaca-4b24-4b13-b0d0-f2308e16b284" providerId="ADAL" clId="{ED47ACC3-9597-4D89-A1DC-43CF280EF274}" dt="2026-05-18T14:50:47.667" v="925" actId="6549"/>
        <pc:sldMkLst>
          <pc:docMk/>
          <pc:sldMk cId="0" sldId="277"/>
        </pc:sldMkLst>
        <pc:spChg chg="mod">
          <ac:chgData name="Glen Jones" userId="e846aaca-4b24-4b13-b0d0-f2308e16b284" providerId="ADAL" clId="{ED47ACC3-9597-4D89-A1DC-43CF280EF274}" dt="2026-05-18T14:50:47.667" v="925" actId="6549"/>
          <ac:spMkLst>
            <pc:docMk/>
            <pc:sldMk cId="0" sldId="277"/>
            <ac:spMk id="3" creationId="{14A98FF5-4F3C-D9B6-7AF1-1894F0939983}"/>
          </ac:spMkLst>
        </pc:spChg>
      </pc:sldChg>
      <pc:sldChg chg="del">
        <pc:chgData name="Glen Jones" userId="e846aaca-4b24-4b13-b0d0-f2308e16b284" providerId="ADAL" clId="{ED47ACC3-9597-4D89-A1DC-43CF280EF274}" dt="2026-05-18T10:15:31.913" v="800" actId="47"/>
        <pc:sldMkLst>
          <pc:docMk/>
          <pc:sldMk cId="418504607" sldId="281"/>
        </pc:sldMkLst>
      </pc:sldChg>
      <pc:sldChg chg="modSp mod">
        <pc:chgData name="Glen Jones" userId="e846aaca-4b24-4b13-b0d0-f2308e16b284" providerId="ADAL" clId="{ED47ACC3-9597-4D89-A1DC-43CF280EF274}" dt="2026-05-18T14:36:59.371" v="820" actId="20577"/>
        <pc:sldMkLst>
          <pc:docMk/>
          <pc:sldMk cId="2113469465" sldId="294"/>
        </pc:sldMkLst>
        <pc:spChg chg="mod">
          <ac:chgData name="Glen Jones" userId="e846aaca-4b24-4b13-b0d0-f2308e16b284" providerId="ADAL" clId="{ED47ACC3-9597-4D89-A1DC-43CF280EF274}" dt="2026-05-18T10:15:35.517" v="801" actId="6549"/>
          <ac:spMkLst>
            <pc:docMk/>
            <pc:sldMk cId="2113469465" sldId="294"/>
            <ac:spMk id="4" creationId="{0FF02DB8-C526-7614-0522-4D56A38D2D66}"/>
          </ac:spMkLst>
        </pc:spChg>
        <pc:spChg chg="mod">
          <ac:chgData name="Glen Jones" userId="e846aaca-4b24-4b13-b0d0-f2308e16b284" providerId="ADAL" clId="{ED47ACC3-9597-4D89-A1DC-43CF280EF274}" dt="2026-05-18T14:36:59.371" v="820" actId="20577"/>
          <ac:spMkLst>
            <pc:docMk/>
            <pc:sldMk cId="2113469465" sldId="294"/>
            <ac:spMk id="6" creationId="{731938AE-C7D9-634F-66A1-F3735A64F606}"/>
          </ac:spMkLst>
        </pc:spChg>
      </pc:sldChg>
      <pc:sldChg chg="del">
        <pc:chgData name="Glen Jones" userId="e846aaca-4b24-4b13-b0d0-f2308e16b284" providerId="ADAL" clId="{ED47ACC3-9597-4D89-A1DC-43CF280EF274}" dt="2026-05-18T10:13:57.052" v="786" actId="47"/>
        <pc:sldMkLst>
          <pc:docMk/>
          <pc:sldMk cId="2359013293" sldId="298"/>
        </pc:sldMkLst>
      </pc:sldChg>
      <pc:sldChg chg="del">
        <pc:chgData name="Glen Jones" userId="e846aaca-4b24-4b13-b0d0-f2308e16b284" providerId="ADAL" clId="{ED47ACC3-9597-4D89-A1DC-43CF280EF274}" dt="2026-05-18T14:37:05.920" v="821" actId="47"/>
        <pc:sldMkLst>
          <pc:docMk/>
          <pc:sldMk cId="56069409" sldId="306"/>
        </pc:sldMkLst>
      </pc:sldChg>
      <pc:sldChg chg="modSp del">
        <pc:chgData name="Glen Jones" userId="e846aaca-4b24-4b13-b0d0-f2308e16b284" providerId="ADAL" clId="{ED47ACC3-9597-4D89-A1DC-43CF280EF274}" dt="2026-05-18T14:52:10.741" v="941" actId="47"/>
        <pc:sldMkLst>
          <pc:docMk/>
          <pc:sldMk cId="961977350" sldId="308"/>
        </pc:sldMkLst>
        <pc:spChg chg="mod">
          <ac:chgData name="Glen Jones" userId="e846aaca-4b24-4b13-b0d0-f2308e16b284" providerId="ADAL" clId="{ED47ACC3-9597-4D89-A1DC-43CF280EF274}" dt="2026-05-18T14:26:34.630" v="814" actId="6549"/>
          <ac:spMkLst>
            <pc:docMk/>
            <pc:sldMk cId="961977350" sldId="308"/>
            <ac:spMk id="5" creationId="{B6FD212E-CBC6-AD2B-CEA7-4DA385C63668}"/>
          </ac:spMkLst>
        </pc:spChg>
      </pc:sldChg>
      <pc:sldChg chg="modSp modAnim">
        <pc:chgData name="Glen Jones" userId="e846aaca-4b24-4b13-b0d0-f2308e16b284" providerId="ADAL" clId="{ED47ACC3-9597-4D89-A1DC-43CF280EF274}" dt="2026-05-18T14:38:12.508" v="836"/>
        <pc:sldMkLst>
          <pc:docMk/>
          <pc:sldMk cId="4036217130" sldId="312"/>
        </pc:sldMkLst>
        <pc:spChg chg="mod">
          <ac:chgData name="Glen Jones" userId="e846aaca-4b24-4b13-b0d0-f2308e16b284" providerId="ADAL" clId="{ED47ACC3-9597-4D89-A1DC-43CF280EF274}" dt="2026-05-18T14:38:12.508" v="836"/>
          <ac:spMkLst>
            <pc:docMk/>
            <pc:sldMk cId="4036217130" sldId="312"/>
            <ac:spMk id="8" creationId="{A630F681-CD66-A7D6-A385-03B5C8559764}"/>
          </ac:spMkLst>
        </pc:spChg>
      </pc:sldChg>
      <pc:sldChg chg="modSp">
        <pc:chgData name="Glen Jones" userId="e846aaca-4b24-4b13-b0d0-f2308e16b284" providerId="ADAL" clId="{ED47ACC3-9597-4D89-A1DC-43CF280EF274}" dt="2026-05-18T14:54:47.516" v="943" actId="20577"/>
        <pc:sldMkLst>
          <pc:docMk/>
          <pc:sldMk cId="3724036446" sldId="313"/>
        </pc:sldMkLst>
        <pc:spChg chg="mod">
          <ac:chgData name="Glen Jones" userId="e846aaca-4b24-4b13-b0d0-f2308e16b284" providerId="ADAL" clId="{ED47ACC3-9597-4D89-A1DC-43CF280EF274}" dt="2026-05-18T14:54:47.516" v="943" actId="20577"/>
          <ac:spMkLst>
            <pc:docMk/>
            <pc:sldMk cId="3724036446" sldId="313"/>
            <ac:spMk id="4" creationId="{0FF02DB8-C526-7614-0522-4D56A38D2D66}"/>
          </ac:spMkLst>
        </pc:spChg>
      </pc:sldChg>
      <pc:sldChg chg="addSp delSp modSp mod">
        <pc:chgData name="Glen Jones" userId="e846aaca-4b24-4b13-b0d0-f2308e16b284" providerId="ADAL" clId="{ED47ACC3-9597-4D89-A1DC-43CF280EF274}" dt="2026-05-18T14:50:56.523" v="926"/>
        <pc:sldMkLst>
          <pc:docMk/>
          <pc:sldMk cId="4078767649" sldId="368"/>
        </pc:sldMkLst>
        <pc:spChg chg="del mod">
          <ac:chgData name="Glen Jones" userId="e846aaca-4b24-4b13-b0d0-f2308e16b284" providerId="ADAL" clId="{ED47ACC3-9597-4D89-A1DC-43CF280EF274}" dt="2026-05-18T14:47:33.996" v="908" actId="478"/>
          <ac:spMkLst>
            <pc:docMk/>
            <pc:sldMk cId="4078767649" sldId="368"/>
            <ac:spMk id="2" creationId="{F3A1E332-B4F7-C01F-E982-97EE7380C036}"/>
          </ac:spMkLst>
        </pc:spChg>
        <pc:spChg chg="del">
          <ac:chgData name="Glen Jones" userId="e846aaca-4b24-4b13-b0d0-f2308e16b284" providerId="ADAL" clId="{ED47ACC3-9597-4D89-A1DC-43CF280EF274}" dt="2026-05-18T14:47:36.538" v="909" actId="478"/>
          <ac:spMkLst>
            <pc:docMk/>
            <pc:sldMk cId="4078767649" sldId="368"/>
            <ac:spMk id="3" creationId="{FAFDBB5F-0C69-D1BC-AE32-6A0F7F557AD9}"/>
          </ac:spMkLst>
        </pc:spChg>
        <pc:spChg chg="add mod">
          <ac:chgData name="Glen Jones" userId="e846aaca-4b24-4b13-b0d0-f2308e16b284" providerId="ADAL" clId="{ED47ACC3-9597-4D89-A1DC-43CF280EF274}" dt="2026-05-18T14:50:56.523" v="926"/>
          <ac:spMkLst>
            <pc:docMk/>
            <pc:sldMk cId="4078767649" sldId="368"/>
            <ac:spMk id="5" creationId="{AA96F240-3497-9036-34D6-0A6DB2A916FC}"/>
          </ac:spMkLst>
        </pc:spChg>
      </pc:sldChg>
      <pc:sldChg chg="del">
        <pc:chgData name="Glen Jones" userId="e846aaca-4b24-4b13-b0d0-f2308e16b284" providerId="ADAL" clId="{ED47ACC3-9597-4D89-A1DC-43CF280EF274}" dt="2026-05-18T14:47:43.566" v="912" actId="47"/>
        <pc:sldMkLst>
          <pc:docMk/>
          <pc:sldMk cId="1480646243" sldId="378"/>
        </pc:sldMkLst>
      </pc:sldChg>
      <pc:sldChg chg="modSp">
        <pc:chgData name="Glen Jones" userId="e846aaca-4b24-4b13-b0d0-f2308e16b284" providerId="ADAL" clId="{ED47ACC3-9597-4D89-A1DC-43CF280EF274}" dt="2026-05-18T14:46:58.101" v="907" actId="20577"/>
        <pc:sldMkLst>
          <pc:docMk/>
          <pc:sldMk cId="793460219" sldId="379"/>
        </pc:sldMkLst>
        <pc:spChg chg="mod">
          <ac:chgData name="Glen Jones" userId="e846aaca-4b24-4b13-b0d0-f2308e16b284" providerId="ADAL" clId="{ED47ACC3-9597-4D89-A1DC-43CF280EF274}" dt="2026-05-18T14:46:58.101" v="907" actId="20577"/>
          <ac:spMkLst>
            <pc:docMk/>
            <pc:sldMk cId="793460219" sldId="379"/>
            <ac:spMk id="2" creationId="{F10A02FD-3731-0896-257D-83B6A4FBCBF2}"/>
          </ac:spMkLst>
        </pc:spChg>
      </pc:sldChg>
      <pc:sldChg chg="delSp modSp mod delAnim">
        <pc:chgData name="Glen Jones" userId="e846aaca-4b24-4b13-b0d0-f2308e16b284" providerId="ADAL" clId="{ED47ACC3-9597-4D89-A1DC-43CF280EF274}" dt="2026-05-18T14:52:05.089" v="940" actId="14100"/>
        <pc:sldMkLst>
          <pc:docMk/>
          <pc:sldMk cId="2437532284" sldId="394"/>
        </pc:sldMkLst>
        <pc:spChg chg="mod">
          <ac:chgData name="Glen Jones" userId="e846aaca-4b24-4b13-b0d0-f2308e16b284" providerId="ADAL" clId="{ED47ACC3-9597-4D89-A1DC-43CF280EF274}" dt="2026-05-18T14:51:26.310" v="928" actId="1076"/>
          <ac:spMkLst>
            <pc:docMk/>
            <pc:sldMk cId="2437532284" sldId="394"/>
            <ac:spMk id="3" creationId="{FCE2E28E-B072-5256-C6D5-FE2D17391CD0}"/>
          </ac:spMkLst>
        </pc:spChg>
        <pc:spChg chg="mod">
          <ac:chgData name="Glen Jones" userId="e846aaca-4b24-4b13-b0d0-f2308e16b284" providerId="ADAL" clId="{ED47ACC3-9597-4D89-A1DC-43CF280EF274}" dt="2026-05-18T14:51:26.310" v="928" actId="1076"/>
          <ac:spMkLst>
            <pc:docMk/>
            <pc:sldMk cId="2437532284" sldId="394"/>
            <ac:spMk id="8" creationId="{D24FE007-3AB8-77F7-CA2F-365E1B80536E}"/>
          </ac:spMkLst>
        </pc:spChg>
        <pc:spChg chg="mod">
          <ac:chgData name="Glen Jones" userId="e846aaca-4b24-4b13-b0d0-f2308e16b284" providerId="ADAL" clId="{ED47ACC3-9597-4D89-A1DC-43CF280EF274}" dt="2026-05-18T14:51:26.310" v="928" actId="1076"/>
          <ac:spMkLst>
            <pc:docMk/>
            <pc:sldMk cId="2437532284" sldId="394"/>
            <ac:spMk id="10" creationId="{8E2CF7DD-529F-5CA2-4146-B1C8BD5C4B7E}"/>
          </ac:spMkLst>
        </pc:spChg>
        <pc:spChg chg="mod">
          <ac:chgData name="Glen Jones" userId="e846aaca-4b24-4b13-b0d0-f2308e16b284" providerId="ADAL" clId="{ED47ACC3-9597-4D89-A1DC-43CF280EF274}" dt="2026-05-18T14:51:26.310" v="928" actId="1076"/>
          <ac:spMkLst>
            <pc:docMk/>
            <pc:sldMk cId="2437532284" sldId="394"/>
            <ac:spMk id="12" creationId="{BB7E2B6C-6F68-2D7C-29CA-995425ED8D52}"/>
          </ac:spMkLst>
        </pc:spChg>
        <pc:spChg chg="mod">
          <ac:chgData name="Glen Jones" userId="e846aaca-4b24-4b13-b0d0-f2308e16b284" providerId="ADAL" clId="{ED47ACC3-9597-4D89-A1DC-43CF280EF274}" dt="2026-05-18T14:51:26.310" v="928" actId="1076"/>
          <ac:spMkLst>
            <pc:docMk/>
            <pc:sldMk cId="2437532284" sldId="394"/>
            <ac:spMk id="14" creationId="{445ECD2B-340F-08B4-4553-26CE8E3876D0}"/>
          </ac:spMkLst>
        </pc:spChg>
        <pc:spChg chg="mod">
          <ac:chgData name="Glen Jones" userId="e846aaca-4b24-4b13-b0d0-f2308e16b284" providerId="ADAL" clId="{ED47ACC3-9597-4D89-A1DC-43CF280EF274}" dt="2026-05-18T14:51:26.310" v="928" actId="1076"/>
          <ac:spMkLst>
            <pc:docMk/>
            <pc:sldMk cId="2437532284" sldId="394"/>
            <ac:spMk id="15" creationId="{10D47C1E-F9B2-A618-037B-670EF2F18F0F}"/>
          </ac:spMkLst>
        </pc:spChg>
        <pc:spChg chg="del">
          <ac:chgData name="Glen Jones" userId="e846aaca-4b24-4b13-b0d0-f2308e16b284" providerId="ADAL" clId="{ED47ACC3-9597-4D89-A1DC-43CF280EF274}" dt="2026-05-18T14:51:22.072" v="927" actId="478"/>
          <ac:spMkLst>
            <pc:docMk/>
            <pc:sldMk cId="2437532284" sldId="394"/>
            <ac:spMk id="16" creationId="{03230AFE-5079-8762-FE8A-5AD7ED116295}"/>
          </ac:spMkLst>
        </pc:spChg>
        <pc:spChg chg="del mod">
          <ac:chgData name="Glen Jones" userId="e846aaca-4b24-4b13-b0d0-f2308e16b284" providerId="ADAL" clId="{ED47ACC3-9597-4D89-A1DC-43CF280EF274}" dt="2026-05-18T14:38:30.809" v="838" actId="478"/>
          <ac:spMkLst>
            <pc:docMk/>
            <pc:sldMk cId="2437532284" sldId="394"/>
            <ac:spMk id="18" creationId="{71CAFD51-807A-CFED-30CE-D4F78D9A52C7}"/>
          </ac:spMkLst>
        </pc:spChg>
        <pc:graphicFrameChg chg="mod modGraphic">
          <ac:chgData name="Glen Jones" userId="e846aaca-4b24-4b13-b0d0-f2308e16b284" providerId="ADAL" clId="{ED47ACC3-9597-4D89-A1DC-43CF280EF274}" dt="2026-05-18T14:52:05.089" v="940" actId="14100"/>
          <ac:graphicFrameMkLst>
            <pc:docMk/>
            <pc:sldMk cId="2437532284" sldId="394"/>
            <ac:graphicFrameMk id="4" creationId="{B969CBC6-6141-0D04-7A5C-A142417460BC}"/>
          </ac:graphicFrameMkLst>
        </pc:graphicFrameChg>
      </pc:sldChg>
      <pc:sldChg chg="modSp del mod">
        <pc:chgData name="Glen Jones" userId="e846aaca-4b24-4b13-b0d0-f2308e16b284" providerId="ADAL" clId="{ED47ACC3-9597-4D89-A1DC-43CF280EF274}" dt="2026-05-18T10:15:08.847" v="797" actId="47"/>
        <pc:sldMkLst>
          <pc:docMk/>
          <pc:sldMk cId="849955435" sldId="537"/>
        </pc:sldMkLst>
        <pc:graphicFrameChg chg="modGraphic">
          <ac:chgData name="Glen Jones" userId="e846aaca-4b24-4b13-b0d0-f2308e16b284" providerId="ADAL" clId="{ED47ACC3-9597-4D89-A1DC-43CF280EF274}" dt="2026-05-18T10:15:02.313" v="796" actId="2165"/>
          <ac:graphicFrameMkLst>
            <pc:docMk/>
            <pc:sldMk cId="849955435" sldId="537"/>
            <ac:graphicFrameMk id="7" creationId="{7ED3968D-C093-9DEF-69FB-14CE3EECD5AB}"/>
          </ac:graphicFrameMkLst>
        </pc:graphicFrameChg>
      </pc:sldChg>
      <pc:sldChg chg="modSp del mod">
        <pc:chgData name="Glen Jones" userId="e846aaca-4b24-4b13-b0d0-f2308e16b284" providerId="ADAL" clId="{ED47ACC3-9597-4D89-A1DC-43CF280EF274}" dt="2026-05-18T10:15:08.847" v="797" actId="47"/>
        <pc:sldMkLst>
          <pc:docMk/>
          <pc:sldMk cId="4191736516" sldId="538"/>
        </pc:sldMkLst>
        <pc:graphicFrameChg chg="modGraphic">
          <ac:chgData name="Glen Jones" userId="e846aaca-4b24-4b13-b0d0-f2308e16b284" providerId="ADAL" clId="{ED47ACC3-9597-4D89-A1DC-43CF280EF274}" dt="2026-05-18T10:14:33.606" v="788" actId="2165"/>
          <ac:graphicFrameMkLst>
            <pc:docMk/>
            <pc:sldMk cId="4191736516" sldId="538"/>
            <ac:graphicFrameMk id="7" creationId="{46690885-66D0-BB86-2D31-9C222DAE72D2}"/>
          </ac:graphicFrameMkLst>
        </pc:graphicFrameChg>
      </pc:sldChg>
      <pc:sldChg chg="modSp del mod">
        <pc:chgData name="Glen Jones" userId="e846aaca-4b24-4b13-b0d0-f2308e16b284" providerId="ADAL" clId="{ED47ACC3-9597-4D89-A1DC-43CF280EF274}" dt="2026-05-18T10:15:08.847" v="797" actId="47"/>
        <pc:sldMkLst>
          <pc:docMk/>
          <pc:sldMk cId="1304063288" sldId="539"/>
        </pc:sldMkLst>
        <pc:graphicFrameChg chg="modGraphic">
          <ac:chgData name="Glen Jones" userId="e846aaca-4b24-4b13-b0d0-f2308e16b284" providerId="ADAL" clId="{ED47ACC3-9597-4D89-A1DC-43CF280EF274}" dt="2026-05-18T10:14:29.856" v="787" actId="2165"/>
          <ac:graphicFrameMkLst>
            <pc:docMk/>
            <pc:sldMk cId="1304063288" sldId="539"/>
            <ac:graphicFrameMk id="7" creationId="{E09367E5-8E55-7D2B-EB6B-86D835DD1320}"/>
          </ac:graphicFrameMkLst>
        </pc:graphicFrameChg>
      </pc:sldChg>
      <pc:sldChg chg="modSp del mod">
        <pc:chgData name="Glen Jones" userId="e846aaca-4b24-4b13-b0d0-f2308e16b284" providerId="ADAL" clId="{ED47ACC3-9597-4D89-A1DC-43CF280EF274}" dt="2026-05-18T10:15:08.847" v="797" actId="47"/>
        <pc:sldMkLst>
          <pc:docMk/>
          <pc:sldMk cId="1599912450" sldId="540"/>
        </pc:sldMkLst>
        <pc:graphicFrameChg chg="modGraphic">
          <ac:chgData name="Glen Jones" userId="e846aaca-4b24-4b13-b0d0-f2308e16b284" providerId="ADAL" clId="{ED47ACC3-9597-4D89-A1DC-43CF280EF274}" dt="2026-05-18T10:14:58.181" v="795" actId="2165"/>
          <ac:graphicFrameMkLst>
            <pc:docMk/>
            <pc:sldMk cId="1599912450" sldId="540"/>
            <ac:graphicFrameMk id="7" creationId="{E4A900F7-2982-C48C-1C40-2F0BD4C6C3AC}"/>
          </ac:graphicFrameMkLst>
        </pc:graphicFrameChg>
      </pc:sldChg>
      <pc:sldChg chg="modSp del mod">
        <pc:chgData name="Glen Jones" userId="e846aaca-4b24-4b13-b0d0-f2308e16b284" providerId="ADAL" clId="{ED47ACC3-9597-4D89-A1DC-43CF280EF274}" dt="2026-05-18T10:15:08.847" v="797" actId="47"/>
        <pc:sldMkLst>
          <pc:docMk/>
          <pc:sldMk cId="1784706768" sldId="541"/>
        </pc:sldMkLst>
        <pc:graphicFrameChg chg="modGraphic">
          <ac:chgData name="Glen Jones" userId="e846aaca-4b24-4b13-b0d0-f2308e16b284" providerId="ADAL" clId="{ED47ACC3-9597-4D89-A1DC-43CF280EF274}" dt="2026-05-18T10:14:54.546" v="794" actId="2165"/>
          <ac:graphicFrameMkLst>
            <pc:docMk/>
            <pc:sldMk cId="1784706768" sldId="541"/>
            <ac:graphicFrameMk id="7" creationId="{122836E6-B653-A248-F2C3-7357DA123050}"/>
          </ac:graphicFrameMkLst>
        </pc:graphicFrameChg>
      </pc:sldChg>
      <pc:sldChg chg="modSp del mod">
        <pc:chgData name="Glen Jones" userId="e846aaca-4b24-4b13-b0d0-f2308e16b284" providerId="ADAL" clId="{ED47ACC3-9597-4D89-A1DC-43CF280EF274}" dt="2026-05-18T10:15:08.847" v="797" actId="47"/>
        <pc:sldMkLst>
          <pc:docMk/>
          <pc:sldMk cId="2607851271" sldId="542"/>
        </pc:sldMkLst>
        <pc:graphicFrameChg chg="modGraphic">
          <ac:chgData name="Glen Jones" userId="e846aaca-4b24-4b13-b0d0-f2308e16b284" providerId="ADAL" clId="{ED47ACC3-9597-4D89-A1DC-43CF280EF274}" dt="2026-05-18T10:14:51.105" v="793" actId="2165"/>
          <ac:graphicFrameMkLst>
            <pc:docMk/>
            <pc:sldMk cId="2607851271" sldId="542"/>
            <ac:graphicFrameMk id="7" creationId="{C2E37724-C5BD-BFC5-FCD1-1631E80A8349}"/>
          </ac:graphicFrameMkLst>
        </pc:graphicFrameChg>
      </pc:sldChg>
      <pc:sldChg chg="modSp del mod">
        <pc:chgData name="Glen Jones" userId="e846aaca-4b24-4b13-b0d0-f2308e16b284" providerId="ADAL" clId="{ED47ACC3-9597-4D89-A1DC-43CF280EF274}" dt="2026-05-18T10:15:08.847" v="797" actId="47"/>
        <pc:sldMkLst>
          <pc:docMk/>
          <pc:sldMk cId="1783457348" sldId="543"/>
        </pc:sldMkLst>
        <pc:graphicFrameChg chg="modGraphic">
          <ac:chgData name="Glen Jones" userId="e846aaca-4b24-4b13-b0d0-f2308e16b284" providerId="ADAL" clId="{ED47ACC3-9597-4D89-A1DC-43CF280EF274}" dt="2026-05-18T10:14:47.273" v="792" actId="2165"/>
          <ac:graphicFrameMkLst>
            <pc:docMk/>
            <pc:sldMk cId="1783457348" sldId="543"/>
            <ac:graphicFrameMk id="7" creationId="{B8D06152-6B2B-5E14-DC52-FE9EB4345AD4}"/>
          </ac:graphicFrameMkLst>
        </pc:graphicFrameChg>
      </pc:sldChg>
      <pc:sldChg chg="modSp del mod">
        <pc:chgData name="Glen Jones" userId="e846aaca-4b24-4b13-b0d0-f2308e16b284" providerId="ADAL" clId="{ED47ACC3-9597-4D89-A1DC-43CF280EF274}" dt="2026-05-18T10:15:08.847" v="797" actId="47"/>
        <pc:sldMkLst>
          <pc:docMk/>
          <pc:sldMk cId="1957996558" sldId="544"/>
        </pc:sldMkLst>
        <pc:graphicFrameChg chg="modGraphic">
          <ac:chgData name="Glen Jones" userId="e846aaca-4b24-4b13-b0d0-f2308e16b284" providerId="ADAL" clId="{ED47ACC3-9597-4D89-A1DC-43CF280EF274}" dt="2026-05-18T10:14:44.285" v="791" actId="2165"/>
          <ac:graphicFrameMkLst>
            <pc:docMk/>
            <pc:sldMk cId="1957996558" sldId="544"/>
            <ac:graphicFrameMk id="7" creationId="{5D684C68-AD43-1726-2693-3EC2D3CCD3B5}"/>
          </ac:graphicFrameMkLst>
        </pc:graphicFrameChg>
      </pc:sldChg>
      <pc:sldChg chg="modSp del mod">
        <pc:chgData name="Glen Jones" userId="e846aaca-4b24-4b13-b0d0-f2308e16b284" providerId="ADAL" clId="{ED47ACC3-9597-4D89-A1DC-43CF280EF274}" dt="2026-05-18T10:15:08.847" v="797" actId="47"/>
        <pc:sldMkLst>
          <pc:docMk/>
          <pc:sldMk cId="3610069899" sldId="545"/>
        </pc:sldMkLst>
        <pc:graphicFrameChg chg="modGraphic">
          <ac:chgData name="Glen Jones" userId="e846aaca-4b24-4b13-b0d0-f2308e16b284" providerId="ADAL" clId="{ED47ACC3-9597-4D89-A1DC-43CF280EF274}" dt="2026-05-18T10:14:40.911" v="790" actId="2165"/>
          <ac:graphicFrameMkLst>
            <pc:docMk/>
            <pc:sldMk cId="3610069899" sldId="545"/>
            <ac:graphicFrameMk id="7" creationId="{E39FFD51-D1C1-AD16-5CE5-D1BFF7F6FD6D}"/>
          </ac:graphicFrameMkLst>
        </pc:graphicFrameChg>
      </pc:sldChg>
      <pc:sldChg chg="modSp del mod">
        <pc:chgData name="Glen Jones" userId="e846aaca-4b24-4b13-b0d0-f2308e16b284" providerId="ADAL" clId="{ED47ACC3-9597-4D89-A1DC-43CF280EF274}" dt="2026-05-18T10:15:08.847" v="797" actId="47"/>
        <pc:sldMkLst>
          <pc:docMk/>
          <pc:sldMk cId="3688180181" sldId="546"/>
        </pc:sldMkLst>
        <pc:graphicFrameChg chg="modGraphic">
          <ac:chgData name="Glen Jones" userId="e846aaca-4b24-4b13-b0d0-f2308e16b284" providerId="ADAL" clId="{ED47ACC3-9597-4D89-A1DC-43CF280EF274}" dt="2026-05-18T10:14:37.131" v="789" actId="2165"/>
          <ac:graphicFrameMkLst>
            <pc:docMk/>
            <pc:sldMk cId="3688180181" sldId="546"/>
            <ac:graphicFrameMk id="7" creationId="{7EEABEA3-5A20-6AD5-2385-D3DD2E62F077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18/05/2026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18/05/2026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18/05/2026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18/05/2026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18/05/2026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18/05/2026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18/05/2026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18/05/2026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18/05/2026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18/05/2026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18/05/2026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18/05/2026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934DFEB6-8179-6BDC-7FA9-99CB2900D6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637053"/>
            <a:ext cx="10903132" cy="5871324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used an adverb in my sentence.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4519749" y="2987316"/>
            <a:ext cx="61221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ad</a:t>
            </a:r>
            <a:r>
              <a:rPr lang="en-GB" sz="8000" u="sng" dirty="0">
                <a:solidFill>
                  <a:srgbClr val="7030A0"/>
                </a:solidFill>
              </a:rPr>
              <a:t>verb</a:t>
            </a:r>
            <a:endParaRPr lang="en-GB" sz="8000" dirty="0">
              <a:solidFill>
                <a:srgbClr val="7030A0"/>
              </a:solidFill>
            </a:endParaRP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CD83A7E3-7B73-E81A-7FE5-0965A6E65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829" y="1821113"/>
            <a:ext cx="2985618" cy="503688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4BAE10F-FCEB-6976-D893-E5AB6AB802A4}"/>
              </a:ext>
            </a:extLst>
          </p:cNvPr>
          <p:cNvSpPr txBox="1"/>
          <p:nvPr/>
        </p:nvSpPr>
        <p:spPr>
          <a:xfrm>
            <a:off x="5301417" y="5420728"/>
            <a:ext cx="5730239" cy="646331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Describes a verb (or adverb).</a:t>
            </a:r>
          </a:p>
        </p:txBody>
      </p:sp>
    </p:spTree>
    <p:extLst>
      <p:ext uri="{BB962C8B-B14F-4D97-AF65-F5344CB8AC3E}">
        <p14:creationId xmlns:p14="http://schemas.microsoft.com/office/powerpoint/2010/main" val="176638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43121559-9DE7-BF6F-F352-62A1C6A5CB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teacher told us a proverb.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643" y="1668205"/>
            <a:ext cx="3970447" cy="511564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0D9B94-CC5E-A838-E713-91EBA08326E2}"/>
              </a:ext>
            </a:extLst>
          </p:cNvPr>
          <p:cNvSpPr txBox="1"/>
          <p:nvPr/>
        </p:nvSpPr>
        <p:spPr>
          <a:xfrm>
            <a:off x="4868091" y="2558407"/>
            <a:ext cx="57302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pro</a:t>
            </a:r>
            <a:r>
              <a:rPr lang="en-GB" sz="8000" u="sng" dirty="0">
                <a:solidFill>
                  <a:srgbClr val="FFFF00"/>
                </a:solidFill>
              </a:rPr>
              <a:t>verb</a:t>
            </a:r>
            <a:endParaRPr lang="en-GB" sz="8000" dirty="0">
              <a:solidFill>
                <a:srgbClr val="7030A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630F681-CD66-A7D6-A385-03B5C8559764}"/>
              </a:ext>
            </a:extLst>
          </p:cNvPr>
          <p:cNvSpPr txBox="1"/>
          <p:nvPr/>
        </p:nvSpPr>
        <p:spPr>
          <a:xfrm>
            <a:off x="4868092" y="3770811"/>
            <a:ext cx="5650301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Pro means forward so </a:t>
            </a:r>
          </a:p>
          <a:p>
            <a:r>
              <a:rPr lang="en-GB" dirty="0">
                <a:solidFill>
                  <a:schemeClr val="bg1"/>
                </a:solidFill>
              </a:rPr>
              <a:t>describe literally means putting words forward. </a:t>
            </a:r>
          </a:p>
        </p:txBody>
      </p:sp>
    </p:spTree>
    <p:extLst>
      <p:ext uri="{BB962C8B-B14F-4D97-AF65-F5344CB8AC3E}">
        <p14:creationId xmlns:p14="http://schemas.microsoft.com/office/powerpoint/2010/main" val="4036217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38BADBF0-3513-29EA-9091-A26C0EBBCB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5032" y="562529"/>
            <a:ext cx="10877006" cy="6017565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He received a verbal warning.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5745" y="2308224"/>
            <a:ext cx="4709773" cy="439414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A3C2F14-7E71-4EBB-8995-0A6507409F31}"/>
              </a:ext>
            </a:extLst>
          </p:cNvPr>
          <p:cNvSpPr txBox="1"/>
          <p:nvPr/>
        </p:nvSpPr>
        <p:spPr>
          <a:xfrm>
            <a:off x="4422426" y="2220431"/>
            <a:ext cx="49290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verb</a:t>
            </a:r>
            <a:r>
              <a:rPr lang="en-GB" sz="8000" dirty="0">
                <a:solidFill>
                  <a:schemeClr val="bg1"/>
                </a:solidFill>
              </a:rPr>
              <a:t>al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29F37F6-06CC-0660-EA6F-3E46CA9E236F}"/>
              </a:ext>
            </a:extLst>
          </p:cNvPr>
          <p:cNvSpPr txBox="1"/>
          <p:nvPr/>
        </p:nvSpPr>
        <p:spPr>
          <a:xfrm>
            <a:off x="5421916" y="4743620"/>
            <a:ext cx="5730239" cy="1477328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Relating to words or speech.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Spoken, oral, vocal</a:t>
            </a:r>
          </a:p>
        </p:txBody>
      </p:sp>
    </p:spTree>
    <p:extLst>
      <p:ext uri="{BB962C8B-B14F-4D97-AF65-F5344CB8AC3E}">
        <p14:creationId xmlns:p14="http://schemas.microsoft.com/office/powerpoint/2010/main" val="1883592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B3DAF94-8D6F-5273-7AC2-885EF7341D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boy was verbose.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2547257" y="2451031"/>
            <a:ext cx="61221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verb</a:t>
            </a:r>
            <a:r>
              <a:rPr lang="en-GB" sz="8000" dirty="0">
                <a:solidFill>
                  <a:schemeClr val="bg1"/>
                </a:solidFill>
              </a:rPr>
              <a:t>ose</a:t>
            </a: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079" y="2139885"/>
            <a:ext cx="3652921" cy="47181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377D928-32A3-BD8F-9E03-ACD6DE5CE9B5}"/>
              </a:ext>
            </a:extLst>
          </p:cNvPr>
          <p:cNvSpPr txBox="1"/>
          <p:nvPr/>
        </p:nvSpPr>
        <p:spPr>
          <a:xfrm>
            <a:off x="3372560" y="3587578"/>
            <a:ext cx="51665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verbose means to be full of words.</a:t>
            </a:r>
          </a:p>
        </p:txBody>
      </p:sp>
    </p:spTree>
    <p:extLst>
      <p:ext uri="{BB962C8B-B14F-4D97-AF65-F5344CB8AC3E}">
        <p14:creationId xmlns:p14="http://schemas.microsoft.com/office/powerpoint/2010/main" val="549876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1E7B2-56D1-BA5A-7163-F9E31C1C1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2A384C-12DA-B081-E3A8-72F0347A69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969CBC6-6141-0D04-7A5C-A142417460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6085923"/>
              </p:ext>
            </p:extLst>
          </p:nvPr>
        </p:nvGraphicFramePr>
        <p:xfrm>
          <a:off x="2469972" y="1341241"/>
          <a:ext cx="7746198" cy="2084489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2582066">
                  <a:extLst>
                    <a:ext uri="{9D8B030D-6E8A-4147-A177-3AD203B41FA5}">
                      <a16:colId xmlns:a16="http://schemas.microsoft.com/office/drawing/2014/main" val="1479778784"/>
                    </a:ext>
                  </a:extLst>
                </a:gridCol>
                <a:gridCol w="2582066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  <a:gridCol w="2582066">
                  <a:extLst>
                    <a:ext uri="{9D8B030D-6E8A-4147-A177-3AD203B41FA5}">
                      <a16:colId xmlns:a16="http://schemas.microsoft.com/office/drawing/2014/main" val="274789100"/>
                    </a:ext>
                  </a:extLst>
                </a:gridCol>
              </a:tblGrid>
              <a:tr h="20844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ad</a:t>
                      </a:r>
                      <a:endParaRPr lang="en-GB" sz="14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pro</a:t>
                      </a:r>
                      <a:r>
                        <a:rPr lang="en-GB" sz="1800" b="0" kern="100" dirty="0"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400" b="0" kern="100" dirty="0">
                        <a:effectLst/>
                        <a:latin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3200" b="0" kern="10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verb</a:t>
                      </a:r>
                      <a:endParaRPr lang="en-GB" sz="14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word</a:t>
                      </a:r>
                      <a:endParaRPr lang="en-GB" sz="14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al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 err="1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ose</a:t>
                      </a:r>
                      <a:endParaRPr lang="en-GB" sz="1800" b="0" kern="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23357A-44F8-7E66-68A8-D73CF139DC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83908" y="500755"/>
            <a:ext cx="10397124" cy="6387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 fontScale="90000"/>
          </a:bodyPr>
          <a:lstStyle/>
          <a:p>
            <a:r>
              <a:rPr lang="en-GB" sz="40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How many words can you assemble?</a:t>
            </a:r>
          </a:p>
        </p:txBody>
      </p:sp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E7E0272-8A54-3D25-CAD5-F24438B79D0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7464" y="0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" name="rope">
            <a:extLst>
              <a:ext uri="{FF2B5EF4-FFF2-40B4-BE49-F238E27FC236}">
                <a16:creationId xmlns:a16="http://schemas.microsoft.com/office/drawing/2014/main" id="{FCE2E28E-B072-5256-C6D5-FE2D17391CD0}"/>
              </a:ext>
            </a:extLst>
          </p:cNvPr>
          <p:cNvSpPr txBox="1">
            <a:spLocks/>
          </p:cNvSpPr>
          <p:nvPr/>
        </p:nvSpPr>
        <p:spPr>
          <a:xfrm>
            <a:off x="3480987" y="4155166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adverb</a:t>
            </a:r>
          </a:p>
        </p:txBody>
      </p:sp>
      <p:sp>
        <p:nvSpPr>
          <p:cNvPr id="8" name="rope">
            <a:extLst>
              <a:ext uri="{FF2B5EF4-FFF2-40B4-BE49-F238E27FC236}">
                <a16:creationId xmlns:a16="http://schemas.microsoft.com/office/drawing/2014/main" id="{D24FE007-3AB8-77F7-CA2F-365E1B80536E}"/>
              </a:ext>
            </a:extLst>
          </p:cNvPr>
          <p:cNvSpPr txBox="1">
            <a:spLocks/>
          </p:cNvSpPr>
          <p:nvPr/>
        </p:nvSpPr>
        <p:spPr>
          <a:xfrm>
            <a:off x="3480985" y="5341346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proverb  </a:t>
            </a:r>
          </a:p>
        </p:txBody>
      </p:sp>
      <p:sp>
        <p:nvSpPr>
          <p:cNvPr id="10" name="rope">
            <a:extLst>
              <a:ext uri="{FF2B5EF4-FFF2-40B4-BE49-F238E27FC236}">
                <a16:creationId xmlns:a16="http://schemas.microsoft.com/office/drawing/2014/main" id="{8E2CF7DD-529F-5CA2-4146-B1C8BD5C4B7E}"/>
              </a:ext>
            </a:extLst>
          </p:cNvPr>
          <p:cNvSpPr txBox="1">
            <a:spLocks/>
          </p:cNvSpPr>
          <p:nvPr/>
        </p:nvSpPr>
        <p:spPr>
          <a:xfrm>
            <a:off x="3480985" y="4748256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adverbs  </a:t>
            </a:r>
          </a:p>
        </p:txBody>
      </p:sp>
      <p:sp>
        <p:nvSpPr>
          <p:cNvPr id="12" name="rope">
            <a:extLst>
              <a:ext uri="{FF2B5EF4-FFF2-40B4-BE49-F238E27FC236}">
                <a16:creationId xmlns:a16="http://schemas.microsoft.com/office/drawing/2014/main" id="{BB7E2B6C-6F68-2D7C-29CA-995425ED8D52}"/>
              </a:ext>
            </a:extLst>
          </p:cNvPr>
          <p:cNvSpPr txBox="1">
            <a:spLocks/>
          </p:cNvSpPr>
          <p:nvPr/>
        </p:nvSpPr>
        <p:spPr>
          <a:xfrm>
            <a:off x="6306948" y="417002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proverbs</a:t>
            </a:r>
          </a:p>
        </p:txBody>
      </p:sp>
      <p:sp>
        <p:nvSpPr>
          <p:cNvPr id="14" name="rope">
            <a:extLst>
              <a:ext uri="{FF2B5EF4-FFF2-40B4-BE49-F238E27FC236}">
                <a16:creationId xmlns:a16="http://schemas.microsoft.com/office/drawing/2014/main" id="{445ECD2B-340F-08B4-4553-26CE8E3876D0}"/>
              </a:ext>
            </a:extLst>
          </p:cNvPr>
          <p:cNvSpPr txBox="1">
            <a:spLocks/>
          </p:cNvSpPr>
          <p:nvPr/>
        </p:nvSpPr>
        <p:spPr>
          <a:xfrm>
            <a:off x="6306948" y="5302302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6. verbose  </a:t>
            </a:r>
          </a:p>
        </p:txBody>
      </p:sp>
      <p:sp>
        <p:nvSpPr>
          <p:cNvPr id="15" name="rope">
            <a:extLst>
              <a:ext uri="{FF2B5EF4-FFF2-40B4-BE49-F238E27FC236}">
                <a16:creationId xmlns:a16="http://schemas.microsoft.com/office/drawing/2014/main" id="{10D47C1E-F9B2-A618-037B-670EF2F18F0F}"/>
              </a:ext>
            </a:extLst>
          </p:cNvPr>
          <p:cNvSpPr txBox="1">
            <a:spLocks/>
          </p:cNvSpPr>
          <p:nvPr/>
        </p:nvSpPr>
        <p:spPr>
          <a:xfrm>
            <a:off x="6306948" y="472774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5. verbal  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C6C5F8EB-4BE8-6EAA-F8D3-1640D1CCCC3D}"/>
              </a:ext>
            </a:extLst>
          </p:cNvPr>
          <p:cNvSpPr txBox="1">
            <a:spLocks/>
          </p:cNvSpPr>
          <p:nvPr/>
        </p:nvSpPr>
        <p:spPr>
          <a:xfrm>
            <a:off x="3500645" y="6065030"/>
            <a:ext cx="5254426" cy="513225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Any words missing?</a:t>
            </a:r>
          </a:p>
        </p:txBody>
      </p:sp>
    </p:spTree>
    <p:extLst>
      <p:ext uri="{BB962C8B-B14F-4D97-AF65-F5344CB8AC3E}">
        <p14:creationId xmlns:p14="http://schemas.microsoft.com/office/powerpoint/2010/main" val="2437532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10" grpId="0" animBg="1"/>
      <p:bldP spid="12" grpId="0" animBg="1"/>
      <p:bldP spid="14" grpId="0" animBg="1"/>
      <p:bldP spid="15" grpId="0" animBg="1"/>
      <p:bldP spid="2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As Emile delved into the device's vurbose archives,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he discovered a provurb.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As Emile delved into the device's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verbose</a:t>
            </a:r>
            <a:r>
              <a:rPr lang="en-GB" sz="3400" dirty="0">
                <a:solidFill>
                  <a:schemeClr val="bg1"/>
                </a:solidFill>
              </a:rPr>
              <a:t> archives,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he discovered a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proverb</a:t>
            </a:r>
            <a:r>
              <a:rPr lang="en-GB" sz="34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As Emile delved into the device's verbose archives,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he discovered a proverb.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4848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18" name="Title 20">
            <a:extLst>
              <a:ext uri="{FF2B5EF4-FFF2-40B4-BE49-F238E27FC236}">
                <a16:creationId xmlns:a16="http://schemas.microsoft.com/office/drawing/2014/main" id="{51F64F0E-A4C6-BBBE-8E0F-97C35C5115BC}"/>
              </a:ext>
            </a:extLst>
          </p:cNvPr>
          <p:cNvSpPr txBox="1">
            <a:spLocks/>
          </p:cNvSpPr>
          <p:nvPr/>
        </p:nvSpPr>
        <p:spPr>
          <a:xfrm>
            <a:off x="1548356" y="213676"/>
            <a:ext cx="9530716" cy="205055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GB" altLang="en-US" sz="3600" dirty="0">
                <a:solidFill>
                  <a:schemeClr val="bg1"/>
                </a:solidFill>
              </a:rPr>
              <a:t>Can you write </a:t>
            </a:r>
            <a:r>
              <a:rPr lang="en-GB" altLang="en-US" sz="3600" u="sng" dirty="0">
                <a:solidFill>
                  <a:srgbClr val="FFFF00"/>
                </a:solidFill>
              </a:rPr>
              <a:t>three sentences</a:t>
            </a:r>
            <a:r>
              <a:rPr lang="en-GB" altLang="en-US" sz="3600" dirty="0">
                <a:solidFill>
                  <a:schemeClr val="bg1"/>
                </a:solidFill>
              </a:rPr>
              <a:t>, each sentence</a:t>
            </a:r>
            <a:r>
              <a:rPr lang="en-GB" altLang="en-US" sz="3600" dirty="0">
                <a:solidFill>
                  <a:srgbClr val="FFFF00"/>
                </a:solidFill>
              </a:rPr>
              <a:t> </a:t>
            </a:r>
            <a:r>
              <a:rPr lang="en-GB" altLang="en-US" sz="3600" dirty="0">
                <a:solidFill>
                  <a:schemeClr val="bg1"/>
                </a:solidFill>
              </a:rPr>
              <a:t>using any </a:t>
            </a:r>
            <a:r>
              <a:rPr lang="en-GB" altLang="en-US" sz="3600" u="sng" dirty="0">
                <a:solidFill>
                  <a:srgbClr val="FFFF00"/>
                </a:solidFill>
              </a:rPr>
              <a:t>three</a:t>
            </a:r>
            <a:r>
              <a:rPr lang="en-GB" altLang="en-US" sz="3600" dirty="0">
                <a:solidFill>
                  <a:schemeClr val="bg1"/>
                </a:solidFill>
              </a:rPr>
              <a:t> of these words?</a:t>
            </a:r>
          </a:p>
          <a:p>
            <a:pPr algn="ctr"/>
            <a:r>
              <a:rPr lang="en-GB" altLang="en-US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Hint: conjunctions are really useful.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2215672" y="2495408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AA96F240-3497-9036-34D6-0A6DB2A916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72331" y="2581901"/>
            <a:ext cx="7172259" cy="3682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990600" indent="-9906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</a:rPr>
              <a:t>verdict</a:t>
            </a:r>
          </a:p>
          <a:p>
            <a:pPr marL="990600" indent="-9906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</a:rPr>
              <a:t>verify</a:t>
            </a:r>
          </a:p>
          <a:p>
            <a:pPr marL="990600" indent="-9906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</a:rPr>
              <a:t>veracious</a:t>
            </a:r>
          </a:p>
          <a:p>
            <a:pPr marL="990600" indent="-9906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</a:rPr>
              <a:t>veracity</a:t>
            </a:r>
          </a:p>
          <a:p>
            <a:pPr marL="990600" indent="-9906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</a:rPr>
              <a:t>veritable</a:t>
            </a:r>
          </a:p>
          <a:p>
            <a:pPr marL="990600" indent="-9906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</a:rPr>
              <a:t>verb </a:t>
            </a:r>
          </a:p>
          <a:p>
            <a:pPr marL="990600" indent="-9906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</a:rPr>
              <a:t>adverb</a:t>
            </a:r>
          </a:p>
          <a:p>
            <a:pPr marL="990600" indent="-9906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</a:rPr>
              <a:t>proverb</a:t>
            </a:r>
          </a:p>
          <a:p>
            <a:pPr marL="990600" indent="-9906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</a:rPr>
              <a:t>verbal</a:t>
            </a:r>
          </a:p>
          <a:p>
            <a:pPr marL="990600" indent="-9906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</a:rPr>
              <a:t>verbally</a:t>
            </a:r>
          </a:p>
          <a:p>
            <a:pPr marL="990600" indent="-9906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</a:rPr>
              <a:t>verbose</a:t>
            </a:r>
          </a:p>
        </p:txBody>
      </p:sp>
    </p:spTree>
    <p:extLst>
      <p:ext uri="{BB962C8B-B14F-4D97-AF65-F5344CB8AC3E}">
        <p14:creationId xmlns:p14="http://schemas.microsoft.com/office/powerpoint/2010/main" val="40787676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E32BD53F-9355-EEF7-1F06-6025CB86B2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practise.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D81D5D29-BBAD-B628-5952-3FCB2921B207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83795" y="1837183"/>
            <a:ext cx="7172259" cy="3682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990600" indent="-9906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verdict</a:t>
            </a:r>
          </a:p>
          <a:p>
            <a:pPr marL="990600" indent="-9906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verify</a:t>
            </a:r>
          </a:p>
          <a:p>
            <a:pPr marL="990600" indent="-9906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veracious</a:t>
            </a:r>
          </a:p>
          <a:p>
            <a:pPr marL="990600" indent="-9906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veracity</a:t>
            </a:r>
          </a:p>
          <a:p>
            <a:pPr marL="990600" indent="-9906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veritable</a:t>
            </a:r>
          </a:p>
          <a:p>
            <a:pPr marL="990600" indent="-9906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v</a:t>
            </a:r>
            <a:r>
              <a:rPr lang="en-GB" altLang="en-US" sz="2800" dirty="0">
                <a:solidFill>
                  <a:schemeClr val="tx1"/>
                </a:solidFill>
              </a:rPr>
              <a:t>erb </a:t>
            </a:r>
          </a:p>
          <a:p>
            <a:pPr marL="990600" indent="-9906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</a:rPr>
              <a:t>adverb</a:t>
            </a:r>
          </a:p>
          <a:p>
            <a:pPr marL="990600" indent="-9906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</a:rPr>
              <a:t>proverb</a:t>
            </a:r>
          </a:p>
          <a:p>
            <a:pPr marL="990600" indent="-9906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</a:rPr>
              <a:t>verbal</a:t>
            </a:r>
          </a:p>
          <a:p>
            <a:pPr marL="990600" indent="-9906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</a:rPr>
              <a:t>verbally</a:t>
            </a:r>
          </a:p>
          <a:p>
            <a:pPr marL="990600" indent="-9906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</a:rPr>
              <a:t>verbose</a:t>
            </a: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D1016B1A-F2E6-A9D3-17B8-7F2280D56CC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D2CD10C-983C-FC61-C983-EA47C7F24F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665" y="-129724"/>
            <a:ext cx="1562456" cy="257868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BDB17803-A162-113E-6D2A-A977B74B1613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A7D6950-1409-3D10-E38E-97DE200CD0E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17130" y="2127812"/>
            <a:ext cx="4971387" cy="1144922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 &amp; Ver.</a:t>
            </a:r>
          </a:p>
        </p:txBody>
      </p:sp>
      <p:pic>
        <p:nvPicPr>
          <p:cNvPr id="4" name="Picture 3" descr="A picture containing logo&#10;&#10;Description automatically generated">
            <a:extLst>
              <a:ext uri="{FF2B5EF4-FFF2-40B4-BE49-F238E27FC236}">
                <a16:creationId xmlns:a16="http://schemas.microsoft.com/office/drawing/2014/main" id="{A0FD4FB1-EFE4-E075-879C-4B3F8A49496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5" name="Picture 4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4B7F324D-8E02-2F0B-196F-53C28F57223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163" y="217780"/>
            <a:ext cx="3598449" cy="28371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DC0ED71E-5865-9DFE-7586-EBB2F71F8FC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43417" y="3455978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90C993F2-6FD3-DF93-FA8F-C4CF2DF174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have the letters </a:t>
            </a:r>
            <a:r>
              <a:rPr lang="en-GB" u="sng" dirty="0" err="1">
                <a:solidFill>
                  <a:srgbClr val="7030A0"/>
                </a:solidFill>
                <a:latin typeface="Andika"/>
                <a:ea typeface="Andika"/>
                <a:cs typeface="Andika"/>
              </a:rPr>
              <a:t>ver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</a:t>
            </a:r>
            <a:b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</a:b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(but not </a:t>
            </a:r>
            <a:r>
              <a:rPr lang="en-GB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verb</a:t>
            </a:r>
            <a:r>
              <a:rPr lang="en-GB" dirty="0">
                <a:solidFill>
                  <a:srgbClr val="7030A0"/>
                </a:solidFill>
                <a:ea typeface="Andika"/>
                <a:cs typeface="Andika"/>
              </a:rPr>
              <a:t>, vert</a:t>
            </a:r>
            <a:r>
              <a:rPr lang="en-GB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or</a:t>
            </a:r>
            <a:r>
              <a:rPr lang="en-GB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 verse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)?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dict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ify	ad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sary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56995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r>
              <a:rPr lang="en-GB" sz="4000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ver</a:t>
            </a:r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611266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Ver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</a:t>
            </a:r>
            <a:r>
              <a:rPr lang="en-GB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truth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9653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62757" y="2476321"/>
            <a:ext cx="7639291" cy="19389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word “verus” means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truth in Latin .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6252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FE3D93B-6FF0-E512-8DED-F7958B8452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77006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jury had reached a verdict.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7655" y="1757564"/>
            <a:ext cx="4709773" cy="439414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A3C2F14-7E71-4EBB-8995-0A6507409F31}"/>
              </a:ext>
            </a:extLst>
          </p:cNvPr>
          <p:cNvSpPr txBox="1"/>
          <p:nvPr/>
        </p:nvSpPr>
        <p:spPr>
          <a:xfrm>
            <a:off x="4868092" y="2558407"/>
            <a:ext cx="49290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ver</a:t>
            </a:r>
            <a:r>
              <a:rPr lang="en-GB" sz="8000" dirty="0">
                <a:solidFill>
                  <a:schemeClr val="bg1"/>
                </a:solidFill>
              </a:rPr>
              <a:t>dict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BD405C8-3B4F-8261-2900-D8486FAA4D7C}"/>
              </a:ext>
            </a:extLst>
          </p:cNvPr>
          <p:cNvSpPr txBox="1"/>
          <p:nvPr/>
        </p:nvSpPr>
        <p:spPr>
          <a:xfrm>
            <a:off x="4868092" y="3631474"/>
            <a:ext cx="5650301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Dict means say so </a:t>
            </a:r>
          </a:p>
          <a:p>
            <a:r>
              <a:rPr lang="en-GB" dirty="0">
                <a:solidFill>
                  <a:schemeClr val="bg1"/>
                </a:solidFill>
              </a:rPr>
              <a:t>verdict literally means to say the truth.</a:t>
            </a:r>
          </a:p>
        </p:txBody>
      </p:sp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C176B4FD-4D38-EF1E-ECF8-4721F21926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457200"/>
            <a:ext cx="10918756" cy="5889811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 must verify your account of the evening.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5291" y="1824959"/>
            <a:ext cx="3970447" cy="511564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0D9B94-CC5E-A838-E713-91EBA08326E2}"/>
              </a:ext>
            </a:extLst>
          </p:cNvPr>
          <p:cNvSpPr txBox="1"/>
          <p:nvPr/>
        </p:nvSpPr>
        <p:spPr>
          <a:xfrm>
            <a:off x="4868091" y="2558407"/>
            <a:ext cx="57302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FFFF00"/>
                </a:solidFill>
              </a:rPr>
              <a:t>ver</a:t>
            </a:r>
            <a:r>
              <a:rPr lang="en-GB" sz="8000" dirty="0">
                <a:solidFill>
                  <a:schemeClr val="bg1"/>
                </a:solidFill>
              </a:rPr>
              <a:t>ify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BD513AC-B6EE-9D0A-7C5A-24EBD2DB35FF}"/>
              </a:ext>
            </a:extLst>
          </p:cNvPr>
          <p:cNvSpPr txBox="1"/>
          <p:nvPr/>
        </p:nvSpPr>
        <p:spPr>
          <a:xfrm>
            <a:off x="5421916" y="4743620"/>
            <a:ext cx="5730239" cy="1477328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To check something is true.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Validate, authenticate, check, confirm.</a:t>
            </a:r>
          </a:p>
        </p:txBody>
      </p:sp>
    </p:spTree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90C993F2-6FD3-DF93-FA8F-C4CF2DF174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have the letters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verb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(but not </a:t>
            </a:r>
            <a:r>
              <a:rPr lang="en-GB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ver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)?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al</a:t>
            </a:r>
            <a:r>
              <a:rPr lang="en-GB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ose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56995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r>
              <a:rPr lang="en-GB" sz="4000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verb</a:t>
            </a:r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611266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Verb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</a:t>
            </a:r>
            <a:r>
              <a:rPr lang="en-GB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word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036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9653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62757" y="1860768"/>
            <a:ext cx="7639291" cy="31700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word “verbum” means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word in Latin .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English word </a:t>
            </a:r>
            <a:r>
              <a:rPr lang="en-GB" sz="4000">
                <a:solidFill>
                  <a:schemeClr val="bg1"/>
                </a:solidFill>
                <a:latin typeface="Andika" panose="02000000000000000000" pitchFamily="2" charset="0"/>
              </a:rPr>
              <a:t>verbatim actually means 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word for word.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833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B5ADD1-5E30-30DB-C465-B74FF75835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B1C46502-8DDB-E4B4-6621-DB90C36927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19EB30-D606-BA53-F5CE-992B7F98F2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7882"/>
            <a:ext cx="11338560" cy="6140824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10A02FD-3731-0896-257D-83B6A4FBCBF2}"/>
              </a:ext>
            </a:extLst>
          </p:cNvPr>
          <p:cNvSpPr txBox="1"/>
          <p:nvPr/>
        </p:nvSpPr>
        <p:spPr>
          <a:xfrm>
            <a:off x="904973" y="537882"/>
            <a:ext cx="10730396" cy="600164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Remember the Latin proverb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"verba volant,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scripta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</a:rPr>
              <a:t>manent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“?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Can you remember what it means?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It translates to "spoken words fly away, written words remain“.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Can you remember the English equivalent?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“Get it in writing” or “an oral contract isn't worth the paper it's written on”.</a:t>
            </a:r>
          </a:p>
        </p:txBody>
      </p:sp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21FE875B-A467-59F9-8DF6-D95FE6CB32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7" y="4679664"/>
            <a:ext cx="1871242" cy="2378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3460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522</Words>
  <Application>Microsoft Office PowerPoint</Application>
  <PresentationFormat>Widescreen</PresentationFormat>
  <Paragraphs>107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Andika</vt:lpstr>
      <vt:lpstr>Aptos</vt:lpstr>
      <vt:lpstr>Office Theme</vt:lpstr>
      <vt:lpstr> How to Use this PowerPoint</vt:lpstr>
      <vt:lpstr>Verb &amp; Ver.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many words can you assemble?</vt:lpstr>
      <vt:lpstr>Can you spot the spelling mistakes?</vt:lpstr>
      <vt:lpstr>PowerPoint Presentation</vt:lpstr>
      <vt:lpstr>Here are this week’s spellings to practise.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48</cp:revision>
  <dcterms:created xsi:type="dcterms:W3CDTF">2022-05-31T09:42:07Z</dcterms:created>
  <dcterms:modified xsi:type="dcterms:W3CDTF">2026-05-18T14:54:49Z</dcterms:modified>
</cp:coreProperties>
</file>