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4" r:id="rId3"/>
    <p:sldId id="546" r:id="rId4"/>
    <p:sldId id="548" r:id="rId5"/>
    <p:sldId id="570" r:id="rId6"/>
    <p:sldId id="592" r:id="rId7"/>
    <p:sldId id="586" r:id="rId8"/>
    <p:sldId id="593" r:id="rId9"/>
    <p:sldId id="274" r:id="rId10"/>
    <p:sldId id="294" r:id="rId11"/>
    <p:sldId id="561" r:id="rId12"/>
    <p:sldId id="377" r:id="rId13"/>
    <p:sldId id="555" r:id="rId14"/>
    <p:sldId id="388" r:id="rId15"/>
    <p:sldId id="562" r:id="rId16"/>
    <p:sldId id="563" r:id="rId17"/>
    <p:sldId id="553" r:id="rId18"/>
    <p:sldId id="551" r:id="rId19"/>
    <p:sldId id="552" r:id="rId20"/>
    <p:sldId id="564" r:id="rId21"/>
    <p:sldId id="565" r:id="rId22"/>
    <p:sldId id="566" r:id="rId23"/>
    <p:sldId id="365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96BD87-DC58-4122-B0F6-447BD4C5ED22}" v="187" dt="2026-06-05T10:53:26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80" d="100"/>
          <a:sy n="80" d="100"/>
        </p:scale>
        <p:origin x="17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53:26.758" v="1391"/>
      <pc:docMkLst>
        <pc:docMk/>
      </pc:docMkLst>
      <pc:sldChg chg="modSp mod">
        <pc:chgData name="Glen Jones" userId="e846aaca-4b24-4b13-b0d0-f2308e16b284" providerId="ADAL" clId="{ED47ACC3-9597-4D89-A1DC-43CF280EF274}" dt="2026-06-05T10:48:39.183" v="1307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05T10:48:39.183" v="1307" actId="6549"/>
          <ac:spMkLst>
            <pc:docMk/>
            <pc:sldMk cId="0" sldId="277"/>
            <ac:spMk id="3" creationId="{14A98FF5-4F3C-D9B6-7AF1-1894F0939983}"/>
          </ac:spMkLst>
        </pc:spChg>
      </pc:sldChg>
      <pc:sldChg chg="del">
        <pc:chgData name="Glen Jones" userId="e846aaca-4b24-4b13-b0d0-f2308e16b284" providerId="ADAL" clId="{ED47ACC3-9597-4D89-A1DC-43CF280EF274}" dt="2026-06-05T10:41:22.094" v="1130" actId="47"/>
        <pc:sldMkLst>
          <pc:docMk/>
          <pc:sldMk cId="478082198" sldId="280"/>
        </pc:sldMkLst>
      </pc:sldChg>
      <pc:sldChg chg="del">
        <pc:chgData name="Glen Jones" userId="e846aaca-4b24-4b13-b0d0-f2308e16b284" providerId="ADAL" clId="{ED47ACC3-9597-4D89-A1DC-43CF280EF274}" dt="2026-06-05T10:41:33.487" v="1132" actId="47"/>
        <pc:sldMkLst>
          <pc:docMk/>
          <pc:sldMk cId="418504607" sldId="281"/>
        </pc:sldMkLst>
      </pc:sldChg>
      <pc:sldChg chg="del">
        <pc:chgData name="Glen Jones" userId="e846aaca-4b24-4b13-b0d0-f2308e16b284" providerId="ADAL" clId="{ED47ACC3-9597-4D89-A1DC-43CF280EF274}" dt="2026-06-05T10:41:25.888" v="1131" actId="47"/>
        <pc:sldMkLst>
          <pc:docMk/>
          <pc:sldMk cId="1463621575" sldId="282"/>
        </pc:sldMkLst>
      </pc:sldChg>
      <pc:sldChg chg="del">
        <pc:chgData name="Glen Jones" userId="e846aaca-4b24-4b13-b0d0-f2308e16b284" providerId="ADAL" clId="{ED47ACC3-9597-4D89-A1DC-43CF280EF274}" dt="2026-06-05T10:41:25.888" v="1131" actId="47"/>
        <pc:sldMkLst>
          <pc:docMk/>
          <pc:sldMk cId="26346991" sldId="283"/>
        </pc:sldMkLst>
      </pc:sldChg>
      <pc:sldChg chg="del">
        <pc:chgData name="Glen Jones" userId="e846aaca-4b24-4b13-b0d0-f2308e16b284" providerId="ADAL" clId="{ED47ACC3-9597-4D89-A1DC-43CF280EF274}" dt="2026-06-05T10:41:33.487" v="1132" actId="47"/>
        <pc:sldMkLst>
          <pc:docMk/>
          <pc:sldMk cId="2830977930" sldId="285"/>
        </pc:sldMkLst>
      </pc:sldChg>
      <pc:sldChg chg="del">
        <pc:chgData name="Glen Jones" userId="e846aaca-4b24-4b13-b0d0-f2308e16b284" providerId="ADAL" clId="{ED47ACC3-9597-4D89-A1DC-43CF280EF274}" dt="2026-06-05T10:41:25.888" v="1131" actId="47"/>
        <pc:sldMkLst>
          <pc:docMk/>
          <pc:sldMk cId="292875226" sldId="286"/>
        </pc:sldMkLst>
      </pc:sldChg>
      <pc:sldChg chg="modSp mod">
        <pc:chgData name="Glen Jones" userId="e846aaca-4b24-4b13-b0d0-f2308e16b284" providerId="ADAL" clId="{ED47ACC3-9597-4D89-A1DC-43CF280EF274}" dt="2026-06-05T10:51:21.444" v="1373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6-05T10:51:21.444" v="1373" actId="20577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6-05T10:51:08.012" v="1365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6-05T10:50:46.876" v="1356" actId="14100"/>
          <ac:spMkLst>
            <pc:docMk/>
            <pc:sldMk cId="82520960" sldId="365"/>
            <ac:spMk id="5" creationId="{2A425721-9E2A-0CA6-41AA-D7F3A00FA5A0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5T10:39:58.364" v="1125"/>
        <pc:sldMkLst>
          <pc:docMk/>
          <pc:sldMk cId="2004214985" sldId="548"/>
        </pc:sldMkLst>
      </pc:sldChg>
      <pc:sldChg chg="del ord">
        <pc:chgData name="Glen Jones" userId="e846aaca-4b24-4b13-b0d0-f2308e16b284" providerId="ADAL" clId="{ED47ACC3-9597-4D89-A1DC-43CF280EF274}" dt="2026-06-05T10:49:11.928" v="1308" actId="47"/>
        <pc:sldMkLst>
          <pc:docMk/>
          <pc:sldMk cId="3054982866" sldId="550"/>
        </pc:sldMkLst>
      </pc:sldChg>
      <pc:sldChg chg="delSp modSp mod addAnim delAnim modNotesTx">
        <pc:chgData name="Glen Jones" userId="e846aaca-4b24-4b13-b0d0-f2308e16b284" providerId="ADAL" clId="{ED47ACC3-9597-4D89-A1DC-43CF280EF274}" dt="2026-06-05T10:53:14.202" v="1386"/>
        <pc:sldMkLst>
          <pc:docMk/>
          <pc:sldMk cId="3633510028" sldId="551"/>
        </pc:sldMkLst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6" creationId="{30492D03-CFBB-3E50-44FC-1714E993B735}"/>
          </ac:spMkLst>
        </pc:spChg>
        <pc:spChg chg="del">
          <ac:chgData name="Glen Jones" userId="e846aaca-4b24-4b13-b0d0-f2308e16b284" providerId="ADAL" clId="{ED47ACC3-9597-4D89-A1DC-43CF280EF274}" dt="2026-06-05T10:43:30.273" v="1183" actId="478"/>
          <ac:spMkLst>
            <pc:docMk/>
            <pc:sldMk cId="3633510028" sldId="551"/>
            <ac:spMk id="8" creationId="{B3C61B70-E1E0-AB60-6C20-634CDE2ADC3D}"/>
          </ac:spMkLst>
        </pc:spChg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9" creationId="{F1DB6849-7880-64B6-B284-319B94327ABC}"/>
          </ac:spMkLst>
        </pc:spChg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10" creationId="{1B6B962C-B1A3-BBD2-963A-99C1724F384D}"/>
          </ac:spMkLst>
        </pc:spChg>
        <pc:spChg chg="del">
          <ac:chgData name="Glen Jones" userId="e846aaca-4b24-4b13-b0d0-f2308e16b284" providerId="ADAL" clId="{ED47ACC3-9597-4D89-A1DC-43CF280EF274}" dt="2026-06-05T10:43:30.273" v="1183" actId="478"/>
          <ac:spMkLst>
            <pc:docMk/>
            <pc:sldMk cId="3633510028" sldId="551"/>
            <ac:spMk id="11" creationId="{708F15AE-57E0-131E-855B-C76E9E2089BD}"/>
          </ac:spMkLst>
        </pc:spChg>
        <pc:spChg chg="del">
          <ac:chgData name="Glen Jones" userId="e846aaca-4b24-4b13-b0d0-f2308e16b284" providerId="ADAL" clId="{ED47ACC3-9597-4D89-A1DC-43CF280EF274}" dt="2026-06-05T10:43:30.273" v="1183" actId="478"/>
          <ac:spMkLst>
            <pc:docMk/>
            <pc:sldMk cId="3633510028" sldId="551"/>
            <ac:spMk id="12" creationId="{135F30E0-23E0-32B0-7533-BEA1F85E2A41}"/>
          </ac:spMkLst>
        </pc:spChg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14" creationId="{BFDDAEC1-876B-252F-79AE-1850C2EC26F1}"/>
          </ac:spMkLst>
        </pc:spChg>
        <pc:spChg chg="mod">
          <ac:chgData name="Glen Jones" userId="e846aaca-4b24-4b13-b0d0-f2308e16b284" providerId="ADAL" clId="{ED47ACC3-9597-4D89-A1DC-43CF280EF274}" dt="2026-06-05T10:53:14.202" v="1386"/>
          <ac:spMkLst>
            <pc:docMk/>
            <pc:sldMk cId="3633510028" sldId="551"/>
            <ac:spMk id="18" creationId="{C01E589D-7710-DC9D-C1E3-11E3B02673EB}"/>
          </ac:spMkLst>
        </pc:spChg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19" creationId="{38FE98DE-296B-1BA4-EB11-B886ABDB43AC}"/>
          </ac:spMkLst>
        </pc:spChg>
        <pc:spChg chg="mod">
          <ac:chgData name="Glen Jones" userId="e846aaca-4b24-4b13-b0d0-f2308e16b284" providerId="ADAL" clId="{ED47ACC3-9597-4D89-A1DC-43CF280EF274}" dt="2026-06-05T10:43:53.150" v="1198" actId="1076"/>
          <ac:spMkLst>
            <pc:docMk/>
            <pc:sldMk cId="3633510028" sldId="551"/>
            <ac:spMk id="20" creationId="{F3A1FD71-02FA-4354-14DB-BFAC3CA354A5}"/>
          </ac:spMkLst>
        </pc:spChg>
      </pc:sldChg>
      <pc:sldChg chg="modSp mod modAnim modNotesTx">
        <pc:chgData name="Glen Jones" userId="e846aaca-4b24-4b13-b0d0-f2308e16b284" providerId="ADAL" clId="{ED47ACC3-9597-4D89-A1DC-43CF280EF274}" dt="2026-06-05T10:53:19.432" v="1388" actId="207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6-05T10:44:09.463" v="1207" actId="20577"/>
          <ac:spMkLst>
            <pc:docMk/>
            <pc:sldMk cId="2100518653" sldId="552"/>
            <ac:spMk id="2" creationId="{5DC872EF-A708-AD54-0E88-9E3BF6AD6FFE}"/>
          </ac:spMkLst>
        </pc:spChg>
        <pc:spChg chg="mod">
          <ac:chgData name="Glen Jones" userId="e846aaca-4b24-4b13-b0d0-f2308e16b284" providerId="ADAL" clId="{ED47ACC3-9597-4D89-A1DC-43CF280EF274}" dt="2026-06-05T10:44:37.716" v="1234" actId="207"/>
          <ac:spMkLst>
            <pc:docMk/>
            <pc:sldMk cId="2100518653" sldId="552"/>
            <ac:spMk id="6" creationId="{02FBB4D7-8ABB-5C15-CEE6-4D289B4C803C}"/>
          </ac:spMkLst>
        </pc:spChg>
        <pc:spChg chg="mod">
          <ac:chgData name="Glen Jones" userId="e846aaca-4b24-4b13-b0d0-f2308e16b284" providerId="ADAL" clId="{ED47ACC3-9597-4D89-A1DC-43CF280EF274}" dt="2026-06-05T10:44:02.107" v="1200" actId="20577"/>
          <ac:spMkLst>
            <pc:docMk/>
            <pc:sldMk cId="2100518653" sldId="552"/>
            <ac:spMk id="8" creationId="{5BE03736-E09D-9CEF-A4FD-FCA29BFAB13F}"/>
          </ac:spMkLst>
        </pc:spChg>
        <pc:spChg chg="mod">
          <ac:chgData name="Glen Jones" userId="e846aaca-4b24-4b13-b0d0-f2308e16b284" providerId="ADAL" clId="{ED47ACC3-9597-4D89-A1DC-43CF280EF274}" dt="2026-06-05T10:44:12.696" v="1215" actId="27636"/>
          <ac:spMkLst>
            <pc:docMk/>
            <pc:sldMk cId="2100518653" sldId="552"/>
            <ac:spMk id="11" creationId="{CD72D019-973E-EB3C-275A-4C45AF2AC6FC}"/>
          </ac:spMkLst>
        </pc:spChg>
        <pc:spChg chg="mod">
          <ac:chgData name="Glen Jones" userId="e846aaca-4b24-4b13-b0d0-f2308e16b284" providerId="ADAL" clId="{ED47ACC3-9597-4D89-A1DC-43CF280EF274}" dt="2026-06-05T10:44:37.716" v="1234" actId="207"/>
          <ac:spMkLst>
            <pc:docMk/>
            <pc:sldMk cId="2100518653" sldId="552"/>
            <ac:spMk id="14" creationId="{0823BED4-F4DC-A3DD-2277-2DFD88801213}"/>
          </ac:spMkLst>
        </pc:spChg>
        <pc:spChg chg="mod">
          <ac:chgData name="Glen Jones" userId="e846aaca-4b24-4b13-b0d0-f2308e16b284" providerId="ADAL" clId="{ED47ACC3-9597-4D89-A1DC-43CF280EF274}" dt="2026-06-05T10:53:19.432" v="1388" actId="207"/>
          <ac:spMkLst>
            <pc:docMk/>
            <pc:sldMk cId="2100518653" sldId="552"/>
            <ac:spMk id="15" creationId="{B9879DF4-4B2F-A65A-CF9F-325AC7141357}"/>
          </ac:spMkLst>
        </pc:spChg>
        <pc:spChg chg="mod">
          <ac:chgData name="Glen Jones" userId="e846aaca-4b24-4b13-b0d0-f2308e16b284" providerId="ADAL" clId="{ED47ACC3-9597-4D89-A1DC-43CF280EF274}" dt="2026-06-05T10:53:19.432" v="1388" actId="207"/>
          <ac:spMkLst>
            <pc:docMk/>
            <pc:sldMk cId="2100518653" sldId="552"/>
            <ac:spMk id="16" creationId="{1B930CA9-BF49-D6F8-3CDE-F5C40EA8AC8B}"/>
          </ac:spMkLst>
        </pc:spChg>
      </pc:sldChg>
      <pc:sldChg chg="modSp mod">
        <pc:chgData name="Glen Jones" userId="e846aaca-4b24-4b13-b0d0-f2308e16b284" providerId="ADAL" clId="{ED47ACC3-9597-4D89-A1DC-43CF280EF274}" dt="2026-06-05T10:53:11.255" v="1385" actId="403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6-05T10:42:45.963" v="1151" actId="20577"/>
          <ac:spMkLst>
            <pc:docMk/>
            <pc:sldMk cId="263774763" sldId="553"/>
            <ac:spMk id="16" creationId="{5EE224D4-572D-7F3B-3F41-33852290E11E}"/>
          </ac:spMkLst>
        </pc:spChg>
        <pc:spChg chg="mod">
          <ac:chgData name="Glen Jones" userId="e846aaca-4b24-4b13-b0d0-f2308e16b284" providerId="ADAL" clId="{ED47ACC3-9597-4D89-A1DC-43CF280EF274}" dt="2026-06-05T10:42:50.296" v="1167" actId="27636"/>
          <ac:spMkLst>
            <pc:docMk/>
            <pc:sldMk cId="263774763" sldId="553"/>
            <ac:spMk id="20" creationId="{B73315D7-A3A7-A862-A6DA-FC915C8CC0F5}"/>
          </ac:spMkLst>
        </pc:spChg>
        <pc:spChg chg="mod">
          <ac:chgData name="Glen Jones" userId="e846aaca-4b24-4b13-b0d0-f2308e16b284" providerId="ADAL" clId="{ED47ACC3-9597-4D89-A1DC-43CF280EF274}" dt="2026-06-05T10:42:15.236" v="1147" actId="27636"/>
          <ac:spMkLst>
            <pc:docMk/>
            <pc:sldMk cId="263774763" sldId="553"/>
            <ac:spMk id="22" creationId="{C8BF346B-8C2E-BF79-1FB6-9889E4EFB3EE}"/>
          </ac:spMkLst>
        </pc:spChg>
        <pc:spChg chg="mod">
          <ac:chgData name="Glen Jones" userId="e846aaca-4b24-4b13-b0d0-f2308e16b284" providerId="ADAL" clId="{ED47ACC3-9597-4D89-A1DC-43CF280EF274}" dt="2026-06-05T10:53:03.405" v="1374" actId="207"/>
          <ac:spMkLst>
            <pc:docMk/>
            <pc:sldMk cId="263774763" sldId="553"/>
            <ac:spMk id="23" creationId="{AC8321F1-CD1F-3C95-0FB1-2FC2146EF870}"/>
          </ac:spMkLst>
        </pc:spChg>
        <pc:spChg chg="mod">
          <ac:chgData name="Glen Jones" userId="e846aaca-4b24-4b13-b0d0-f2308e16b284" providerId="ADAL" clId="{ED47ACC3-9597-4D89-A1DC-43CF280EF274}" dt="2026-06-05T10:53:11.255" v="1385" actId="403"/>
          <ac:spMkLst>
            <pc:docMk/>
            <pc:sldMk cId="263774763" sldId="553"/>
            <ac:spMk id="24" creationId="{E9B28AE2-2B0B-85AB-D3B7-59D64022ED08}"/>
          </ac:spMkLst>
        </pc:spChg>
      </pc:sldChg>
      <pc:sldChg chg="del">
        <pc:chgData name="Glen Jones" userId="e846aaca-4b24-4b13-b0d0-f2308e16b284" providerId="ADAL" clId="{ED47ACC3-9597-4D89-A1DC-43CF280EF274}" dt="2026-06-05T10:41:20.263" v="1129" actId="47"/>
        <pc:sldMkLst>
          <pc:docMk/>
          <pc:sldMk cId="2872802767" sldId="554"/>
        </pc:sldMkLst>
      </pc:sldChg>
      <pc:sldChg chg="addAnim delAnim modAnim">
        <pc:chgData name="Glen Jones" userId="e846aaca-4b24-4b13-b0d0-f2308e16b284" providerId="ADAL" clId="{ED47ACC3-9597-4D89-A1DC-43CF280EF274}" dt="2026-06-05T10:40:24.342" v="1128"/>
        <pc:sldMkLst>
          <pc:docMk/>
          <pc:sldMk cId="901689484" sldId="555"/>
        </pc:sldMkLst>
      </pc:sldChg>
      <pc:sldChg chg="del">
        <pc:chgData name="Glen Jones" userId="e846aaca-4b24-4b13-b0d0-f2308e16b284" providerId="ADAL" clId="{ED47ACC3-9597-4D89-A1DC-43CF280EF274}" dt="2026-06-05T10:41:33.487" v="1132" actId="47"/>
        <pc:sldMkLst>
          <pc:docMk/>
          <pc:sldMk cId="4226192905" sldId="556"/>
        </pc:sldMkLst>
      </pc:sldChg>
      <pc:sldChg chg="del">
        <pc:chgData name="Glen Jones" userId="e846aaca-4b24-4b13-b0d0-f2308e16b284" providerId="ADAL" clId="{ED47ACC3-9597-4D89-A1DC-43CF280EF274}" dt="2026-06-05T10:41:33.487" v="1132" actId="47"/>
        <pc:sldMkLst>
          <pc:docMk/>
          <pc:sldMk cId="1500668299" sldId="557"/>
        </pc:sldMkLst>
      </pc:sldChg>
      <pc:sldChg chg="del">
        <pc:chgData name="Glen Jones" userId="e846aaca-4b24-4b13-b0d0-f2308e16b284" providerId="ADAL" clId="{ED47ACC3-9597-4D89-A1DC-43CF280EF274}" dt="2026-06-05T10:41:25.888" v="1131" actId="47"/>
        <pc:sldMkLst>
          <pc:docMk/>
          <pc:sldMk cId="3428596516" sldId="558"/>
        </pc:sldMkLst>
      </pc:sldChg>
      <pc:sldChg chg="del">
        <pc:chgData name="Glen Jones" userId="e846aaca-4b24-4b13-b0d0-f2308e16b284" providerId="ADAL" clId="{ED47ACC3-9597-4D89-A1DC-43CF280EF274}" dt="2026-06-05T10:41:25.888" v="1131" actId="47"/>
        <pc:sldMkLst>
          <pc:docMk/>
          <pc:sldMk cId="4111561815" sldId="559"/>
        </pc:sldMkLst>
      </pc:sldChg>
      <pc:sldChg chg="del">
        <pc:chgData name="Glen Jones" userId="e846aaca-4b24-4b13-b0d0-f2308e16b284" providerId="ADAL" clId="{ED47ACC3-9597-4D89-A1DC-43CF280EF274}" dt="2026-06-05T10:41:20.263" v="1129" actId="47"/>
        <pc:sldMkLst>
          <pc:docMk/>
          <pc:sldMk cId="3632381823" sldId="560"/>
        </pc:sldMkLst>
      </pc:sldChg>
      <pc:sldChg chg="delSp modSp mod addAnim delAnim">
        <pc:chgData name="Glen Jones" userId="e846aaca-4b24-4b13-b0d0-f2308e16b284" providerId="ADAL" clId="{ED47ACC3-9597-4D89-A1DC-43CF280EF274}" dt="2026-06-05T10:53:22.117" v="1389"/>
        <pc:sldMkLst>
          <pc:docMk/>
          <pc:sldMk cId="2140601876" sldId="564"/>
        </pc:sldMkLst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16" creationId="{673B15A7-0888-B744-E943-43E317DF2C4F}"/>
          </ac:spMkLst>
        </pc:spChg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17" creationId="{337A0D11-312A-EABF-F8DD-7797D060156D}"/>
          </ac:spMkLst>
        </pc:spChg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18" creationId="{A8D8F525-D97F-CE6A-4375-C5CF71326259}"/>
          </ac:spMkLst>
        </pc:spChg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19" creationId="{740F1299-435B-A01E-1A3A-C8EE497A14DD}"/>
          </ac:spMkLst>
        </pc:spChg>
        <pc:spChg chg="mod">
          <ac:chgData name="Glen Jones" userId="e846aaca-4b24-4b13-b0d0-f2308e16b284" providerId="ADAL" clId="{ED47ACC3-9597-4D89-A1DC-43CF280EF274}" dt="2026-06-05T10:53:22.117" v="1389"/>
          <ac:spMkLst>
            <pc:docMk/>
            <pc:sldMk cId="2140601876" sldId="564"/>
            <ac:spMk id="20" creationId="{2DCB5187-DF0D-B67B-F33F-995D917EF024}"/>
          </ac:spMkLst>
        </pc:spChg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21" creationId="{FC98219C-C922-301B-752A-815F766F174D}"/>
          </ac:spMkLst>
        </pc:spChg>
        <pc:spChg chg="mod">
          <ac:chgData name="Glen Jones" userId="e846aaca-4b24-4b13-b0d0-f2308e16b284" providerId="ADAL" clId="{ED47ACC3-9597-4D89-A1DC-43CF280EF274}" dt="2026-06-05T10:46:24.455" v="1253" actId="1076"/>
          <ac:spMkLst>
            <pc:docMk/>
            <pc:sldMk cId="2140601876" sldId="564"/>
            <ac:spMk id="22" creationId="{9E230F66-BC1A-7D95-1A7B-25FAF94BE3E1}"/>
          </ac:spMkLst>
        </pc:spChg>
        <pc:spChg chg="del">
          <ac:chgData name="Glen Jones" userId="e846aaca-4b24-4b13-b0d0-f2308e16b284" providerId="ADAL" clId="{ED47ACC3-9597-4D89-A1DC-43CF280EF274}" dt="2026-06-05T10:46:00.903" v="1240" actId="478"/>
          <ac:spMkLst>
            <pc:docMk/>
            <pc:sldMk cId="2140601876" sldId="564"/>
            <ac:spMk id="23" creationId="{144FB614-58B9-33F5-45DF-9DBA97AC3712}"/>
          </ac:spMkLst>
        </pc:spChg>
        <pc:spChg chg="del">
          <ac:chgData name="Glen Jones" userId="e846aaca-4b24-4b13-b0d0-f2308e16b284" providerId="ADAL" clId="{ED47ACC3-9597-4D89-A1DC-43CF280EF274}" dt="2026-06-05T10:46:00.903" v="1240" actId="478"/>
          <ac:spMkLst>
            <pc:docMk/>
            <pc:sldMk cId="2140601876" sldId="564"/>
            <ac:spMk id="24" creationId="{A188AE3D-C4FD-EF55-2154-CB0EADB4E0F2}"/>
          </ac:spMkLst>
        </pc:spChg>
        <pc:spChg chg="del">
          <ac:chgData name="Glen Jones" userId="e846aaca-4b24-4b13-b0d0-f2308e16b284" providerId="ADAL" clId="{ED47ACC3-9597-4D89-A1DC-43CF280EF274}" dt="2026-06-05T10:46:00.903" v="1240" actId="478"/>
          <ac:spMkLst>
            <pc:docMk/>
            <pc:sldMk cId="2140601876" sldId="564"/>
            <ac:spMk id="25" creationId="{E325BCC1-EAE9-47B3-9756-FFA6E6A9F268}"/>
          </ac:spMkLst>
        </pc:spChg>
      </pc:sldChg>
      <pc:sldChg chg="delSp modSp mod delAnim">
        <pc:chgData name="Glen Jones" userId="e846aaca-4b24-4b13-b0d0-f2308e16b284" providerId="ADAL" clId="{ED47ACC3-9597-4D89-A1DC-43CF280EF274}" dt="2026-06-05T10:53:24.751" v="1390"/>
        <pc:sldMkLst>
          <pc:docMk/>
          <pc:sldMk cId="573334913" sldId="565"/>
        </pc:sldMkLst>
        <pc:spChg chg="del">
          <ac:chgData name="Glen Jones" userId="e846aaca-4b24-4b13-b0d0-f2308e16b284" providerId="ADAL" clId="{ED47ACC3-9597-4D89-A1DC-43CF280EF274}" dt="2026-06-05T10:47:16.747" v="1256" actId="478"/>
          <ac:spMkLst>
            <pc:docMk/>
            <pc:sldMk cId="573334913" sldId="565"/>
            <ac:spMk id="2" creationId="{004AAF34-C7AD-70C6-C8EC-FA9E89FCE659}"/>
          </ac:spMkLst>
        </pc:spChg>
        <pc:spChg chg="mod">
          <ac:chgData name="Glen Jones" userId="e846aaca-4b24-4b13-b0d0-f2308e16b284" providerId="ADAL" clId="{ED47ACC3-9597-4D89-A1DC-43CF280EF274}" dt="2026-06-05T10:47:23.433" v="1259" actId="1076"/>
          <ac:spMkLst>
            <pc:docMk/>
            <pc:sldMk cId="573334913" sldId="565"/>
            <ac:spMk id="5" creationId="{ABA0A453-53BC-22A9-B0DF-64F0B6B7B213}"/>
          </ac:spMkLst>
        </pc:spChg>
        <pc:spChg chg="mod">
          <ac:chgData name="Glen Jones" userId="e846aaca-4b24-4b13-b0d0-f2308e16b284" providerId="ADAL" clId="{ED47ACC3-9597-4D89-A1DC-43CF280EF274}" dt="2026-06-05T10:47:35.983" v="1267" actId="20577"/>
          <ac:spMkLst>
            <pc:docMk/>
            <pc:sldMk cId="573334913" sldId="565"/>
            <ac:spMk id="10" creationId="{9014837E-042E-8CC7-D988-04607C5CA4DD}"/>
          </ac:spMkLst>
        </pc:spChg>
        <pc:spChg chg="mod">
          <ac:chgData name="Glen Jones" userId="e846aaca-4b24-4b13-b0d0-f2308e16b284" providerId="ADAL" clId="{ED47ACC3-9597-4D89-A1DC-43CF280EF274}" dt="2026-06-05T10:47:50.806" v="1270" actId="20577"/>
          <ac:spMkLst>
            <pc:docMk/>
            <pc:sldMk cId="573334913" sldId="565"/>
            <ac:spMk id="11" creationId="{20C692EE-3FA6-D80D-41BC-610B9BC4E470}"/>
          </ac:spMkLst>
        </pc:spChg>
        <pc:spChg chg="mod">
          <ac:chgData name="Glen Jones" userId="e846aaca-4b24-4b13-b0d0-f2308e16b284" providerId="ADAL" clId="{ED47ACC3-9597-4D89-A1DC-43CF280EF274}" dt="2026-06-05T10:47:20.931" v="1258" actId="1076"/>
          <ac:spMkLst>
            <pc:docMk/>
            <pc:sldMk cId="573334913" sldId="565"/>
            <ac:spMk id="12" creationId="{2368D0DC-24A9-640D-5B6F-291C0F6561D9}"/>
          </ac:spMkLst>
        </pc:spChg>
        <pc:spChg chg="mod">
          <ac:chgData name="Glen Jones" userId="e846aaca-4b24-4b13-b0d0-f2308e16b284" providerId="ADAL" clId="{ED47ACC3-9597-4D89-A1DC-43CF280EF274}" dt="2026-06-05T10:47:20.931" v="1258" actId="1076"/>
          <ac:spMkLst>
            <pc:docMk/>
            <pc:sldMk cId="573334913" sldId="565"/>
            <ac:spMk id="13" creationId="{42035F1E-659B-315A-8DCC-67186BC585AC}"/>
          </ac:spMkLst>
        </pc:spChg>
        <pc:spChg chg="mod">
          <ac:chgData name="Glen Jones" userId="e846aaca-4b24-4b13-b0d0-f2308e16b284" providerId="ADAL" clId="{ED47ACC3-9597-4D89-A1DC-43CF280EF274}" dt="2026-06-05T10:47:59.893" v="1291" actId="20577"/>
          <ac:spMkLst>
            <pc:docMk/>
            <pc:sldMk cId="573334913" sldId="565"/>
            <ac:spMk id="15" creationId="{E7AB87F9-E18E-AC6A-4DB1-F2C1DB4DD16C}"/>
          </ac:spMkLst>
        </pc:spChg>
        <pc:spChg chg="mod">
          <ac:chgData name="Glen Jones" userId="e846aaca-4b24-4b13-b0d0-f2308e16b284" providerId="ADAL" clId="{ED47ACC3-9597-4D89-A1DC-43CF280EF274}" dt="2026-06-05T10:47:26.610" v="1260"/>
          <ac:spMkLst>
            <pc:docMk/>
            <pc:sldMk cId="573334913" sldId="565"/>
            <ac:spMk id="16" creationId="{ADE9FC46-218D-9C94-4127-5AC06BB95570}"/>
          </ac:spMkLst>
        </pc:spChg>
        <pc:spChg chg="mod">
          <ac:chgData name="Glen Jones" userId="e846aaca-4b24-4b13-b0d0-f2308e16b284" providerId="ADAL" clId="{ED47ACC3-9597-4D89-A1DC-43CF280EF274}" dt="2026-06-05T10:48:08.512" v="1299" actId="20577"/>
          <ac:spMkLst>
            <pc:docMk/>
            <pc:sldMk cId="573334913" sldId="565"/>
            <ac:spMk id="17" creationId="{9AC7CF76-713E-BA6B-87BD-16E1FF091EBB}"/>
          </ac:spMkLst>
        </pc:spChg>
        <pc:spChg chg="mod">
          <ac:chgData name="Glen Jones" userId="e846aaca-4b24-4b13-b0d0-f2308e16b284" providerId="ADAL" clId="{ED47ACC3-9597-4D89-A1DC-43CF280EF274}" dt="2026-06-05T10:47:42.393" v="1268" actId="207"/>
          <ac:spMkLst>
            <pc:docMk/>
            <pc:sldMk cId="573334913" sldId="565"/>
            <ac:spMk id="20" creationId="{DB30CAB1-1273-BF96-EB92-E9EC635B8656}"/>
          </ac:spMkLst>
        </pc:spChg>
        <pc:spChg chg="mod">
          <ac:chgData name="Glen Jones" userId="e846aaca-4b24-4b13-b0d0-f2308e16b284" providerId="ADAL" clId="{ED47ACC3-9597-4D89-A1DC-43CF280EF274}" dt="2026-06-05T10:53:24.751" v="1390"/>
          <ac:spMkLst>
            <pc:docMk/>
            <pc:sldMk cId="573334913" sldId="565"/>
            <ac:spMk id="24" creationId="{200BB07A-3483-A0BA-4244-E77662D3FD34}"/>
          </ac:spMkLst>
        </pc:spChg>
        <pc:spChg chg="mod">
          <ac:chgData name="Glen Jones" userId="e846aaca-4b24-4b13-b0d0-f2308e16b284" providerId="ADAL" clId="{ED47ACC3-9597-4D89-A1DC-43CF280EF274}" dt="2026-06-05T10:47:20.931" v="1258" actId="1076"/>
          <ac:spMkLst>
            <pc:docMk/>
            <pc:sldMk cId="573334913" sldId="565"/>
            <ac:spMk id="25" creationId="{7759C2AC-84C7-F2B0-6AAC-89AD0E506E67}"/>
          </ac:spMkLst>
        </pc:spChg>
        <pc:spChg chg="del">
          <ac:chgData name="Glen Jones" userId="e846aaca-4b24-4b13-b0d0-f2308e16b284" providerId="ADAL" clId="{ED47ACC3-9597-4D89-A1DC-43CF280EF274}" dt="2026-06-05T10:47:16.747" v="1256" actId="478"/>
          <ac:spMkLst>
            <pc:docMk/>
            <pc:sldMk cId="573334913" sldId="565"/>
            <ac:spMk id="26" creationId="{4D6CB6C2-3ECD-FA2E-AB56-7E199A5B8585}"/>
          </ac:spMkLst>
        </pc:spChg>
        <pc:spChg chg="del">
          <ac:chgData name="Glen Jones" userId="e846aaca-4b24-4b13-b0d0-f2308e16b284" providerId="ADAL" clId="{ED47ACC3-9597-4D89-A1DC-43CF280EF274}" dt="2026-06-05T10:47:17.953" v="1257" actId="478"/>
          <ac:spMkLst>
            <pc:docMk/>
            <pc:sldMk cId="573334913" sldId="565"/>
            <ac:spMk id="27" creationId="{4426EB5B-14AC-8FFB-B2F7-FB66A8AFDFEC}"/>
          </ac:spMkLst>
        </pc:spChg>
      </pc:sldChg>
      <pc:sldChg chg="delSp modSp mod addAnim delAnim modNotesTx">
        <pc:chgData name="Glen Jones" userId="e846aaca-4b24-4b13-b0d0-f2308e16b284" providerId="ADAL" clId="{ED47ACC3-9597-4D89-A1DC-43CF280EF274}" dt="2026-06-05T10:53:26.758" v="1391"/>
        <pc:sldMkLst>
          <pc:docMk/>
          <pc:sldMk cId="2718053240" sldId="566"/>
        </pc:sldMkLst>
        <pc:spChg chg="mod">
          <ac:chgData name="Glen Jones" userId="e846aaca-4b24-4b13-b0d0-f2308e16b284" providerId="ADAL" clId="{ED47ACC3-9597-4D89-A1DC-43CF280EF274}" dt="2026-06-05T10:50:07.357" v="1345" actId="1076"/>
          <ac:spMkLst>
            <pc:docMk/>
            <pc:sldMk cId="2718053240" sldId="566"/>
            <ac:spMk id="3" creationId="{9ECB3073-35D0-C952-FA90-F7C97CC9F37A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6" creationId="{6933C91C-21AF-596A-8134-FFFBD468FFA2}"/>
          </ac:spMkLst>
        </pc:spChg>
        <pc:spChg chg="del">
          <ac:chgData name="Glen Jones" userId="e846aaca-4b24-4b13-b0d0-f2308e16b284" providerId="ADAL" clId="{ED47ACC3-9597-4D89-A1DC-43CF280EF274}" dt="2026-06-05T10:49:35.654" v="1310" actId="478"/>
          <ac:spMkLst>
            <pc:docMk/>
            <pc:sldMk cId="2718053240" sldId="566"/>
            <ac:spMk id="8" creationId="{C6714019-D07D-7039-7F75-E18AAD31ADB0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9" creationId="{9E18CC5A-631F-6894-9F27-53F15703D252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10" creationId="{60241A48-0939-4050-B7FA-F60DD6299DEA}"/>
          </ac:spMkLst>
        </pc:spChg>
        <pc:spChg chg="del mod">
          <ac:chgData name="Glen Jones" userId="e846aaca-4b24-4b13-b0d0-f2308e16b284" providerId="ADAL" clId="{ED47ACC3-9597-4D89-A1DC-43CF280EF274}" dt="2026-06-05T10:49:37.946" v="1313" actId="478"/>
          <ac:spMkLst>
            <pc:docMk/>
            <pc:sldMk cId="2718053240" sldId="566"/>
            <ac:spMk id="11" creationId="{8EC5F72B-EA48-E447-46DF-6EEEE5C56678}"/>
          </ac:spMkLst>
        </pc:spChg>
        <pc:spChg chg="del">
          <ac:chgData name="Glen Jones" userId="e846aaca-4b24-4b13-b0d0-f2308e16b284" providerId="ADAL" clId="{ED47ACC3-9597-4D89-A1DC-43CF280EF274}" dt="2026-06-05T10:49:37.012" v="1312" actId="478"/>
          <ac:spMkLst>
            <pc:docMk/>
            <pc:sldMk cId="2718053240" sldId="566"/>
            <ac:spMk id="12" creationId="{2B857920-DAC8-B99B-9FA2-1EC23E875073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14" creationId="{7C5D9A7C-83E8-2829-E783-E1332EF527EF}"/>
          </ac:spMkLst>
        </pc:spChg>
        <pc:spChg chg="mod">
          <ac:chgData name="Glen Jones" userId="e846aaca-4b24-4b13-b0d0-f2308e16b284" providerId="ADAL" clId="{ED47ACC3-9597-4D89-A1DC-43CF280EF274}" dt="2026-06-05T10:53:26.758" v="1391"/>
          <ac:spMkLst>
            <pc:docMk/>
            <pc:sldMk cId="2718053240" sldId="566"/>
            <ac:spMk id="18" creationId="{07410BFD-AF9D-39D6-A69D-E5E8B3084C6D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19" creationId="{84B13A43-0AD3-4C66-EB10-29389826BBE7}"/>
          </ac:spMkLst>
        </pc:spChg>
        <pc:spChg chg="mod">
          <ac:chgData name="Glen Jones" userId="e846aaca-4b24-4b13-b0d0-f2308e16b284" providerId="ADAL" clId="{ED47ACC3-9597-4D89-A1DC-43CF280EF274}" dt="2026-06-05T10:50:14.793" v="1347" actId="1076"/>
          <ac:spMkLst>
            <pc:docMk/>
            <pc:sldMk cId="2718053240" sldId="566"/>
            <ac:spMk id="20" creationId="{48E9E582-2D9A-FF3D-D6FB-3E1F97EB9116}"/>
          </ac:spMkLst>
        </pc:spChg>
      </pc:sldChg>
      <pc:sldChg chg="add">
        <pc:chgData name="Glen Jones" userId="e846aaca-4b24-4b13-b0d0-f2308e16b284" providerId="ADAL" clId="{ED47ACC3-9597-4D89-A1DC-43CF280EF274}" dt="2026-05-06T11:24:19.131" v="1120"/>
        <pc:sldMkLst>
          <pc:docMk/>
          <pc:sldMk cId="747008054" sldId="570"/>
        </pc:sldMkLst>
      </pc:sldChg>
      <pc:sldChg chg="add">
        <pc:chgData name="Glen Jones" userId="e846aaca-4b24-4b13-b0d0-f2308e16b284" providerId="ADAL" clId="{ED47ACC3-9597-4D89-A1DC-43CF280EF274}" dt="2026-05-06T11:24:19.131" v="1120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4:19.131" v="1120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4:19.131" v="1120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9534D-54D4-F7D1-B96D-0AF79648A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1725B2-A51F-FD5F-6E13-D8819F8A15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3F72CF-1EE3-89E3-5A38-00812F670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symptom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sign that something is wrong or that you are ill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E6F3E-F746-B573-2271-5F33E6E135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592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82F43-629F-141F-8074-46C3E15B4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7308BB-0B93-B43A-920F-5CC2F6F1A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C49ABD-45B2-132D-33C4-44B24C5061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15A305-27D4-4327-6600-D22A2B467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207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3465-6D76-9CA7-0EB5-80C52A9AD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3A3B5A-D445-DEBA-F3DC-3DC6167B8E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A1BA29-25B3-66DB-0598-E182E8742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CCDB3-A184-7C24-F29B-611F06C126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095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sym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sym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sym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C4DD70E-8417-C2B4-4E4B-E0115F043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739653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1394519004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1292759443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symmetry 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symbol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sympathy 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sympathy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C1BC6-15D3-10E8-EA5C-4382E51C9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FFFB98F-1139-2D34-C208-E427ECF13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C90576B-B00D-E938-7D47-304470CAE521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DE58CE-FAD6-DBED-26F6-15E7FF418AFE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F5A708-6AAA-78A2-DD9E-68DC94443848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also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together?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61B0EC-1F69-8B8E-99AD-B96EDF4FE5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68D175-74C0-162E-94AB-DCEA8671DFCA}"/>
              </a:ext>
            </a:extLst>
          </p:cNvPr>
          <p:cNvGraphicFramePr>
            <a:graphicFrameLocks noGrp="1"/>
          </p:cNvGraphicFramePr>
          <p:nvPr/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132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5588132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synchronise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synonym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2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57250"/>
            <a:ext cx="11338560" cy="51435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857250"/>
            <a:ext cx="3284433" cy="4160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435413" y="500050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177553" y="1183663"/>
            <a:ext cx="7424495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comes from Ancient Greek.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means “together” or “with”.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When Greek words came into English,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sometimes changed its spelling to make words easier to say. That’s where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comes from.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and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mean the same thing — together / with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They are just two spellings of the same prefix.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BED5-4922-9AA2-3B2A-821963913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3FB3DD76-628E-4145-AA01-514E4A473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548D7-F515-379D-748E-4AD1B8F0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32329"/>
            <a:ext cx="11338560" cy="497541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9A28639-0C47-7249-EB56-630FD0840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8EDA12-2C6B-BB41-F2AB-4B526140AA1C}"/>
              </a:ext>
            </a:extLst>
          </p:cNvPr>
          <p:cNvSpPr txBox="1"/>
          <p:nvPr/>
        </p:nvSpPr>
        <p:spPr>
          <a:xfrm>
            <a:off x="2220276" y="501792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D49D0-8B2A-2783-1595-75E284D81693}"/>
              </a:ext>
            </a:extLst>
          </p:cNvPr>
          <p:cNvSpPr txBox="1"/>
          <p:nvPr/>
        </p:nvSpPr>
        <p:spPr>
          <a:xfrm>
            <a:off x="4249271" y="998998"/>
            <a:ext cx="7352777" cy="48936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Why do we have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as well as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‑?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This happens because of pronunciation.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When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comes before certain letters, it changes to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so the word is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pattern:</a:t>
            </a:r>
          </a:p>
          <a:p>
            <a:pPr marL="1349375" indent="-8128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is used most of the time</a:t>
            </a:r>
          </a:p>
          <a:p>
            <a:pPr marL="1349375" indent="-8128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is used before b, m, or p</a:t>
            </a:r>
          </a:p>
          <a:p>
            <a:pPr marL="1349375" indent="-8128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349375" indent="-8128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36575"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When have we seen this before??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D7F51B0-7CFE-709C-2096-B25F8361F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89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prefix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prefix 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(b, p or m)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port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mature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perfect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dependent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correct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valid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visible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306 -0.1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351 0.002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5D04D-B49C-E250-6F05-FD8963E32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82B8E20-1F2C-1400-C6BD-45B87C84F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27B2D-8FE8-6EB2-19CE-16C2633EA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FB9BB9-AED8-C0B7-1E7C-17240860CE79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prefix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547B498-32F2-F045-491C-B7C830C8C9D9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prefix 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(b, p or m)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C6944BA-C455-71CB-8CAF-4FC0FBC7B34A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metry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D4856B1-2581-F2DC-8D01-2224DDDFFA4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464AA88-0C5A-C23C-3572-E032819157C4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pathy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7D4AE0F-00E1-02B5-1AB1-A5D5459DDD71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onym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A02D6AF-EADC-8963-985A-45CA505D7175}"/>
              </a:ext>
            </a:extLst>
          </p:cNvPr>
          <p:cNvSpPr txBox="1">
            <a:spLocks/>
          </p:cNvSpPr>
          <p:nvPr/>
        </p:nvSpPr>
        <p:spPr>
          <a:xfrm>
            <a:off x="2323665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chronise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C80605-804B-F5D9-BDCF-55646455EDA9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AB64D8F-BCE7-E454-53D5-11D2BE0FC2AC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36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544 0.084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66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306 -0.1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351 0.0025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A2130-5BC9-C445-FD11-0E10864CA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D216CD3-5400-5D80-1657-E7C3649E9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0D90C-1AF1-A8A1-ABA4-D0BC603AC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CBFACB-8FD8-6883-58BF-E8DCBE3DC09F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prefix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DC33A7C-683A-75A4-9DFA-0381D8F213EC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prefix 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(b, p or m)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F8F234E-C838-5ABD-7FBD-855B70930384}"/>
              </a:ext>
            </a:extLst>
          </p:cNvPr>
          <p:cNvSpPr txBox="1">
            <a:spLocks/>
          </p:cNvSpPr>
          <p:nvPr/>
        </p:nvSpPr>
        <p:spPr>
          <a:xfrm>
            <a:off x="9516708" y="272740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symmetry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2BB4BD3-D4C4-BC8D-859E-5002D9604534}"/>
              </a:ext>
            </a:extLst>
          </p:cNvPr>
          <p:cNvSpPr txBox="1">
            <a:spLocks/>
          </p:cNvSpPr>
          <p:nvPr/>
        </p:nvSpPr>
        <p:spPr>
          <a:xfrm>
            <a:off x="9541003" y="344504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symbol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64ECA27-84DF-FFDA-AEAA-7B9D2CA533FB}"/>
              </a:ext>
            </a:extLst>
          </p:cNvPr>
          <p:cNvSpPr txBox="1">
            <a:spLocks/>
          </p:cNvSpPr>
          <p:nvPr/>
        </p:nvSpPr>
        <p:spPr>
          <a:xfrm>
            <a:off x="9579772" y="416281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sympathy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D8295D1-8F64-4D87-61E3-D8477F06C82E}"/>
              </a:ext>
            </a:extLst>
          </p:cNvPr>
          <p:cNvSpPr txBox="1">
            <a:spLocks/>
          </p:cNvSpPr>
          <p:nvPr/>
        </p:nvSpPr>
        <p:spPr>
          <a:xfrm>
            <a:off x="5384762" y="369289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65924D9-AEAA-47DF-5C8F-4864F99A81BF}"/>
              </a:ext>
            </a:extLst>
          </p:cNvPr>
          <p:cNvSpPr txBox="1">
            <a:spLocks/>
          </p:cNvSpPr>
          <p:nvPr/>
        </p:nvSpPr>
        <p:spPr>
          <a:xfrm>
            <a:off x="5384762" y="286800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synchronise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81DF4E-4367-94B1-700E-2CE4AF0D6CBF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99D32CF-6125-E97B-036D-461B5562A8BD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91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synonyms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EE224D4-572D-7F3B-3F41-33852290E11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351A8-4CAC-C057-37B4-43AB1FBFDCAE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EC0EC8B7-C69C-A901-4CF4-B8BF9D83BB1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1663653-D224-B48F-C6EE-57802F841FB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3315D7-A3A7-A862-A6DA-FC915C8CC0F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name or word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39AFDF1-C65C-D46F-6EA4-9B003E9BE14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synonyms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BF346B-8C2E-BF79-1FB6-9889E4EFB3E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C8321F1-CD1F-3C95-0FB1-2FC2146EF8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syn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9B28AE2-2B0B-85AB-D3B7-59D64022ED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0490D6F-7E79-F4BB-771A-D743097BB1EF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symbol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4907187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7799335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7184623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3771515" y="418125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4907187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379920" y="40191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symbol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7799335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throw/put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687193" y="175770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symmetrical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872EF-A708-AD54-0E88-9E3BF6AD6FFE}"/>
              </a:ext>
            </a:extLst>
          </p:cNvPr>
          <p:cNvSpPr txBox="1">
            <a:spLocks/>
          </p:cNvSpPr>
          <p:nvPr/>
        </p:nvSpPr>
        <p:spPr>
          <a:xfrm>
            <a:off x="563979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03736-E09D-9CEF-A4FD-FCA29BFAB13F}"/>
              </a:ext>
            </a:extLst>
          </p:cNvPr>
          <p:cNvSpPr txBox="1">
            <a:spLocks/>
          </p:cNvSpPr>
          <p:nvPr/>
        </p:nvSpPr>
        <p:spPr>
          <a:xfrm>
            <a:off x="10218419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0C67F1B-BE1B-EB7B-C57F-0C098C216B74}"/>
              </a:ext>
            </a:extLst>
          </p:cNvPr>
          <p:cNvSpPr/>
          <p:nvPr/>
        </p:nvSpPr>
        <p:spPr>
          <a:xfrm>
            <a:off x="9644439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17FA85D-8ED6-CB26-2DD0-19DBDF5732CE}"/>
              </a:ext>
            </a:extLst>
          </p:cNvPr>
          <p:cNvSpPr/>
          <p:nvPr/>
        </p:nvSpPr>
        <p:spPr>
          <a:xfrm>
            <a:off x="2694388" y="42629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2D019-973E-EB3C-275A-4C45AF2AC6FC}"/>
              </a:ext>
            </a:extLst>
          </p:cNvPr>
          <p:cNvSpPr txBox="1">
            <a:spLocks/>
          </p:cNvSpPr>
          <p:nvPr/>
        </p:nvSpPr>
        <p:spPr>
          <a:xfrm>
            <a:off x="56277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measure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C947818-5585-64A3-E16D-2D1006740A65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D9B549-28D3-73C9-93F6-D314CC11E5D0}"/>
              </a:ext>
            </a:extLst>
          </p:cNvPr>
          <p:cNvSpPr txBox="1">
            <a:spLocks/>
          </p:cNvSpPr>
          <p:nvPr/>
        </p:nvSpPr>
        <p:spPr>
          <a:xfrm>
            <a:off x="102545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9879DF4-4B2F-A65A-CF9F-325AC7141357}"/>
              </a:ext>
            </a:extLst>
          </p:cNvPr>
          <p:cNvSpPr txBox="1">
            <a:spLocks/>
          </p:cNvSpPr>
          <p:nvPr/>
        </p:nvSpPr>
        <p:spPr>
          <a:xfrm>
            <a:off x="335048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930CA9-BF49-D6F8-3CDE-F5C40EA8AC8B}"/>
              </a:ext>
            </a:extLst>
          </p:cNvPr>
          <p:cNvSpPr txBox="1">
            <a:spLocks/>
          </p:cNvSpPr>
          <p:nvPr/>
        </p:nvSpPr>
        <p:spPr>
          <a:xfrm>
            <a:off x="3350487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7A1E5DE-A3A9-C632-87EC-5AAC1A7B53D2}"/>
              </a:ext>
            </a:extLst>
          </p:cNvPr>
          <p:cNvSpPr/>
          <p:nvPr/>
        </p:nvSpPr>
        <p:spPr>
          <a:xfrm>
            <a:off x="5066332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FBB4D7-8ABB-5C15-CEE6-4D289B4C803C}"/>
              </a:ext>
            </a:extLst>
          </p:cNvPr>
          <p:cNvSpPr txBox="1">
            <a:spLocks/>
          </p:cNvSpPr>
          <p:nvPr/>
        </p:nvSpPr>
        <p:spPr>
          <a:xfrm>
            <a:off x="792910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823BED4-F4DC-A3DD-2277-2DFD88801213}"/>
              </a:ext>
            </a:extLst>
          </p:cNvPr>
          <p:cNvSpPr txBox="1">
            <a:spLocks/>
          </p:cNvSpPr>
          <p:nvPr/>
        </p:nvSpPr>
        <p:spPr>
          <a:xfrm>
            <a:off x="79411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A187415-C10A-E28B-9096-6BB3F774D95B}"/>
              </a:ext>
            </a:extLst>
          </p:cNvPr>
          <p:cNvSpPr/>
          <p:nvPr/>
        </p:nvSpPr>
        <p:spPr>
          <a:xfrm>
            <a:off x="7355128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FF6B-C4E8-CA34-6B66-580E2CA17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2A7FAC0-FBDF-52EE-0E99-51C80A70B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4E988-01DC-ABBA-62E2-D76558C63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E1E466-6285-9305-4B09-2B1F44660BAB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symptom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7870068-9FDD-2360-AEC1-B2EBED2CEB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73B15A7-0888-B744-E943-43E317DF2C4F}"/>
              </a:ext>
            </a:extLst>
          </p:cNvPr>
          <p:cNvSpPr txBox="1">
            <a:spLocks/>
          </p:cNvSpPr>
          <p:nvPr/>
        </p:nvSpPr>
        <p:spPr>
          <a:xfrm>
            <a:off x="5397479" y="413807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7A0D11-312A-EABF-F8DD-7797D060156D}"/>
              </a:ext>
            </a:extLst>
          </p:cNvPr>
          <p:cNvSpPr txBox="1">
            <a:spLocks/>
          </p:cNvSpPr>
          <p:nvPr/>
        </p:nvSpPr>
        <p:spPr>
          <a:xfrm>
            <a:off x="8289627" y="413807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ptom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8D8F525-D97F-CE6A-4375-C5CF71326259}"/>
              </a:ext>
            </a:extLst>
          </p:cNvPr>
          <p:cNvSpPr/>
          <p:nvPr/>
        </p:nvSpPr>
        <p:spPr>
          <a:xfrm>
            <a:off x="7674915" y="42785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40F1299-435B-A01E-1A3A-C8EE497A14DD}"/>
              </a:ext>
            </a:extLst>
          </p:cNvPr>
          <p:cNvSpPr/>
          <p:nvPr/>
        </p:nvSpPr>
        <p:spPr>
          <a:xfrm>
            <a:off x="4063087" y="430017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DCB5187-DF0D-B67B-F33F-995D917EF024}"/>
              </a:ext>
            </a:extLst>
          </p:cNvPr>
          <p:cNvSpPr txBox="1">
            <a:spLocks/>
          </p:cNvSpPr>
          <p:nvPr/>
        </p:nvSpPr>
        <p:spPr>
          <a:xfrm>
            <a:off x="5397479" y="510946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C98219C-C922-301B-752A-815F766F174D}"/>
              </a:ext>
            </a:extLst>
          </p:cNvPr>
          <p:cNvSpPr txBox="1">
            <a:spLocks/>
          </p:cNvSpPr>
          <p:nvPr/>
        </p:nvSpPr>
        <p:spPr>
          <a:xfrm>
            <a:off x="1671492" y="41380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symptom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E230F66-BC1A-7D95-1A7B-25FAF94BE3E1}"/>
              </a:ext>
            </a:extLst>
          </p:cNvPr>
          <p:cNvSpPr txBox="1">
            <a:spLocks/>
          </p:cNvSpPr>
          <p:nvPr/>
        </p:nvSpPr>
        <p:spPr>
          <a:xfrm>
            <a:off x="8289627" y="510946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fall</a:t>
            </a:r>
          </a:p>
        </p:txBody>
      </p:sp>
    </p:spTree>
    <p:extLst>
      <p:ext uri="{BB962C8B-B14F-4D97-AF65-F5344CB8AC3E}">
        <p14:creationId xmlns:p14="http://schemas.microsoft.com/office/powerpoint/2010/main" val="214060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110D8-F85D-1DFF-26C3-D364CB11B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42A333-39BE-088D-F382-109DC13C64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F68A4-78E0-C6C4-7F7A-08FCB698D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6819371-4D5B-2E1B-3604-75E6A87E0D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A0A453-53BC-22A9-B0DF-64F0B6B7B213}"/>
              </a:ext>
            </a:extLst>
          </p:cNvPr>
          <p:cNvSpPr txBox="1"/>
          <p:nvPr/>
        </p:nvSpPr>
        <p:spPr>
          <a:xfrm>
            <a:off x="1969655" y="183462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sympathy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14837E-042E-8CC7-D988-04607C5CA4DD}"/>
              </a:ext>
            </a:extLst>
          </p:cNvPr>
          <p:cNvSpPr txBox="1">
            <a:spLocks/>
          </p:cNvSpPr>
          <p:nvPr/>
        </p:nvSpPr>
        <p:spPr>
          <a:xfrm>
            <a:off x="6739909" y="37256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0C692EE-3FA6-D80D-41BC-610B9BC4E470}"/>
              </a:ext>
            </a:extLst>
          </p:cNvPr>
          <p:cNvSpPr txBox="1">
            <a:spLocks/>
          </p:cNvSpPr>
          <p:nvPr/>
        </p:nvSpPr>
        <p:spPr>
          <a:xfrm>
            <a:off x="9632057" y="37256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2368D0DC-24A9-640D-5B6F-291C0F6561D9}"/>
              </a:ext>
            </a:extLst>
          </p:cNvPr>
          <p:cNvSpPr/>
          <p:nvPr/>
        </p:nvSpPr>
        <p:spPr>
          <a:xfrm>
            <a:off x="9017345" y="386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2035F1E-659B-315A-8DCC-67186BC585AC}"/>
              </a:ext>
            </a:extLst>
          </p:cNvPr>
          <p:cNvSpPr/>
          <p:nvPr/>
        </p:nvSpPr>
        <p:spPr>
          <a:xfrm>
            <a:off x="2837408" y="388778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AB87F9-E18E-AC6A-4DB1-F2C1DB4DD16C}"/>
              </a:ext>
            </a:extLst>
          </p:cNvPr>
          <p:cNvSpPr txBox="1">
            <a:spLocks/>
          </p:cNvSpPr>
          <p:nvPr/>
        </p:nvSpPr>
        <p:spPr>
          <a:xfrm>
            <a:off x="6739909" y="46970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feeling / something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DE9FC46-218D-9C94-4127-5AC06BB95570}"/>
              </a:ext>
            </a:extLst>
          </p:cNvPr>
          <p:cNvSpPr txBox="1">
            <a:spLocks/>
          </p:cNvSpPr>
          <p:nvPr/>
        </p:nvSpPr>
        <p:spPr>
          <a:xfrm>
            <a:off x="445813" y="372569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sympathy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AC7CF76-713E-BA6B-87BD-16E1FF091EBB}"/>
              </a:ext>
            </a:extLst>
          </p:cNvPr>
          <p:cNvSpPr txBox="1">
            <a:spLocks/>
          </p:cNvSpPr>
          <p:nvPr/>
        </p:nvSpPr>
        <p:spPr>
          <a:xfrm>
            <a:off x="9632057" y="46970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state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B30CAB1-1273-BF96-EB92-E9EC635B8656}"/>
              </a:ext>
            </a:extLst>
          </p:cNvPr>
          <p:cNvSpPr txBox="1">
            <a:spLocks/>
          </p:cNvSpPr>
          <p:nvPr/>
        </p:nvSpPr>
        <p:spPr>
          <a:xfrm>
            <a:off x="3847760" y="37256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00BB07A-3483-A0BA-4244-E77662D3FD34}"/>
              </a:ext>
            </a:extLst>
          </p:cNvPr>
          <p:cNvSpPr txBox="1">
            <a:spLocks/>
          </p:cNvSpPr>
          <p:nvPr/>
        </p:nvSpPr>
        <p:spPr>
          <a:xfrm>
            <a:off x="3877528" y="46970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7759C2AC-84C7-F2B0-6AAC-89AD0E506E67}"/>
              </a:ext>
            </a:extLst>
          </p:cNvPr>
          <p:cNvSpPr/>
          <p:nvPr/>
        </p:nvSpPr>
        <p:spPr>
          <a:xfrm>
            <a:off x="6117365" y="386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3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07E61-2AAD-A966-B408-D339CFDB0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66974380-909B-45E9-6977-36D752289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B3073-35D0-C952-FA90-F7C97CC9F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2BDCAA6-DF67-4D73-8877-D0EE96F05C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FCE539-D60C-0BDE-D39D-80C771F39F62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syntax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33C91C-21AF-596A-8134-FFFBD468FFA2}"/>
              </a:ext>
            </a:extLst>
          </p:cNvPr>
          <p:cNvSpPr txBox="1">
            <a:spLocks/>
          </p:cNvSpPr>
          <p:nvPr/>
        </p:nvSpPr>
        <p:spPr>
          <a:xfrm>
            <a:off x="520317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18CC5A-631F-6894-9F27-53F15703D252}"/>
              </a:ext>
            </a:extLst>
          </p:cNvPr>
          <p:cNvSpPr txBox="1">
            <a:spLocks/>
          </p:cNvSpPr>
          <p:nvPr/>
        </p:nvSpPr>
        <p:spPr>
          <a:xfrm>
            <a:off x="8095324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tax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0241A48-0939-4050-B7FA-F60DD6299DEA}"/>
              </a:ext>
            </a:extLst>
          </p:cNvPr>
          <p:cNvSpPr/>
          <p:nvPr/>
        </p:nvSpPr>
        <p:spPr>
          <a:xfrm>
            <a:off x="7480612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7C5D9A7C-83E8-2829-E783-E1332EF527EF}"/>
              </a:ext>
            </a:extLst>
          </p:cNvPr>
          <p:cNvSpPr/>
          <p:nvPr/>
        </p:nvSpPr>
        <p:spPr>
          <a:xfrm>
            <a:off x="4067504" y="4275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7410BFD-AF9D-39D6-A69D-E5E8B3084C6D}"/>
              </a:ext>
            </a:extLst>
          </p:cNvPr>
          <p:cNvSpPr txBox="1">
            <a:spLocks/>
          </p:cNvSpPr>
          <p:nvPr/>
        </p:nvSpPr>
        <p:spPr>
          <a:xfrm>
            <a:off x="5203176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4B13A43-0AD3-4C66-EB10-29389826BBE7}"/>
              </a:ext>
            </a:extLst>
          </p:cNvPr>
          <p:cNvSpPr txBox="1">
            <a:spLocks/>
          </p:cNvSpPr>
          <p:nvPr/>
        </p:nvSpPr>
        <p:spPr>
          <a:xfrm>
            <a:off x="1675909" y="4113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syntax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8E9E582-2D9A-FF3D-D6FB-3E1F97EB9116}"/>
              </a:ext>
            </a:extLst>
          </p:cNvPr>
          <p:cNvSpPr txBox="1">
            <a:spLocks/>
          </p:cNvSpPr>
          <p:nvPr/>
        </p:nvSpPr>
        <p:spPr>
          <a:xfrm>
            <a:off x="809532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arrange / order</a:t>
            </a:r>
          </a:p>
        </p:txBody>
      </p:sp>
    </p:spTree>
    <p:extLst>
      <p:ext uri="{BB962C8B-B14F-4D97-AF65-F5344CB8AC3E}">
        <p14:creationId xmlns:p14="http://schemas.microsoft.com/office/powerpoint/2010/main" val="271805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144379" y="1953563"/>
            <a:ext cx="11935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synkronise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music, the orchestra worked together in perfect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symergy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creating 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powerfull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simphony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87927" y="3465816"/>
            <a:ext cx="114161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To synchronise the music, the orchestra worked together in perfect synergy, creating a powerful symphony.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87927" y="4892633"/>
            <a:ext cx="114161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synchronise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music, the orchestra worked together in perfect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synergy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creating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powerful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symphony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6073" y="1729512"/>
            <a:ext cx="7221034" cy="399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synchronise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synonym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syntax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synergy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symphony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symmetry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symbol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sympathy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symptom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symmetrical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symbolic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sympathetic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syn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54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</Words>
  <Application>Microsoft Office PowerPoint</Application>
  <PresentationFormat>Widescreen</PresentationFormat>
  <Paragraphs>243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syn- and sym-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2026-06-05T10:53:29Z</dcterms:modified>
</cp:coreProperties>
</file>