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90" r:id="rId2"/>
    <p:sldId id="546" r:id="rId3"/>
    <p:sldId id="548" r:id="rId4"/>
    <p:sldId id="274" r:id="rId5"/>
    <p:sldId id="627" r:id="rId6"/>
    <p:sldId id="375" r:id="rId7"/>
    <p:sldId id="628" r:id="rId8"/>
    <p:sldId id="598" r:id="rId9"/>
    <p:sldId id="605" r:id="rId10"/>
    <p:sldId id="632" r:id="rId11"/>
    <p:sldId id="626" r:id="rId12"/>
    <p:sldId id="633" r:id="rId13"/>
    <p:sldId id="600" r:id="rId14"/>
    <p:sldId id="635" r:id="rId15"/>
    <p:sldId id="294" r:id="rId16"/>
    <p:sldId id="377" r:id="rId17"/>
    <p:sldId id="380" r:id="rId18"/>
    <p:sldId id="281" r:id="rId19"/>
    <p:sldId id="282" r:id="rId20"/>
    <p:sldId id="283" r:id="rId21"/>
    <p:sldId id="298" r:id="rId22"/>
    <p:sldId id="316" r:id="rId23"/>
    <p:sldId id="277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6D4069-1BB6-43BB-B8C5-7385FE9E60BA}" v="7" dt="2026-06-05T10:24:11.3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70796" autoAdjust="0"/>
  </p:normalViewPr>
  <p:slideViewPr>
    <p:cSldViewPr snapToGrid="0">
      <p:cViewPr varScale="1">
        <p:scale>
          <a:sx n="71" d="100"/>
          <a:sy n="71" d="100"/>
        </p:scale>
        <p:origin x="1194" y="4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7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10:24:11.337" v="2452" actId="14100"/>
      <pc:docMkLst>
        <pc:docMk/>
      </pc:docMkLst>
      <pc:sldChg chg="modSp mod modTransition">
        <pc:chgData name="Glen Jones" userId="e846aaca-4b24-4b13-b0d0-f2308e16b284" providerId="ADAL" clId="{ED47ACC3-9597-4D89-A1DC-43CF280EF274}" dt="2026-05-08T13:29:21.142" v="2096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8T13:29:21.142" v="2096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add del mod ord modTransition">
        <pc:chgData name="Glen Jones" userId="e846aaca-4b24-4b13-b0d0-f2308e16b284" providerId="ADAL" clId="{ED47ACC3-9597-4D89-A1DC-43CF280EF274}" dt="2026-05-08T13:33:34.184" v="2188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8T13:33:34.184" v="2188" actId="1076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5-08T13:33:30.569" v="2187" actId="14100"/>
          <ac:spMkLst>
            <pc:docMk/>
            <pc:sldMk cId="0" sldId="277"/>
            <ac:spMk id="7" creationId="{B44C2664-B180-01D5-5986-60B7D6EF721F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5-08T13:31:14.821" v="2127"/>
        <pc:sldMkLst>
          <pc:docMk/>
          <pc:sldMk cId="418504607" sldId="281"/>
        </pc:sldMkLst>
        <pc:spChg chg="del mod">
          <ac:chgData name="Glen Jones" userId="e846aaca-4b24-4b13-b0d0-f2308e16b284" providerId="ADAL" clId="{ED47ACC3-9597-4D89-A1DC-43CF280EF274}" dt="2026-05-08T13:05:44.548" v="1625" actId="478"/>
          <ac:spMkLst>
            <pc:docMk/>
            <pc:sldMk cId="418504607" sldId="281"/>
            <ac:spMk id="3" creationId="{FA79B487-2B39-D1FB-C619-7086E17203C8}"/>
          </ac:spMkLst>
        </pc:spChg>
      </pc:sldChg>
      <pc:sldChg chg="delSp modSp add del mod ord modNotesTx">
        <pc:chgData name="Glen Jones" userId="e846aaca-4b24-4b13-b0d0-f2308e16b284" providerId="ADAL" clId="{ED47ACC3-9597-4D89-A1DC-43CF280EF274}" dt="2026-05-08T13:31:14.821" v="2127"/>
        <pc:sldMkLst>
          <pc:docMk/>
          <pc:sldMk cId="1463621575" sldId="282"/>
        </pc:sldMkLst>
        <pc:spChg chg="mod">
          <ac:chgData name="Glen Jones" userId="e846aaca-4b24-4b13-b0d0-f2308e16b284" providerId="ADAL" clId="{ED47ACC3-9597-4D89-A1DC-43CF280EF274}" dt="2026-05-08T13:08:33.003" v="1683" actId="14100"/>
          <ac:spMkLst>
            <pc:docMk/>
            <pc:sldMk cId="1463621575" sldId="282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08:42.265" v="1686" actId="115"/>
          <ac:spMkLst>
            <pc:docMk/>
            <pc:sldMk cId="1463621575" sldId="282"/>
            <ac:spMk id="7" creationId="{BA3C2F14-7E71-4EBB-8995-0A6507409F31}"/>
          </ac:spMkLst>
        </pc:spChg>
      </pc:sldChg>
      <pc:sldChg chg="delSp modSp add del mod">
        <pc:chgData name="Glen Jones" userId="e846aaca-4b24-4b13-b0d0-f2308e16b284" providerId="ADAL" clId="{ED47ACC3-9597-4D89-A1DC-43CF280EF274}" dt="2026-05-08T13:31:14.821" v="2127"/>
        <pc:sldMkLst>
          <pc:docMk/>
          <pc:sldMk cId="26346991" sldId="283"/>
        </pc:sldMkLst>
        <pc:spChg chg="mod">
          <ac:chgData name="Glen Jones" userId="e846aaca-4b24-4b13-b0d0-f2308e16b284" providerId="ADAL" clId="{ED47ACC3-9597-4D89-A1DC-43CF280EF274}" dt="2026-05-08T13:13:16.661" v="1748" actId="14100"/>
          <ac:spMkLst>
            <pc:docMk/>
            <pc:sldMk cId="26346991" sldId="283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12:57.121" v="1744" actId="115"/>
          <ac:spMkLst>
            <pc:docMk/>
            <pc:sldMk cId="26346991" sldId="283"/>
            <ac:spMk id="7" creationId="{780D9B94-CC5E-A838-E713-91EBA08326E2}"/>
          </ac:spMkLst>
        </pc:spChg>
      </pc:sldChg>
      <pc:sldChg chg="modSp add del mod">
        <pc:chgData name="Glen Jones" userId="e846aaca-4b24-4b13-b0d0-f2308e16b284" providerId="ADAL" clId="{ED47ACC3-9597-4D89-A1DC-43CF280EF274}" dt="2026-05-08T13:31:14.821" v="2127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08T13:04:01.195" v="1600" actId="6549"/>
          <ac:spMkLst>
            <pc:docMk/>
            <pc:sldMk cId="2113469465" sldId="294"/>
            <ac:spMk id="6" creationId="{731938AE-C7D9-634F-66A1-F3735A64F606}"/>
          </ac:spMkLst>
        </pc:spChg>
      </pc:sldChg>
      <pc:sldChg chg="modSp add del mod">
        <pc:chgData name="Glen Jones" userId="e846aaca-4b24-4b13-b0d0-f2308e16b284" providerId="ADAL" clId="{ED47ACC3-9597-4D89-A1DC-43CF280EF274}" dt="2026-05-08T13:31:14.821" v="2127"/>
        <pc:sldMkLst>
          <pc:docMk/>
          <pc:sldMk cId="2359013293" sldId="298"/>
        </pc:sldMkLst>
        <pc:spChg chg="mod">
          <ac:chgData name="Glen Jones" userId="e846aaca-4b24-4b13-b0d0-f2308e16b284" providerId="ADAL" clId="{ED47ACC3-9597-4D89-A1DC-43CF280EF274}" dt="2026-05-08T13:14:57.411" v="1793" actId="14100"/>
          <ac:spMkLst>
            <pc:docMk/>
            <pc:sldMk cId="2359013293" sldId="298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15:07.921" v="1797" actId="1076"/>
          <ac:spMkLst>
            <pc:docMk/>
            <pc:sldMk cId="2359013293" sldId="298"/>
            <ac:spMk id="7" creationId="{15E72F6A-2460-16A9-50BE-873809DE104D}"/>
          </ac:spMkLst>
        </pc:spChg>
      </pc:sldChg>
      <pc:sldChg chg="delSp modSp add del mod">
        <pc:chgData name="Glen Jones" userId="e846aaca-4b24-4b13-b0d0-f2308e16b284" providerId="ADAL" clId="{ED47ACC3-9597-4D89-A1DC-43CF280EF274}" dt="2026-05-08T13:31:14.821" v="2127"/>
        <pc:sldMkLst>
          <pc:docMk/>
          <pc:sldMk cId="458172427" sldId="316"/>
        </pc:sldMkLst>
        <pc:spChg chg="mod">
          <ac:chgData name="Glen Jones" userId="e846aaca-4b24-4b13-b0d0-f2308e16b284" providerId="ADAL" clId="{ED47ACC3-9597-4D89-A1DC-43CF280EF274}" dt="2026-05-08T13:18:00.764" v="1890" actId="313"/>
          <ac:spMkLst>
            <pc:docMk/>
            <pc:sldMk cId="458172427" sldId="31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16:54.501" v="1846" actId="115"/>
          <ac:spMkLst>
            <pc:docMk/>
            <pc:sldMk cId="458172427" sldId="316"/>
            <ac:spMk id="7" creationId="{15E72F6A-2460-16A9-50BE-873809DE104D}"/>
          </ac:spMkLst>
        </pc:spChg>
        <pc:picChg chg="mod">
          <ac:chgData name="Glen Jones" userId="e846aaca-4b24-4b13-b0d0-f2308e16b284" providerId="ADAL" clId="{ED47ACC3-9597-4D89-A1DC-43CF280EF274}" dt="2026-05-08T13:17:57.670" v="1888" actId="14100"/>
          <ac:picMkLst>
            <pc:docMk/>
            <pc:sldMk cId="458172427" sldId="316"/>
            <ac:picMk id="4" creationId="{CD83A7E3-7B73-E81A-7FE5-0965A6E65AC6}"/>
          </ac:picMkLst>
        </pc:picChg>
      </pc:sldChg>
      <pc:sldChg chg="add del">
        <pc:chgData name="Glen Jones" userId="e846aaca-4b24-4b13-b0d0-f2308e16b284" providerId="ADAL" clId="{ED47ACC3-9597-4D89-A1DC-43CF280EF274}" dt="2026-05-08T13:29:23.096" v="2097"/>
        <pc:sldMkLst>
          <pc:docMk/>
          <pc:sldMk cId="3458643152" sldId="375"/>
        </pc:sldMkLst>
      </pc:sldChg>
      <pc:sldChg chg="modSp add">
        <pc:chgData name="Glen Jones" userId="e846aaca-4b24-4b13-b0d0-f2308e16b284" providerId="ADAL" clId="{ED47ACC3-9597-4D89-A1DC-43CF280EF274}" dt="2026-06-05T10:24:04.631" v="2451" actId="14100"/>
        <pc:sldMkLst>
          <pc:docMk/>
          <pc:sldMk cId="3613833102" sldId="377"/>
        </pc:sldMkLst>
        <pc:picChg chg="mod">
          <ac:chgData name="Glen Jones" userId="e846aaca-4b24-4b13-b0d0-f2308e16b284" providerId="ADAL" clId="{ED47ACC3-9597-4D89-A1DC-43CF280EF274}" dt="2026-06-05T10:24:04.631" v="2451" actId="14100"/>
          <ac:picMkLst>
            <pc:docMk/>
            <pc:sldMk cId="3613833102" sldId="377"/>
            <ac:picMk id="9" creationId="{191502DD-7090-32DD-8E77-B267ACB860EB}"/>
          </ac:picMkLst>
        </pc:picChg>
      </pc:sldChg>
      <pc:sldChg chg="modSp add">
        <pc:chgData name="Glen Jones" userId="e846aaca-4b24-4b13-b0d0-f2308e16b284" providerId="ADAL" clId="{ED47ACC3-9597-4D89-A1DC-43CF280EF274}" dt="2026-06-05T10:24:11.337" v="2452" actId="14100"/>
        <pc:sldMkLst>
          <pc:docMk/>
          <pc:sldMk cId="744144521" sldId="380"/>
        </pc:sldMkLst>
        <pc:picChg chg="mod">
          <ac:chgData name="Glen Jones" userId="e846aaca-4b24-4b13-b0d0-f2308e16b284" providerId="ADAL" clId="{ED47ACC3-9597-4D89-A1DC-43CF280EF274}" dt="2026-06-05T10:24:11.337" v="2452" actId="14100"/>
          <ac:picMkLst>
            <pc:docMk/>
            <pc:sldMk cId="744144521" sldId="380"/>
            <ac:picMk id="9" creationId="{FDD3AF84-4C7A-BCE4-C632-82CCB279AD28}"/>
          </ac:picMkLst>
        </pc:picChg>
      </pc:sldChg>
      <pc:sldChg chg="modTransition">
        <pc:chgData name="Glen Jones" userId="e846aaca-4b24-4b13-b0d0-f2308e16b284" providerId="ADAL" clId="{ED47ACC3-9597-4D89-A1DC-43CF280EF274}" dt="2026-05-07T13:47:16.142" v="119"/>
        <pc:sldMkLst>
          <pc:docMk/>
          <pc:sldMk cId="461087981" sldId="390"/>
        </pc:sldMkLst>
      </pc:sldChg>
      <pc:sldChg chg="add modTransition">
        <pc:chgData name="Glen Jones" userId="e846aaca-4b24-4b13-b0d0-f2308e16b284" providerId="ADAL" clId="{ED47ACC3-9597-4D89-A1DC-43CF280EF274}" dt="2026-05-07T13:47:16.142" v="119"/>
        <pc:sldMkLst>
          <pc:docMk/>
          <pc:sldMk cId="245842585" sldId="546"/>
        </pc:sldMkLst>
      </pc:sldChg>
      <pc:sldChg chg="modSp add mod modTransition modAnim modNotesTx">
        <pc:chgData name="Glen Jones" userId="e846aaca-4b24-4b13-b0d0-f2308e16b284" providerId="ADAL" clId="{ED47ACC3-9597-4D89-A1DC-43CF280EF274}" dt="2026-05-08T13:34:32.649" v="2210" actId="6549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8T13:34:23.973" v="2199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8T13:34:21.790" v="2196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8T13:34:25.647" v="2203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8T13:34:27.442" v="2204" actId="20577"/>
          <ac:spMkLst>
            <pc:docMk/>
            <pc:sldMk cId="2004214985" sldId="548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5-08T13:34:30.044" v="2209" actId="20577"/>
          <ac:spMkLst>
            <pc:docMk/>
            <pc:sldMk cId="2004214985" sldId="548"/>
            <ac:spMk id="11" creationId="{10C736AA-AC47-99A8-6867-5CC692867413}"/>
          </ac:spMkLst>
        </pc:spChg>
      </pc:sldChg>
      <pc:sldChg chg="addSp delSp modSp add mod ord delAnim modAnim modNotesTx">
        <pc:chgData name="Glen Jones" userId="e846aaca-4b24-4b13-b0d0-f2308e16b284" providerId="ADAL" clId="{ED47ACC3-9597-4D89-A1DC-43CF280EF274}" dt="2026-05-08T14:22:17.469" v="2288" actId="27636"/>
        <pc:sldMkLst>
          <pc:docMk/>
          <pc:sldMk cId="2615443818" sldId="598"/>
        </pc:sldMkLst>
        <pc:spChg chg="add mod">
          <ac:chgData name="Glen Jones" userId="e846aaca-4b24-4b13-b0d0-f2308e16b284" providerId="ADAL" clId="{ED47ACC3-9597-4D89-A1DC-43CF280EF274}" dt="2026-05-08T13:35:44.639" v="2259" actId="207"/>
          <ac:spMkLst>
            <pc:docMk/>
            <pc:sldMk cId="2615443818" sldId="598"/>
            <ac:spMk id="2" creationId="{493C927D-B9EE-E635-8FEC-DED6A3D44425}"/>
          </ac:spMkLst>
        </pc:spChg>
        <pc:spChg chg="mod">
          <ac:chgData name="Glen Jones" userId="e846aaca-4b24-4b13-b0d0-f2308e16b284" providerId="ADAL" clId="{ED47ACC3-9597-4D89-A1DC-43CF280EF274}" dt="2026-05-08T13:35:14.581" v="2227" actId="20577"/>
          <ac:spMkLst>
            <pc:docMk/>
            <pc:sldMk cId="2615443818" sldId="598"/>
            <ac:spMk id="5" creationId="{07EDD274-EC74-20F5-9839-28005778DB03}"/>
          </ac:spMkLst>
        </pc:spChg>
        <pc:spChg chg="add mod">
          <ac:chgData name="Glen Jones" userId="e846aaca-4b24-4b13-b0d0-f2308e16b284" providerId="ADAL" clId="{ED47ACC3-9597-4D89-A1DC-43CF280EF274}" dt="2026-05-08T13:17:21.360" v="1860" actId="20577"/>
          <ac:spMkLst>
            <pc:docMk/>
            <pc:sldMk cId="2615443818" sldId="598"/>
            <ac:spMk id="8" creationId="{6495B593-5D95-F22A-CEE9-7F99E79EC456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9" creationId="{F076AF88-CC5D-DBAE-E670-D437ECC26DD9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10" creationId="{68E19175-764F-E19F-A99D-7166A7CA7661}"/>
          </ac:spMkLst>
        </pc:spChg>
        <pc:spChg chg="add mod">
          <ac:chgData name="Glen Jones" userId="e846aaca-4b24-4b13-b0d0-f2308e16b284" providerId="ADAL" clId="{ED47ACC3-9597-4D89-A1DC-43CF280EF274}" dt="2026-05-08T13:35:44.639" v="2259" actId="207"/>
          <ac:spMkLst>
            <pc:docMk/>
            <pc:sldMk cId="2615443818" sldId="598"/>
            <ac:spMk id="11" creationId="{F1360BBF-68E9-7D9F-28F1-7862D8B65662}"/>
          </ac:spMkLst>
        </pc:spChg>
        <pc:spChg chg="add mod">
          <ac:chgData name="Glen Jones" userId="e846aaca-4b24-4b13-b0d0-f2308e16b284" providerId="ADAL" clId="{ED47ACC3-9597-4D89-A1DC-43CF280EF274}" dt="2026-05-08T13:35:28.747" v="2228"/>
          <ac:spMkLst>
            <pc:docMk/>
            <pc:sldMk cId="2615443818" sldId="598"/>
            <ac:spMk id="12" creationId="{BA5FB1C0-98E0-6A2C-A0F4-78138EDA384D}"/>
          </ac:spMkLst>
        </pc:spChg>
        <pc:spChg chg="add mod">
          <ac:chgData name="Glen Jones" userId="e846aaca-4b24-4b13-b0d0-f2308e16b284" providerId="ADAL" clId="{ED47ACC3-9597-4D89-A1DC-43CF280EF274}" dt="2026-05-08T09:50:38.491" v="786" actId="20577"/>
          <ac:spMkLst>
            <pc:docMk/>
            <pc:sldMk cId="2615443818" sldId="598"/>
            <ac:spMk id="13" creationId="{0652BBAB-73BA-759F-47A2-F572F76FD682}"/>
          </ac:spMkLst>
        </pc:spChg>
        <pc:spChg chg="add mod">
          <ac:chgData name="Glen Jones" userId="e846aaca-4b24-4b13-b0d0-f2308e16b284" providerId="ADAL" clId="{ED47ACC3-9597-4D89-A1DC-43CF280EF274}" dt="2026-05-08T13:35:48.290" v="2260" actId="207"/>
          <ac:spMkLst>
            <pc:docMk/>
            <pc:sldMk cId="2615443818" sldId="598"/>
            <ac:spMk id="15" creationId="{EA2FD691-6914-2F44-5E22-FF91BA2D37B8}"/>
          </ac:spMkLst>
        </pc:spChg>
        <pc:spChg chg="add mod">
          <ac:chgData name="Glen Jones" userId="e846aaca-4b24-4b13-b0d0-f2308e16b284" providerId="ADAL" clId="{ED47ACC3-9597-4D89-A1DC-43CF280EF274}" dt="2026-05-08T14:22:17.469" v="2288" actId="27636"/>
          <ac:spMkLst>
            <pc:docMk/>
            <pc:sldMk cId="2615443818" sldId="598"/>
            <ac:spMk id="16" creationId="{575B0672-2F9C-2C27-E7AA-277451CE04B6}"/>
          </ac:spMkLst>
        </pc:spChg>
        <pc:spChg chg="add mod">
          <ac:chgData name="Glen Jones" userId="e846aaca-4b24-4b13-b0d0-f2308e16b284" providerId="ADAL" clId="{ED47ACC3-9597-4D89-A1DC-43CF280EF274}" dt="2026-05-08T09:50:08.097" v="731"/>
          <ac:spMkLst>
            <pc:docMk/>
            <pc:sldMk cId="2615443818" sldId="598"/>
            <ac:spMk id="17" creationId="{393DC1DE-527F-D8AB-1270-166E4531B3F0}"/>
          </ac:spMkLst>
        </pc:spChg>
        <pc:picChg chg="add mod ord">
          <ac:chgData name="Glen Jones" userId="e846aaca-4b24-4b13-b0d0-f2308e16b284" providerId="ADAL" clId="{ED47ACC3-9597-4D89-A1DC-43CF280EF274}" dt="2026-05-08T13:16:39.494" v="1838" actId="167"/>
          <ac:picMkLst>
            <pc:docMk/>
            <pc:sldMk cId="2615443818" sldId="598"/>
            <ac:picMk id="7" creationId="{C4BB0E79-7C4C-22FE-F6FB-741E268D0F6A}"/>
          </ac:picMkLst>
        </pc:picChg>
        <pc:picChg chg="add mod">
          <ac:chgData name="Glen Jones" userId="e846aaca-4b24-4b13-b0d0-f2308e16b284" providerId="ADAL" clId="{ED47ACC3-9597-4D89-A1DC-43CF280EF274}" dt="2026-05-08T13:17:49.550" v="1885" actId="1076"/>
          <ac:picMkLst>
            <pc:docMk/>
            <pc:sldMk cId="2615443818" sldId="598"/>
            <ac:picMk id="14" creationId="{A06C0511-3EFC-8D9F-8A5F-8BA75FAFD836}"/>
          </ac:picMkLst>
        </pc:picChg>
      </pc:sldChg>
      <pc:sldChg chg="addSp delSp modSp add mod ord delAnim modAnim modNotesTx">
        <pc:chgData name="Glen Jones" userId="e846aaca-4b24-4b13-b0d0-f2308e16b284" providerId="ADAL" clId="{ED47ACC3-9597-4D89-A1DC-43CF280EF274}" dt="2026-05-08T14:26:02.161" v="2393" actId="14100"/>
        <pc:sldMkLst>
          <pc:docMk/>
          <pc:sldMk cId="772961820" sldId="600"/>
        </pc:sldMkLst>
        <pc:spChg chg="mod">
          <ac:chgData name="Glen Jones" userId="e846aaca-4b24-4b13-b0d0-f2308e16b284" providerId="ADAL" clId="{ED47ACC3-9597-4D89-A1DC-43CF280EF274}" dt="2026-05-08T14:25:55.558" v="2390"/>
          <ac:spMkLst>
            <pc:docMk/>
            <pc:sldMk cId="772961820" sldId="600"/>
            <ac:spMk id="3" creationId="{CC6DB5DC-DDD6-4AF6-6AB5-0AB9685746BD}"/>
          </ac:spMkLst>
        </pc:spChg>
        <pc:spChg chg="mod">
          <ac:chgData name="Glen Jones" userId="e846aaca-4b24-4b13-b0d0-f2308e16b284" providerId="ADAL" clId="{ED47ACC3-9597-4D89-A1DC-43CF280EF274}" dt="2026-05-08T14:26:00.358" v="2392" actId="1076"/>
          <ac:spMkLst>
            <pc:docMk/>
            <pc:sldMk cId="772961820" sldId="600"/>
            <ac:spMk id="4" creationId="{AEC52B38-5A83-D2C4-7F53-BD7C0506A2DE}"/>
          </ac:spMkLst>
        </pc:spChg>
        <pc:picChg chg="add mod">
          <ac:chgData name="Glen Jones" userId="e846aaca-4b24-4b13-b0d0-f2308e16b284" providerId="ADAL" clId="{ED47ACC3-9597-4D89-A1DC-43CF280EF274}" dt="2026-05-08T14:26:02.161" v="2393" actId="14100"/>
          <ac:picMkLst>
            <pc:docMk/>
            <pc:sldMk cId="772961820" sldId="600"/>
            <ac:picMk id="6" creationId="{5F9354B0-53B2-8F22-F1F8-34B34CCA842D}"/>
          </ac:picMkLst>
        </pc:picChg>
      </pc:sldChg>
      <pc:sldChg chg="addSp delSp modSp add mod ord delAnim modAnim modNotesTx">
        <pc:chgData name="Glen Jones" userId="e846aaca-4b24-4b13-b0d0-f2308e16b284" providerId="ADAL" clId="{ED47ACC3-9597-4D89-A1DC-43CF280EF274}" dt="2026-05-08T14:21:28.849" v="2277" actId="14100"/>
        <pc:sldMkLst>
          <pc:docMk/>
          <pc:sldMk cId="1756736584" sldId="605"/>
        </pc:sldMkLst>
        <pc:spChg chg="mod">
          <ac:chgData name="Glen Jones" userId="e846aaca-4b24-4b13-b0d0-f2308e16b284" providerId="ADAL" clId="{ED47ACC3-9597-4D89-A1DC-43CF280EF274}" dt="2026-05-08T14:21:19.514" v="2273"/>
          <ac:spMkLst>
            <pc:docMk/>
            <pc:sldMk cId="1756736584" sldId="605"/>
            <ac:spMk id="3" creationId="{8A51818F-0006-F5F1-2A12-D9BCA0F3BC1E}"/>
          </ac:spMkLst>
        </pc:spChg>
        <pc:spChg chg="add mod">
          <ac:chgData name="Glen Jones" userId="e846aaca-4b24-4b13-b0d0-f2308e16b284" providerId="ADAL" clId="{ED47ACC3-9597-4D89-A1DC-43CF280EF274}" dt="2026-05-08T14:21:21.963" v="2274" actId="1076"/>
          <ac:spMkLst>
            <pc:docMk/>
            <pc:sldMk cId="1756736584" sldId="605"/>
            <ac:spMk id="4" creationId="{2D952896-B849-21E0-2BED-FC2BB1391DB3}"/>
          </ac:spMkLst>
        </pc:spChg>
        <pc:picChg chg="add mod ord">
          <ac:chgData name="Glen Jones" userId="e846aaca-4b24-4b13-b0d0-f2308e16b284" providerId="ADAL" clId="{ED47ACC3-9597-4D89-A1DC-43CF280EF274}" dt="2026-05-08T13:16:07.304" v="1829" actId="167"/>
          <ac:picMkLst>
            <pc:docMk/>
            <pc:sldMk cId="1756736584" sldId="605"/>
            <ac:picMk id="17" creationId="{179EF92C-D1D2-6079-6AE3-AF5A55CECF8A}"/>
          </ac:picMkLst>
        </pc:picChg>
        <pc:picChg chg="add mod">
          <ac:chgData name="Glen Jones" userId="e846aaca-4b24-4b13-b0d0-f2308e16b284" providerId="ADAL" clId="{ED47ACC3-9597-4D89-A1DC-43CF280EF274}" dt="2026-05-08T14:21:28.849" v="2277" actId="14100"/>
          <ac:picMkLst>
            <pc:docMk/>
            <pc:sldMk cId="1756736584" sldId="605"/>
            <ac:picMk id="18" creationId="{FA16CA82-D848-4F7F-4504-A00CD6178604}"/>
          </ac:picMkLst>
        </pc:picChg>
      </pc:sldChg>
      <pc:sldChg chg="delSp modSp add mod ord delAnim">
        <pc:chgData name="Glen Jones" userId="e846aaca-4b24-4b13-b0d0-f2308e16b284" providerId="ADAL" clId="{ED47ACC3-9597-4D89-A1DC-43CF280EF274}" dt="2026-05-08T14:23:08.019" v="2313" actId="1076"/>
        <pc:sldMkLst>
          <pc:docMk/>
          <pc:sldMk cId="2248764657" sldId="626"/>
        </pc:sldMkLst>
        <pc:spChg chg="mod">
          <ac:chgData name="Glen Jones" userId="e846aaca-4b24-4b13-b0d0-f2308e16b284" providerId="ADAL" clId="{ED47ACC3-9597-4D89-A1DC-43CF280EF274}" dt="2026-05-08T14:23:02.074" v="2309" actId="207"/>
          <ac:spMkLst>
            <pc:docMk/>
            <pc:sldMk cId="2248764657" sldId="626"/>
            <ac:spMk id="2" creationId="{D688F916-D45C-303F-CB6E-6CFAF17C65EF}"/>
          </ac:spMkLst>
        </pc:spChg>
        <pc:spChg chg="mod">
          <ac:chgData name="Glen Jones" userId="e846aaca-4b24-4b13-b0d0-f2308e16b284" providerId="ADAL" clId="{ED47ACC3-9597-4D89-A1DC-43CF280EF274}" dt="2026-05-08T14:23:04.739" v="2311" actId="1076"/>
          <ac:spMkLst>
            <pc:docMk/>
            <pc:sldMk cId="2248764657" sldId="626"/>
            <ac:spMk id="3" creationId="{8C633AE3-3A3E-6628-B364-1490F5C67B62}"/>
          </ac:spMkLst>
        </pc:spChg>
        <pc:picChg chg="mod">
          <ac:chgData name="Glen Jones" userId="e846aaca-4b24-4b13-b0d0-f2308e16b284" providerId="ADAL" clId="{ED47ACC3-9597-4D89-A1DC-43CF280EF274}" dt="2026-05-08T14:23:08.019" v="2313" actId="1076"/>
          <ac:picMkLst>
            <pc:docMk/>
            <pc:sldMk cId="2248764657" sldId="626"/>
            <ac:picMk id="7" creationId="{20D013E0-C00D-979C-C98B-BCE6E1BC9688}"/>
          </ac:picMkLst>
        </pc:picChg>
      </pc:sldChg>
      <pc:sldChg chg="add">
        <pc:chgData name="Glen Jones" userId="e846aaca-4b24-4b13-b0d0-f2308e16b284" providerId="ADAL" clId="{ED47ACC3-9597-4D89-A1DC-43CF280EF274}" dt="2026-05-08T13:29:23.096" v="2097"/>
        <pc:sldMkLst>
          <pc:docMk/>
          <pc:sldMk cId="2521618081" sldId="627"/>
        </pc:sldMkLst>
      </pc:sldChg>
      <pc:sldChg chg="addSp delSp modSp add mod">
        <pc:chgData name="Glen Jones" userId="e846aaca-4b24-4b13-b0d0-f2308e16b284" providerId="ADAL" clId="{ED47ACC3-9597-4D89-A1DC-43CF280EF274}" dt="2026-05-08T13:35:08.619" v="2219" actId="115"/>
        <pc:sldMkLst>
          <pc:docMk/>
          <pc:sldMk cId="2739184149" sldId="628"/>
        </pc:sldMkLst>
        <pc:spChg chg="mod">
          <ac:chgData name="Glen Jones" userId="e846aaca-4b24-4b13-b0d0-f2308e16b284" providerId="ADAL" clId="{ED47ACC3-9597-4D89-A1DC-43CF280EF274}" dt="2026-05-08T13:35:05.077" v="2218" actId="207"/>
          <ac:spMkLst>
            <pc:docMk/>
            <pc:sldMk cId="2739184149" sldId="628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13:35:08.619" v="2219" actId="115"/>
          <ac:spMkLst>
            <pc:docMk/>
            <pc:sldMk cId="2739184149" sldId="628"/>
            <ac:spMk id="5" creationId="{A43770E1-C2E2-7310-4685-856705535BBF}"/>
          </ac:spMkLst>
        </pc:spChg>
        <pc:picChg chg="add mod ord">
          <ac:chgData name="Glen Jones" userId="e846aaca-4b24-4b13-b0d0-f2308e16b284" providerId="ADAL" clId="{ED47ACC3-9597-4D89-A1DC-43CF280EF274}" dt="2026-05-08T13:34:49.977" v="2213" actId="167"/>
          <ac:picMkLst>
            <pc:docMk/>
            <pc:sldMk cId="2739184149" sldId="628"/>
            <ac:picMk id="4" creationId="{A6338A6E-C96D-CF68-03FE-A15E8C1C76E9}"/>
          </ac:picMkLst>
        </pc:picChg>
        <pc:picChg chg="add mod">
          <ac:chgData name="Glen Jones" userId="e846aaca-4b24-4b13-b0d0-f2308e16b284" providerId="ADAL" clId="{ED47ACC3-9597-4D89-A1DC-43CF280EF274}" dt="2026-05-08T13:35:00.517" v="2217" actId="14100"/>
          <ac:picMkLst>
            <pc:docMk/>
            <pc:sldMk cId="2739184149" sldId="628"/>
            <ac:picMk id="8" creationId="{8ADEA1C6-B810-1CF7-CF8F-F08A1C9FDA9F}"/>
          </ac:picMkLst>
        </pc:picChg>
      </pc:sldChg>
      <pc:sldChg chg="modSp add mod">
        <pc:chgData name="Glen Jones" userId="e846aaca-4b24-4b13-b0d0-f2308e16b284" providerId="ADAL" clId="{ED47ACC3-9597-4D89-A1DC-43CF280EF274}" dt="2026-05-08T14:22:35.681" v="2295" actId="14100"/>
        <pc:sldMkLst>
          <pc:docMk/>
          <pc:sldMk cId="3720430907" sldId="632"/>
        </pc:sldMkLst>
        <pc:spChg chg="mod">
          <ac:chgData name="Glen Jones" userId="e846aaca-4b24-4b13-b0d0-f2308e16b284" providerId="ADAL" clId="{ED47ACC3-9597-4D89-A1DC-43CF280EF274}" dt="2026-05-08T14:21:42.909" v="2284" actId="20577"/>
          <ac:spMkLst>
            <pc:docMk/>
            <pc:sldMk cId="3720430907" sldId="632"/>
            <ac:spMk id="2" creationId="{DD7A5AE2-6205-94EA-C844-032C9BFCFBCA}"/>
          </ac:spMkLst>
        </pc:spChg>
        <pc:spChg chg="mod">
          <ac:chgData name="Glen Jones" userId="e846aaca-4b24-4b13-b0d0-f2308e16b284" providerId="ADAL" clId="{ED47ACC3-9597-4D89-A1DC-43CF280EF274}" dt="2026-05-08T14:21:45.110" v="2286" actId="20577"/>
          <ac:spMkLst>
            <pc:docMk/>
            <pc:sldMk cId="3720430907" sldId="632"/>
            <ac:spMk id="6" creationId="{E2EB9C5F-EF71-B659-3F84-3DE9BB13ECDC}"/>
          </ac:spMkLst>
        </pc:spChg>
        <pc:spChg chg="mod">
          <ac:chgData name="Glen Jones" userId="e846aaca-4b24-4b13-b0d0-f2308e16b284" providerId="ADAL" clId="{ED47ACC3-9597-4D89-A1DC-43CF280EF274}" dt="2026-05-08T14:22:31.831" v="2294" actId="14100"/>
          <ac:spMkLst>
            <pc:docMk/>
            <pc:sldMk cId="3720430907" sldId="632"/>
            <ac:spMk id="10" creationId="{80941D29-375C-2E78-6E41-BABBB177C556}"/>
          </ac:spMkLst>
        </pc:spChg>
        <pc:spChg chg="mod">
          <ac:chgData name="Glen Jones" userId="e846aaca-4b24-4b13-b0d0-f2308e16b284" providerId="ADAL" clId="{ED47ACC3-9597-4D89-A1DC-43CF280EF274}" dt="2026-05-08T14:21:37.739" v="2279"/>
          <ac:spMkLst>
            <pc:docMk/>
            <pc:sldMk cId="3720430907" sldId="632"/>
            <ac:spMk id="11" creationId="{B4F149B0-91B4-C311-39B7-7DF282F8E184}"/>
          </ac:spMkLst>
        </pc:spChg>
        <pc:spChg chg="mod">
          <ac:chgData name="Glen Jones" userId="e846aaca-4b24-4b13-b0d0-f2308e16b284" providerId="ADAL" clId="{ED47ACC3-9597-4D89-A1DC-43CF280EF274}" dt="2026-05-08T14:22:31.831" v="2294" actId="14100"/>
          <ac:spMkLst>
            <pc:docMk/>
            <pc:sldMk cId="3720430907" sldId="632"/>
            <ac:spMk id="12" creationId="{67DEDCBC-6236-B834-6B93-76A554758692}"/>
          </ac:spMkLst>
        </pc:spChg>
        <pc:spChg chg="mod">
          <ac:chgData name="Glen Jones" userId="e846aaca-4b24-4b13-b0d0-f2308e16b284" providerId="ADAL" clId="{ED47ACC3-9597-4D89-A1DC-43CF280EF274}" dt="2026-05-08T14:21:40.421" v="2282" actId="20577"/>
          <ac:spMkLst>
            <pc:docMk/>
            <pc:sldMk cId="3720430907" sldId="632"/>
            <ac:spMk id="13" creationId="{FEFC2B6A-7A55-B214-E086-EB1800D9810B}"/>
          </ac:spMkLst>
        </pc:spChg>
        <pc:spChg chg="mod">
          <ac:chgData name="Glen Jones" userId="e846aaca-4b24-4b13-b0d0-f2308e16b284" providerId="ADAL" clId="{ED47ACC3-9597-4D89-A1DC-43CF280EF274}" dt="2026-05-08T14:22:35.681" v="2295" actId="14100"/>
          <ac:spMkLst>
            <pc:docMk/>
            <pc:sldMk cId="3720430907" sldId="632"/>
            <ac:spMk id="14" creationId="{528E9711-0EE9-33AA-A66D-D12E5879A860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5-08T14:26:35.118" v="2419" actId="27636"/>
        <pc:sldMkLst>
          <pc:docMk/>
          <pc:sldMk cId="1297708383" sldId="633"/>
        </pc:sldMkLst>
        <pc:spChg chg="add mod">
          <ac:chgData name="Glen Jones" userId="e846aaca-4b24-4b13-b0d0-f2308e16b284" providerId="ADAL" clId="{ED47ACC3-9597-4D89-A1DC-43CF280EF274}" dt="2026-05-08T14:23:17.289" v="2315"/>
          <ac:spMkLst>
            <pc:docMk/>
            <pc:sldMk cId="1297708383" sldId="633"/>
            <ac:spMk id="4" creationId="{2BCF4F86-CA8D-3F5A-345C-D9E742E5CEC6}"/>
          </ac:spMkLst>
        </pc:spChg>
        <pc:spChg chg="add mod">
          <ac:chgData name="Glen Jones" userId="e846aaca-4b24-4b13-b0d0-f2308e16b284" providerId="ADAL" clId="{ED47ACC3-9597-4D89-A1DC-43CF280EF274}" dt="2026-05-08T14:24:43.682" v="2347" actId="12789"/>
          <ac:spMkLst>
            <pc:docMk/>
            <pc:sldMk cId="1297708383" sldId="633"/>
            <ac:spMk id="6" creationId="{F8090E18-7054-7C01-5061-E39B8B0F2DEF}"/>
          </ac:spMkLst>
        </pc:spChg>
        <pc:spChg chg="add mod">
          <ac:chgData name="Glen Jones" userId="e846aaca-4b24-4b13-b0d0-f2308e16b284" providerId="ADAL" clId="{ED47ACC3-9597-4D89-A1DC-43CF280EF274}" dt="2026-05-08T14:24:57.901" v="2367" actId="20577"/>
          <ac:spMkLst>
            <pc:docMk/>
            <pc:sldMk cId="1297708383" sldId="633"/>
            <ac:spMk id="8" creationId="{BCF0F101-C64A-F391-0AA2-9247A5B30854}"/>
          </ac:spMkLst>
        </pc:spChg>
        <pc:spChg chg="add mod">
          <ac:chgData name="Glen Jones" userId="e846aaca-4b24-4b13-b0d0-f2308e16b284" providerId="ADAL" clId="{ED47ACC3-9597-4D89-A1DC-43CF280EF274}" dt="2026-05-08T14:24:23.519" v="2340" actId="1076"/>
          <ac:spMkLst>
            <pc:docMk/>
            <pc:sldMk cId="1297708383" sldId="633"/>
            <ac:spMk id="9" creationId="{BAD74929-0479-0A25-381A-F5CBAF6AC5CD}"/>
          </ac:spMkLst>
        </pc:spChg>
        <pc:spChg chg="add mod">
          <ac:chgData name="Glen Jones" userId="e846aaca-4b24-4b13-b0d0-f2308e16b284" providerId="ADAL" clId="{ED47ACC3-9597-4D89-A1DC-43CF280EF274}" dt="2026-05-08T14:24:48.367" v="2349" actId="1076"/>
          <ac:spMkLst>
            <pc:docMk/>
            <pc:sldMk cId="1297708383" sldId="633"/>
            <ac:spMk id="10" creationId="{C154CF06-97FF-DF83-5391-E228AF037732}"/>
          </ac:spMkLst>
        </pc:spChg>
        <pc:spChg chg="mod">
          <ac:chgData name="Glen Jones" userId="e846aaca-4b24-4b13-b0d0-f2308e16b284" providerId="ADAL" clId="{ED47ACC3-9597-4D89-A1DC-43CF280EF274}" dt="2026-05-08T14:25:00.910" v="2369" actId="1076"/>
          <ac:spMkLst>
            <pc:docMk/>
            <pc:sldMk cId="1297708383" sldId="633"/>
            <ac:spMk id="16" creationId="{1A92A115-D76F-0245-DD81-FF472DA4FD2C}"/>
          </ac:spMkLst>
        </pc:spChg>
        <pc:spChg chg="mod">
          <ac:chgData name="Glen Jones" userId="e846aaca-4b24-4b13-b0d0-f2308e16b284" providerId="ADAL" clId="{ED47ACC3-9597-4D89-A1DC-43CF280EF274}" dt="2026-05-08T14:24:43.682" v="2347" actId="12789"/>
          <ac:spMkLst>
            <pc:docMk/>
            <pc:sldMk cId="1297708383" sldId="633"/>
            <ac:spMk id="17" creationId="{2BB1CC58-CA7B-3AFB-6725-D2B19282184E}"/>
          </ac:spMkLst>
        </pc:spChg>
        <pc:spChg chg="mod">
          <ac:chgData name="Glen Jones" userId="e846aaca-4b24-4b13-b0d0-f2308e16b284" providerId="ADAL" clId="{ED47ACC3-9597-4D89-A1DC-43CF280EF274}" dt="2026-05-08T14:24:46.373" v="2348" actId="1076"/>
          <ac:spMkLst>
            <pc:docMk/>
            <pc:sldMk cId="1297708383" sldId="633"/>
            <ac:spMk id="18" creationId="{AD1B0641-7A29-50DB-AEF7-2461FA83919C}"/>
          </ac:spMkLst>
        </pc:spChg>
        <pc:spChg chg="mod">
          <ac:chgData name="Glen Jones" userId="e846aaca-4b24-4b13-b0d0-f2308e16b284" providerId="ADAL" clId="{ED47ACC3-9597-4D89-A1DC-43CF280EF274}" dt="2026-05-08T14:23:49.509" v="2327" actId="14100"/>
          <ac:spMkLst>
            <pc:docMk/>
            <pc:sldMk cId="1297708383" sldId="633"/>
            <ac:spMk id="19" creationId="{43D01333-F47F-BFC2-A537-D17DE08F09A4}"/>
          </ac:spMkLst>
        </pc:spChg>
        <pc:spChg chg="mod">
          <ac:chgData name="Glen Jones" userId="e846aaca-4b24-4b13-b0d0-f2308e16b284" providerId="ADAL" clId="{ED47ACC3-9597-4D89-A1DC-43CF280EF274}" dt="2026-05-08T14:25:03.742" v="2370" actId="1076"/>
          <ac:spMkLst>
            <pc:docMk/>
            <pc:sldMk cId="1297708383" sldId="633"/>
            <ac:spMk id="20" creationId="{5FDB831D-3115-680B-E9C6-662FC7E38A00}"/>
          </ac:spMkLst>
        </pc:spChg>
        <pc:spChg chg="mod">
          <ac:chgData name="Glen Jones" userId="e846aaca-4b24-4b13-b0d0-f2308e16b284" providerId="ADAL" clId="{ED47ACC3-9597-4D89-A1DC-43CF280EF274}" dt="2026-05-08T14:23:46.819" v="2325" actId="14100"/>
          <ac:spMkLst>
            <pc:docMk/>
            <pc:sldMk cId="1297708383" sldId="633"/>
            <ac:spMk id="21" creationId="{D4469BD1-D682-56CA-47D5-0ADA4702845E}"/>
          </ac:spMkLst>
        </pc:spChg>
        <pc:spChg chg="mod">
          <ac:chgData name="Glen Jones" userId="e846aaca-4b24-4b13-b0d0-f2308e16b284" providerId="ADAL" clId="{ED47ACC3-9597-4D89-A1DC-43CF280EF274}" dt="2026-05-08T14:25:06.329" v="2371" actId="1076"/>
          <ac:spMkLst>
            <pc:docMk/>
            <pc:sldMk cId="1297708383" sldId="633"/>
            <ac:spMk id="22" creationId="{5822AC37-E267-3E4E-B0B8-5FCDF1CDF835}"/>
          </ac:spMkLst>
        </pc:spChg>
        <pc:spChg chg="mod">
          <ac:chgData name="Glen Jones" userId="e846aaca-4b24-4b13-b0d0-f2308e16b284" providerId="ADAL" clId="{ED47ACC3-9597-4D89-A1DC-43CF280EF274}" dt="2026-05-08T14:24:43.682" v="2347" actId="12789"/>
          <ac:spMkLst>
            <pc:docMk/>
            <pc:sldMk cId="1297708383" sldId="633"/>
            <ac:spMk id="23" creationId="{876F4ED1-8872-F616-87DA-4B9AC42934C0}"/>
          </ac:spMkLst>
        </pc:spChg>
        <pc:spChg chg="mod">
          <ac:chgData name="Glen Jones" userId="e846aaca-4b24-4b13-b0d0-f2308e16b284" providerId="ADAL" clId="{ED47ACC3-9597-4D89-A1DC-43CF280EF274}" dt="2026-05-08T14:26:35.118" v="2419" actId="27636"/>
          <ac:spMkLst>
            <pc:docMk/>
            <pc:sldMk cId="1297708383" sldId="633"/>
            <ac:spMk id="24" creationId="{5CB45D2A-9E56-CF22-8214-06EA1FBC28BA}"/>
          </ac:spMkLst>
        </pc:spChg>
      </pc:sldChg>
      <pc:sldChg chg="delSp modSp add mod delAnim modAnim">
        <pc:chgData name="Glen Jones" userId="e846aaca-4b24-4b13-b0d0-f2308e16b284" providerId="ADAL" clId="{ED47ACC3-9597-4D89-A1DC-43CF280EF274}" dt="2026-06-05T10:23:41.527" v="2450"/>
        <pc:sldMkLst>
          <pc:docMk/>
          <pc:sldMk cId="3936781308" sldId="635"/>
        </pc:sldMkLst>
        <pc:spChg chg="mod">
          <ac:chgData name="Glen Jones" userId="e846aaca-4b24-4b13-b0d0-f2308e16b284" providerId="ADAL" clId="{ED47ACC3-9597-4D89-A1DC-43CF280EF274}" dt="2026-05-08T14:26:13.038" v="2402" actId="20577"/>
          <ac:spMkLst>
            <pc:docMk/>
            <pc:sldMk cId="3936781308" sldId="635"/>
            <ac:spMk id="2" creationId="{827994A9-F79D-B353-FBE3-0357BB66D9E1}"/>
          </ac:spMkLst>
        </pc:spChg>
        <pc:spChg chg="mod">
          <ac:chgData name="Glen Jones" userId="e846aaca-4b24-4b13-b0d0-f2308e16b284" providerId="ADAL" clId="{ED47ACC3-9597-4D89-A1DC-43CF280EF274}" dt="2026-06-05T10:22:51.008" v="2441" actId="1076"/>
          <ac:spMkLst>
            <pc:docMk/>
            <pc:sldMk cId="3936781308" sldId="635"/>
            <ac:spMk id="3" creationId="{88AE660C-5238-9F7B-1007-EBA34475F8D5}"/>
          </ac:spMkLst>
        </pc:spChg>
        <pc:spChg chg="mod">
          <ac:chgData name="Glen Jones" userId="e846aaca-4b24-4b13-b0d0-f2308e16b284" providerId="ADAL" clId="{ED47ACC3-9597-4D89-A1DC-43CF280EF274}" dt="2026-05-08T14:26:15.116" v="2405" actId="20577"/>
          <ac:spMkLst>
            <pc:docMk/>
            <pc:sldMk cId="3936781308" sldId="635"/>
            <ac:spMk id="7" creationId="{84D462DC-D4F0-CCD9-8BD8-C1FE6C931B97}"/>
          </ac:spMkLst>
        </pc:spChg>
        <pc:spChg chg="mod">
          <ac:chgData name="Glen Jones" userId="e846aaca-4b24-4b13-b0d0-f2308e16b284" providerId="ADAL" clId="{ED47ACC3-9597-4D89-A1DC-43CF280EF274}" dt="2026-05-08T14:26:27.908" v="2415" actId="27636"/>
          <ac:spMkLst>
            <pc:docMk/>
            <pc:sldMk cId="3936781308" sldId="635"/>
            <ac:spMk id="12" creationId="{5A91FAD0-8F56-5F7B-E1DF-4A30D6FC8348}"/>
          </ac:spMkLst>
        </pc:spChg>
        <pc:spChg chg="mod">
          <ac:chgData name="Glen Jones" userId="e846aaca-4b24-4b13-b0d0-f2308e16b284" providerId="ADAL" clId="{ED47ACC3-9597-4D89-A1DC-43CF280EF274}" dt="2026-05-08T14:26:07.124" v="2395" actId="27636"/>
          <ac:spMkLst>
            <pc:docMk/>
            <pc:sldMk cId="3936781308" sldId="635"/>
            <ac:spMk id="15" creationId="{72138772-5200-FA83-BA9E-E88BC4BE1F38}"/>
          </ac:spMkLst>
        </pc:spChg>
        <pc:spChg chg="mod">
          <ac:chgData name="Glen Jones" userId="e846aaca-4b24-4b13-b0d0-f2308e16b284" providerId="ADAL" clId="{ED47ACC3-9597-4D89-A1DC-43CF280EF274}" dt="2026-05-08T14:26:20.749" v="2411" actId="27636"/>
          <ac:spMkLst>
            <pc:docMk/>
            <pc:sldMk cId="3936781308" sldId="635"/>
            <ac:spMk id="16" creationId="{B8B1B46C-E406-89CC-2EFF-DE9A2DC67E1F}"/>
          </ac:spMkLst>
        </pc:spChg>
        <pc:spChg chg="mod">
          <ac:chgData name="Glen Jones" userId="e846aaca-4b24-4b13-b0d0-f2308e16b284" providerId="ADAL" clId="{ED47ACC3-9597-4D89-A1DC-43CF280EF274}" dt="2026-05-08T14:26:47.658" v="2436" actId="207"/>
          <ac:spMkLst>
            <pc:docMk/>
            <pc:sldMk cId="3936781308" sldId="635"/>
            <ac:spMk id="17" creationId="{3EEE5480-E7E0-9B82-7217-B1B544B72604}"/>
          </ac:spMkLst>
        </pc:spChg>
        <pc:spChg chg="mod">
          <ac:chgData name="Glen Jones" userId="e846aaca-4b24-4b13-b0d0-f2308e16b284" providerId="ADAL" clId="{ED47ACC3-9597-4D89-A1DC-43CF280EF274}" dt="2026-05-08T14:26:47.658" v="2436" actId="207"/>
          <ac:spMkLst>
            <pc:docMk/>
            <pc:sldMk cId="3936781308" sldId="635"/>
            <ac:spMk id="24" creationId="{459F721F-0C27-F952-18C7-BAE7182EFB41}"/>
          </ac:spMkLst>
        </pc:spChg>
        <pc:spChg chg="del">
          <ac:chgData name="Glen Jones" userId="e846aaca-4b24-4b13-b0d0-f2308e16b284" providerId="ADAL" clId="{ED47ACC3-9597-4D89-A1DC-43CF280EF274}" dt="2026-06-05T10:22:57.252" v="2444" actId="478"/>
          <ac:spMkLst>
            <pc:docMk/>
            <pc:sldMk cId="3936781308" sldId="635"/>
            <ac:spMk id="25" creationId="{C9AF58AB-1DF9-4722-8882-514BB2CA9907}"/>
          </ac:spMkLst>
        </pc:spChg>
        <pc:spChg chg="mod">
          <ac:chgData name="Glen Jones" userId="e846aaca-4b24-4b13-b0d0-f2308e16b284" providerId="ADAL" clId="{ED47ACC3-9597-4D89-A1DC-43CF280EF274}" dt="2026-06-05T10:23:00.920" v="2445" actId="1076"/>
          <ac:spMkLst>
            <pc:docMk/>
            <pc:sldMk cId="3936781308" sldId="635"/>
            <ac:spMk id="26" creationId="{F98594A9-7176-46EA-BBEB-8C3B8DD1FDE5}"/>
          </ac:spMkLst>
        </pc:spChg>
        <pc:spChg chg="mod">
          <ac:chgData name="Glen Jones" userId="e846aaca-4b24-4b13-b0d0-f2308e16b284" providerId="ADAL" clId="{ED47ACC3-9597-4D89-A1DC-43CF280EF274}" dt="2026-05-08T14:26:50.958" v="2437" actId="207"/>
          <ac:spMkLst>
            <pc:docMk/>
            <pc:sldMk cId="3936781308" sldId="635"/>
            <ac:spMk id="27" creationId="{B49D925C-079F-F443-89B4-9718A93C69D7}"/>
          </ac:spMkLst>
        </pc:spChg>
      </pc:sldChg>
      <pc:sldMasterChg chg="delSldLayout">
        <pc:chgData name="Glen Jones" userId="e846aaca-4b24-4b13-b0d0-f2308e16b284" providerId="ADAL" clId="{ED47ACC3-9597-4D89-A1DC-43CF280EF274}" dt="2026-05-08T13:25:31.928" v="2051" actId="47"/>
        <pc:sldMasterMkLst>
          <pc:docMk/>
          <pc:sldMasterMk cId="451012602" sldId="2147483648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A4A2A-A46C-42A5-95A3-ED0D9AFA00AD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30D75-E0C0-4C93-A354-F188D7BECC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445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724CA-C1DF-0E2D-F6CF-AC1CBCEEA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BE66E-F49B-35AD-194F-15FA45195A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30F87-D61E-BD39-84C0-D0769DDEDB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1177B0-0BA8-0DB9-E112-4ED6E6598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9914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58D8F-4BAC-FCC9-B631-0AE7E74C5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D1E29-CE90-D818-65FF-BAC930929D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85E67F-0656-2353-5737-15109E6A55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959BF-C5B8-F7B5-685F-15356E872F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7612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8E251-3819-EFF1-BFB2-D1B3F83D0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94B289-B782-5036-1FB0-EEAB83A826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3C6CA1-1196-4A02-19AC-15C22D882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A7C943-FB87-9D3C-B95B-835EEE4A96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6580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F664D-DCEB-E84B-43E1-71494D99B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43F868-F3EF-1A31-32A2-1F8DA5C240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0D5A2F-3D66-BEFC-FA5B-EFCC5FED3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E15A8B-0E4B-D87D-78E4-8217BDB2D6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5767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EEC9-EB35-00A0-4F84-9BC9B2EE1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4821C7-93C1-569F-DE77-0623EAF0C7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A70B21-FCC7-E35B-6561-630C197FA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A97DF-7372-1C62-4B69-A8920EBB3A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802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98A2F-7813-9726-68EE-41375F673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6964CE-7562-36E1-135E-52777F1CC7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9B322C-D5B2-7044-E1BC-887338AB0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C8DF0B-3E29-DFA1-4FD8-340E6349B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11985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B22E3-AD85-73AC-856A-1B20F6F4E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85DFD7-E03C-9461-C3B1-27904806D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A32B9A-D4AC-2FF5-6902-5644E4C9F6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A48E4-EB02-BFAF-2C6C-7372D180AC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72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1994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EEED7-13E8-3B50-9638-1C70A218C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BF3834A5-AF96-F7B8-4428-7F8152F6A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A6D76-C046-3619-C7E5-15261AA23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7A5AE2-6205-94EA-C844-032C9BFCFBCA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EB9C5F-EF71-B659-3F84-3DE9BB13ECDC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A7850F3D-2B7F-9052-7075-04FACE67AF63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B1EA517-8865-90F6-C844-AAF48D7DC369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0941D29-375C-2E78-6E41-BABBB177C55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925116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149B0-91B4-C311-39B7-7DF282F8E184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genetic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7DEDCBC-6236-B834-6B93-76A55475869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925116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EFC2B6A-7A55-B214-E086-EB1800D9810B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28E9711-0EE9-33AA-A66D-D12E5879A860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9251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birth, produce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1C0FB86F-74FC-0904-9EE5-F3A41547AEEE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472835B5-C034-FFC4-76CE-BDAD2FCD84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943" y="1288572"/>
            <a:ext cx="2036856" cy="26308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F255CB-0629-8467-48EB-65004EC38430}"/>
              </a:ext>
            </a:extLst>
          </p:cNvPr>
          <p:cNvSpPr txBox="1"/>
          <p:nvPr/>
        </p:nvSpPr>
        <p:spPr>
          <a:xfrm>
            <a:off x="4245427" y="1785728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genetic</a:t>
            </a:r>
          </a:p>
        </p:txBody>
      </p:sp>
    </p:spTree>
    <p:extLst>
      <p:ext uri="{BB962C8B-B14F-4D97-AF65-F5344CB8AC3E}">
        <p14:creationId xmlns:p14="http://schemas.microsoft.com/office/powerpoint/2010/main" val="3720430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01BE7-E2AC-BC4D-C862-EB15F56E5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FF632C8-D9C7-D8DA-809D-FE1FBCA2D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633AE3-3A3E-6628-B364-1490F5C67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generation works hard.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88F916-D45C-303F-CB6E-6CFAF17C65EF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generation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0D013E0-C00D-979C-C98B-BCE6E1BC96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79206" y="-366876"/>
            <a:ext cx="6030935" cy="475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764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B29BB-7FBE-F2D3-0A01-8CC0B3AEF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385F176-CD97-7F16-DDE5-616F310B2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1CDFB-947B-E698-0082-D3E84D8BE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34E3A54-58A5-3DE8-F282-9FFC962347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A92A115-D76F-0245-DD81-FF472DA4FD2C}"/>
              </a:ext>
            </a:extLst>
          </p:cNvPr>
          <p:cNvSpPr txBox="1">
            <a:spLocks/>
          </p:cNvSpPr>
          <p:nvPr/>
        </p:nvSpPr>
        <p:spPr>
          <a:xfrm>
            <a:off x="7961198" y="4107979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BB1CC58-CA7B-3AFB-6725-D2B19282184E}"/>
              </a:ext>
            </a:extLst>
          </p:cNvPr>
          <p:cNvSpPr txBox="1">
            <a:spLocks/>
          </p:cNvSpPr>
          <p:nvPr/>
        </p:nvSpPr>
        <p:spPr>
          <a:xfrm>
            <a:off x="10196339" y="4107979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AD1B0641-7A29-50DB-AEF7-2461FA83919C}"/>
              </a:ext>
            </a:extLst>
          </p:cNvPr>
          <p:cNvSpPr/>
          <p:nvPr/>
        </p:nvSpPr>
        <p:spPr>
          <a:xfrm>
            <a:off x="9716287" y="42758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3D01333-F47F-BFC2-A537-D17DE08F09A4}"/>
              </a:ext>
            </a:extLst>
          </p:cNvPr>
          <p:cNvSpPr/>
          <p:nvPr/>
        </p:nvSpPr>
        <p:spPr>
          <a:xfrm>
            <a:off x="2613085" y="4275816"/>
            <a:ext cx="661555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FDB831D-3115-680B-E9C6-662FC7E38A00}"/>
              </a:ext>
            </a:extLst>
          </p:cNvPr>
          <p:cNvSpPr txBox="1">
            <a:spLocks/>
          </p:cNvSpPr>
          <p:nvPr/>
        </p:nvSpPr>
        <p:spPr>
          <a:xfrm>
            <a:off x="7985940" y="5075825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4469BD1-D682-56CA-47D5-0ADA4702845E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1642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generation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822AC37-E267-3E4E-B0B8-5FCDF1CDF835}"/>
              </a:ext>
            </a:extLst>
          </p:cNvPr>
          <p:cNvSpPr txBox="1">
            <a:spLocks/>
          </p:cNvSpPr>
          <p:nvPr/>
        </p:nvSpPr>
        <p:spPr>
          <a:xfrm>
            <a:off x="10223007" y="5055465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76F4ED1-8872-F616-87DA-4B9AC42934C0}"/>
              </a:ext>
            </a:extLst>
          </p:cNvPr>
          <p:cNvSpPr txBox="1">
            <a:spLocks/>
          </p:cNvSpPr>
          <p:nvPr/>
        </p:nvSpPr>
        <p:spPr>
          <a:xfrm>
            <a:off x="3394173" y="4107979"/>
            <a:ext cx="178294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gen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CB45D2A-9E56-CF22-8214-06EA1FBC28BA}"/>
              </a:ext>
            </a:extLst>
          </p:cNvPr>
          <p:cNvSpPr txBox="1">
            <a:spLocks/>
          </p:cNvSpPr>
          <p:nvPr/>
        </p:nvSpPr>
        <p:spPr>
          <a:xfrm>
            <a:off x="3423941" y="5053101"/>
            <a:ext cx="178294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birth, produce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62300ECF-D340-0895-AB8E-DC8460182983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CF4F86-CA8D-3F5A-345C-D9E742E5CEC6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generation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090E18-7054-7C01-5061-E39B8B0F2DEF}"/>
              </a:ext>
            </a:extLst>
          </p:cNvPr>
          <p:cNvSpPr txBox="1">
            <a:spLocks/>
          </p:cNvSpPr>
          <p:nvPr/>
        </p:nvSpPr>
        <p:spPr>
          <a:xfrm>
            <a:off x="5726057" y="4107979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CF0F101-C64A-F391-0AA2-9247A5B30854}"/>
              </a:ext>
            </a:extLst>
          </p:cNvPr>
          <p:cNvSpPr txBox="1">
            <a:spLocks/>
          </p:cNvSpPr>
          <p:nvPr/>
        </p:nvSpPr>
        <p:spPr>
          <a:xfrm>
            <a:off x="5753312" y="5053101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BAD74929-0479-0A25-381A-F5CBAF6AC5CD}"/>
              </a:ext>
            </a:extLst>
          </p:cNvPr>
          <p:cNvSpPr/>
          <p:nvPr/>
        </p:nvSpPr>
        <p:spPr>
          <a:xfrm>
            <a:off x="5262246" y="42221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154CF06-97FF-DF83-5391-E228AF037732}"/>
              </a:ext>
            </a:extLst>
          </p:cNvPr>
          <p:cNvSpPr/>
          <p:nvPr/>
        </p:nvSpPr>
        <p:spPr>
          <a:xfrm>
            <a:off x="7485802" y="42484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7708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51288-6DC7-087B-FBA8-3519E87B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AE39E64-1500-71E2-06E7-57D8F902E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DB5DC-DDD6-4AF6-6AB5-0AB968574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described as degenerate by the judge.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C52B38-5A83-D2C4-7F53-BD7C0506A2DE}"/>
              </a:ext>
            </a:extLst>
          </p:cNvPr>
          <p:cNvSpPr txBox="1"/>
          <p:nvPr/>
        </p:nvSpPr>
        <p:spPr>
          <a:xfrm>
            <a:off x="2595283" y="2940410"/>
            <a:ext cx="8088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degenerate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F9354B0-53B2-8F22-F1F8-34B34CCA84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96096" y="1035510"/>
            <a:ext cx="5044436" cy="470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961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65DFE-0CE8-9399-DF27-01725B1D0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490759B4-84A9-E912-85C7-311280402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E660C-5238-9F7B-1007-EBA34475F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221DCE-F9A3-A6DA-F901-97C0E7128001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degenerate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A19995B9-84E1-379C-B00B-C6ED86A322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830" y="1035510"/>
            <a:ext cx="2822510" cy="2633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7994A9-F79D-B353-FBE3-0357BB66D9E1}"/>
              </a:ext>
            </a:extLst>
          </p:cNvPr>
          <p:cNvSpPr txBox="1">
            <a:spLocks/>
          </p:cNvSpPr>
          <p:nvPr/>
        </p:nvSpPr>
        <p:spPr>
          <a:xfrm>
            <a:off x="7961198" y="4107979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4D462DC-D4F0-CCD9-8BD8-C1FE6C931B97}"/>
              </a:ext>
            </a:extLst>
          </p:cNvPr>
          <p:cNvSpPr txBox="1">
            <a:spLocks/>
          </p:cNvSpPr>
          <p:nvPr/>
        </p:nvSpPr>
        <p:spPr>
          <a:xfrm>
            <a:off x="10196339" y="4107979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E21E25BD-4EAB-3E0D-A118-EF769EFF2D1F}"/>
              </a:ext>
            </a:extLst>
          </p:cNvPr>
          <p:cNvSpPr/>
          <p:nvPr/>
        </p:nvSpPr>
        <p:spPr>
          <a:xfrm>
            <a:off x="9716287" y="42758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9FB3516-8087-2661-36B3-CAF5D81D97C2}"/>
              </a:ext>
            </a:extLst>
          </p:cNvPr>
          <p:cNvSpPr/>
          <p:nvPr/>
        </p:nvSpPr>
        <p:spPr>
          <a:xfrm>
            <a:off x="2613085" y="4275816"/>
            <a:ext cx="661555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A91FAD0-8F56-5F7B-E1DF-4A30D6FC8348}"/>
              </a:ext>
            </a:extLst>
          </p:cNvPr>
          <p:cNvSpPr txBox="1">
            <a:spLocks/>
          </p:cNvSpPr>
          <p:nvPr/>
        </p:nvSpPr>
        <p:spPr>
          <a:xfrm>
            <a:off x="7985940" y="5075825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2138772-5200-FA83-BA9E-E88BC4BE1F3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1642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degenerate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B1B46C-E406-89CC-2EFF-DE9A2DC67E1F}"/>
              </a:ext>
            </a:extLst>
          </p:cNvPr>
          <p:cNvSpPr txBox="1">
            <a:spLocks/>
          </p:cNvSpPr>
          <p:nvPr/>
        </p:nvSpPr>
        <p:spPr>
          <a:xfrm>
            <a:off x="10223007" y="5055465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 of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EE5480-E7E0-9B82-7217-B1B544B72604}"/>
              </a:ext>
            </a:extLst>
          </p:cNvPr>
          <p:cNvSpPr txBox="1">
            <a:spLocks/>
          </p:cNvSpPr>
          <p:nvPr/>
        </p:nvSpPr>
        <p:spPr>
          <a:xfrm>
            <a:off x="3394173" y="4107979"/>
            <a:ext cx="1782945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59F721F-0C27-F952-18C7-BAE7182EFB41}"/>
              </a:ext>
            </a:extLst>
          </p:cNvPr>
          <p:cNvSpPr txBox="1">
            <a:spLocks/>
          </p:cNvSpPr>
          <p:nvPr/>
        </p:nvSpPr>
        <p:spPr>
          <a:xfrm>
            <a:off x="3423941" y="5053101"/>
            <a:ext cx="1782945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from / away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98594A9-7176-46EA-BBEB-8C3B8DD1FDE5}"/>
              </a:ext>
            </a:extLst>
          </p:cNvPr>
          <p:cNvSpPr txBox="1">
            <a:spLocks/>
          </p:cNvSpPr>
          <p:nvPr/>
        </p:nvSpPr>
        <p:spPr>
          <a:xfrm>
            <a:off x="5728026" y="4107979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49D925C-079F-F443-89B4-9718A93C69D7}"/>
              </a:ext>
            </a:extLst>
          </p:cNvPr>
          <p:cNvSpPr txBox="1">
            <a:spLocks/>
          </p:cNvSpPr>
          <p:nvPr/>
        </p:nvSpPr>
        <p:spPr>
          <a:xfrm>
            <a:off x="5753312" y="5053101"/>
            <a:ext cx="168620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birth, produce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CD5E2BBE-BBC9-E667-BCE9-497D35A66B53}"/>
              </a:ext>
            </a:extLst>
          </p:cNvPr>
          <p:cNvSpPr/>
          <p:nvPr/>
        </p:nvSpPr>
        <p:spPr>
          <a:xfrm>
            <a:off x="5262246" y="42221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32C59B5C-F6F4-97B5-6DAE-9BF5D23E1A8F}"/>
              </a:ext>
            </a:extLst>
          </p:cNvPr>
          <p:cNvSpPr/>
          <p:nvPr/>
        </p:nvSpPr>
        <p:spPr>
          <a:xfrm>
            <a:off x="7485802" y="42484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7813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elty		in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ice 	re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new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8"/>
    </mc:Choice>
    <mc:Fallback xmlns="">
      <p:transition spd="slow" advTm="9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“novus” or “nova” means new in Latin 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what a super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nova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1"/>
    </mc:Choice>
    <mc:Fallback xmlns="">
      <p:transition spd="slow" advTm="3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A3557-C1F5-33B8-4896-75F11793C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FDD3AF84-4C7A-BCE4-C632-82CCB279A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4BE28B-6588-47C0-732C-8CCBFDA5A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87C744-CC6B-A6E6-C76D-23421BEE15F5}"/>
              </a:ext>
            </a:extLst>
          </p:cNvPr>
          <p:cNvSpPr txBox="1"/>
          <p:nvPr/>
        </p:nvSpPr>
        <p:spPr>
          <a:xfrm>
            <a:off x="4327094" y="1676103"/>
            <a:ext cx="7274954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supernova is a powerful and luminous explosion of a star.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supernova can briefly outshine entire galaxies and radiate more energy than our Sun will in its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entire lifetime.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5" name="Picture 4" descr="A galaxy in space with stars&#10;&#10;AI-generated content may be incorrect.">
            <a:extLst>
              <a:ext uri="{FF2B5EF4-FFF2-40B4-BE49-F238E27FC236}">
                <a16:creationId xmlns:a16="http://schemas.microsoft.com/office/drawing/2014/main" id="{665B259D-5FEB-AB40-EF8C-A42EC8E2F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05" y="1937379"/>
            <a:ext cx="31908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4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63"/>
    </mc:Choice>
    <mc:Fallback xmlns="">
      <p:transition spd="slow" advTm="6063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63EA111-9B1E-F7A9-9174-753080D8F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76250"/>
            <a:ext cx="10859589" cy="619124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theme park had many novel rides.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el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059" y="1798528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C6187E-79E9-0BE9-01FC-2C81063FA0F4}"/>
              </a:ext>
            </a:extLst>
          </p:cNvPr>
          <p:cNvSpPr txBox="1"/>
          <p:nvPr/>
        </p:nvSpPr>
        <p:spPr>
          <a:xfrm>
            <a:off x="5138601" y="4583101"/>
            <a:ext cx="5730239" cy="175432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marL="342900" indent="-342900" algn="r">
              <a:buAutoNum type="arabicParenR"/>
            </a:pPr>
            <a:r>
              <a:rPr lang="en-GB" dirty="0">
                <a:solidFill>
                  <a:schemeClr val="bg1"/>
                </a:solidFill>
              </a:rPr>
              <a:t>Means new or original</a:t>
            </a:r>
          </a:p>
          <a:p>
            <a:pPr marL="342900" indent="-342900" algn="r">
              <a:buAutoNum type="arabicParenR"/>
            </a:pPr>
            <a:r>
              <a:rPr lang="en-GB" dirty="0">
                <a:solidFill>
                  <a:schemeClr val="bg1"/>
                </a:solidFill>
              </a:rPr>
              <a:t>A fictional narrative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1) new, original or 2) story, tale.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7"/>
    </mc:Choice>
    <mc:Fallback xmlns="">
      <p:transition spd="slow" advTm="16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BC75A46-01D5-9479-D2E0-5CD03F986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295577"/>
            <a:ext cx="10877006" cy="635287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novelty began to wear off.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71" y="1446372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elty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AA19-DD44-60B5-69E9-1A1E4D8D661F}"/>
              </a:ext>
            </a:extLst>
          </p:cNvPr>
          <p:cNvSpPr txBox="1"/>
          <p:nvPr/>
        </p:nvSpPr>
        <p:spPr>
          <a:xfrm>
            <a:off x="5272564" y="4684922"/>
            <a:ext cx="5730239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quality of being new or original.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Newly created, originality, uniqueness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"/>
    </mc:Choice>
    <mc:Fallback xmlns="">
      <p:transition spd="slow" advTm="1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BC93AD8-749E-35E0-2C0A-F14748A81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76250"/>
            <a:ext cx="10918756" cy="600074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chose to innovate her ideas.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040" y="193285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446918" y="319571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in</a:t>
            </a:r>
            <a:r>
              <a:rPr lang="en-GB" sz="8000" u="sng" dirty="0">
                <a:solidFill>
                  <a:srgbClr val="FFFF0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F771F7-870E-A966-42F9-D44DA2D8183A}"/>
              </a:ext>
            </a:extLst>
          </p:cNvPr>
          <p:cNvSpPr txBox="1"/>
          <p:nvPr/>
        </p:nvSpPr>
        <p:spPr>
          <a:xfrm>
            <a:off x="5272564" y="4684922"/>
            <a:ext cx="5730239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introduce new ideas, methods, or products.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Invent, modernise, pioneer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6"/>
    </mc:Choice>
    <mc:Fallback xmlns="">
      <p:transition spd="slow" advTm="2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172F48-1E58-DB22-73A6-D2A6548F0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90525"/>
            <a:ext cx="10903132" cy="6162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a novice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ice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615D66-ECB3-DD08-C3E8-68018FAB731D}"/>
              </a:ext>
            </a:extLst>
          </p:cNvPr>
          <p:cNvSpPr txBox="1"/>
          <p:nvPr/>
        </p:nvSpPr>
        <p:spPr>
          <a:xfrm>
            <a:off x="1129189" y="4794408"/>
            <a:ext cx="5730239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A person who is new to a task, activity.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Beginner, newcomer, rookie, noob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6"/>
    </mc:Choice>
    <mc:Fallback xmlns="">
      <p:transition spd="slow" advTm="1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57F5A33-AC75-D844-603F-53E88BCBB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couple decided to renovate their house.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re</a:t>
            </a:r>
            <a:r>
              <a:rPr lang="en-GB" sz="8000" u="sng" dirty="0">
                <a:solidFill>
                  <a:srgbClr val="7030A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ate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406" y="2189310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4C08E3-540C-48C2-FD4F-7AF1CCA9D8AE}"/>
              </a:ext>
            </a:extLst>
          </p:cNvPr>
          <p:cNvSpPr txBox="1"/>
          <p:nvPr/>
        </p:nvSpPr>
        <p:spPr>
          <a:xfrm>
            <a:off x="3990512" y="3664424"/>
            <a:ext cx="5166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Renovate literally means to make new again.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9"/>
    </mc:Choice>
    <mc:Fallback xmlns="">
      <p:transition spd="slow" advTm="3699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080966" y="1360502"/>
            <a:ext cx="8016536" cy="4924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6478" y="1443967"/>
            <a:ext cx="7814379" cy="39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general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generator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generous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degenerate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regenerate</a:t>
            </a:r>
            <a:endParaRPr lang="en-GB" sz="2800" noProof="0" dirty="0">
              <a:solidFill>
                <a:schemeClr val="tx1"/>
              </a:solidFill>
              <a:latin typeface="+mn-lt"/>
            </a:endParaRP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genetic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generation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novel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novelty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innovate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novice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renovate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nova</a:t>
            </a:r>
            <a:endParaRPr lang="en-GB" sz="2800" noProof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verdicts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8A9F0A-33BC-C541-9569-1AF36FBBB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0445" y="2135118"/>
            <a:ext cx="4031109" cy="103670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 &amp; Nov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C546602-245B-33BF-CBC4-F00B5FD76B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076E9BF-6B65-F32E-1AB5-4BD98B70E19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5507F06-57A8-40D9-F23E-912D18966B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41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70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49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09855AB9-7C6D-A0E1-835E-CA0A590C3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erate		de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erate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etic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born!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61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“genus” means to beget (or to produce offspring) in ancient Greek 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338A6E-C96D-CF68-03FE-A15E8C1C7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machine can generate the winning numbers.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9569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erate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gen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ADEA1C6-B810-1CF7-CF8F-F08A1C9FD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29" y="1999973"/>
            <a:ext cx="3030727" cy="51129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9184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48CE7-2D5E-D891-9C4B-9F4B731A1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4BB0E79-7C4C-22FE-F6FB-741E268D0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5205D-19D7-42B1-2E7F-0141A6D60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EDD274-EC74-20F5-9839-28005778DB03}"/>
              </a:ext>
            </a:extLst>
          </p:cNvPr>
          <p:cNvSpPr txBox="1"/>
          <p:nvPr/>
        </p:nvSpPr>
        <p:spPr>
          <a:xfrm>
            <a:off x="1639705" y="1616196"/>
            <a:ext cx="91177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generate</a:t>
            </a: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3C927D-B9EE-E635-8FEC-DED6A3D4442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95B593-5D95-F22A-CEE9-7F99E79EC45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F076AF88-CC5D-DBAE-E670-D437ECC26DD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8E19175-764F-E19F-A99D-7166A7CA76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360BBF-68E9-7D9F-28F1-7862D8B65662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A5FB1C0-98E0-6A2C-A0F4-78138EDA384D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generate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52BBAB-73BA-759F-47A2-F572F76FD68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A2FD691-6914-2F44-5E22-FF91BA2D37B8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gen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75B0672-2F9C-2C27-E7AA-277451CE04B6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birth, produce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393DC1DE-527F-D8AB-1270-166E4531B3F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A06C0511-3EFC-8D9F-8A5F-8BA75FAFD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853" y="1223765"/>
            <a:ext cx="1694111" cy="28580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544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5447A-9F9B-0DC1-1BAC-CF8E65FA9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179EF92C-D1D2-6079-6AE3-AF5A55CEC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1818F-0006-F5F1-2A12-D9BCA0F3B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disease was genetic.</a:t>
            </a:r>
          </a:p>
        </p:txBody>
      </p:sp>
      <p:pic>
        <p:nvPicPr>
          <p:cNvPr id="18" name="Picture 1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A16CA82-D848-4F7F-4504-A00CD61786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570" y="1294034"/>
            <a:ext cx="4236480" cy="54718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952896-B849-21E0-2BED-FC2BB1391DB3}"/>
              </a:ext>
            </a:extLst>
          </p:cNvPr>
          <p:cNvSpPr txBox="1"/>
          <p:nvPr/>
        </p:nvSpPr>
        <p:spPr>
          <a:xfrm>
            <a:off x="4245427" y="1942254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genetic</a:t>
            </a:r>
          </a:p>
        </p:txBody>
      </p:sp>
    </p:spTree>
    <p:extLst>
      <p:ext uri="{BB962C8B-B14F-4D97-AF65-F5344CB8AC3E}">
        <p14:creationId xmlns:p14="http://schemas.microsoft.com/office/powerpoint/2010/main" val="1756736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1.4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</Words>
  <Application>Microsoft Office PowerPoint</Application>
  <PresentationFormat>Widescreen</PresentationFormat>
  <Paragraphs>140</Paragraphs>
  <Slides>23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Gen &amp; Nov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2026-06-05T10:24:12Z</dcterms:modified>
</cp:coreProperties>
</file>