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90" r:id="rId2"/>
    <p:sldId id="546" r:id="rId3"/>
    <p:sldId id="548" r:id="rId4"/>
    <p:sldId id="274" r:id="rId5"/>
    <p:sldId id="307" r:id="rId6"/>
    <p:sldId id="377" r:id="rId7"/>
    <p:sldId id="597" r:id="rId8"/>
    <p:sldId id="598" r:id="rId9"/>
    <p:sldId id="599" r:id="rId10"/>
    <p:sldId id="600" r:id="rId11"/>
    <p:sldId id="602" r:id="rId12"/>
    <p:sldId id="603" r:id="rId13"/>
    <p:sldId id="320" r:id="rId14"/>
    <p:sldId id="376" r:id="rId15"/>
    <p:sldId id="609" r:id="rId16"/>
    <p:sldId id="556" r:id="rId17"/>
    <p:sldId id="562" r:id="rId18"/>
    <p:sldId id="565" r:id="rId19"/>
    <p:sldId id="558" r:id="rId20"/>
    <p:sldId id="566" r:id="rId21"/>
    <p:sldId id="557" r:id="rId22"/>
    <p:sldId id="365" r:id="rId23"/>
    <p:sldId id="277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483AE5-7939-4582-B777-0204689C02BF}" v="6" dt="2026-06-05T10:07:44.7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81163" autoAdjust="0"/>
  </p:normalViewPr>
  <p:slideViewPr>
    <p:cSldViewPr snapToGrid="0">
      <p:cViewPr varScale="1">
        <p:scale>
          <a:sx n="82" d="100"/>
          <a:sy n="82" d="100"/>
        </p:scale>
        <p:origin x="1320" y="90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10:07:44.789" v="1105" actId="20577"/>
      <pc:docMkLst>
        <pc:docMk/>
      </pc:docMkLst>
      <pc:sldChg chg="modSp mod modTransition">
        <pc:chgData name="Glen Jones" userId="e846aaca-4b24-4b13-b0d0-f2308e16b284" providerId="ADAL" clId="{ED47ACC3-9597-4D89-A1DC-43CF280EF274}" dt="2026-05-07T13:54:43.291" v="131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7T13:54:43.291" v="131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 ord modTransition">
        <pc:chgData name="Glen Jones" userId="e846aaca-4b24-4b13-b0d0-f2308e16b284" providerId="ADAL" clId="{ED47ACC3-9597-4D89-A1DC-43CF280EF274}" dt="2026-05-08T09:05:51.301" v="666" actId="108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8T09:05:51.301" v="666" actId="108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5-08T09:05:48.270" v="665" actId="1076"/>
          <ac:spMkLst>
            <pc:docMk/>
            <pc:sldMk cId="0" sldId="277"/>
            <ac:spMk id="7" creationId="{DF79F535-3B32-80A1-0B89-FE5216AA1055}"/>
          </ac:spMkLst>
        </pc:spChg>
      </pc:sldChg>
      <pc:sldChg chg="modSp mod modTransition">
        <pc:chgData name="Glen Jones" userId="e846aaca-4b24-4b13-b0d0-f2308e16b284" providerId="ADAL" clId="{ED47ACC3-9597-4D89-A1DC-43CF280EF274}" dt="2026-05-07T13:54:55.642" v="145" actId="20577"/>
        <pc:sldMkLst>
          <pc:docMk/>
          <pc:sldMk cId="270067233" sldId="307"/>
        </pc:sldMkLst>
        <pc:spChg chg="mod">
          <ac:chgData name="Glen Jones" userId="e846aaca-4b24-4b13-b0d0-f2308e16b284" providerId="ADAL" clId="{ED47ACC3-9597-4D89-A1DC-43CF280EF274}" dt="2026-05-07T13:54:55.642" v="145" actId="20577"/>
          <ac:spMkLst>
            <pc:docMk/>
            <pc:sldMk cId="270067233" sldId="307"/>
            <ac:spMk id="6" creationId="{731938AE-C7D9-634F-66A1-F3735A64F606}"/>
          </ac:spMkLst>
        </pc:spChg>
      </pc:sldChg>
      <pc:sldChg chg="modSp mod modTransition">
        <pc:chgData name="Glen Jones" userId="e846aaca-4b24-4b13-b0d0-f2308e16b284" providerId="ADAL" clId="{ED47ACC3-9597-4D89-A1DC-43CF280EF274}" dt="2026-05-08T08:55:20.139" v="549" actId="207"/>
        <pc:sldMkLst>
          <pc:docMk/>
          <pc:sldMk cId="1118644752" sldId="320"/>
        </pc:sldMkLst>
        <pc:spChg chg="mod">
          <ac:chgData name="Glen Jones" userId="e846aaca-4b24-4b13-b0d0-f2308e16b284" providerId="ADAL" clId="{ED47ACC3-9597-4D89-A1DC-43CF280EF274}" dt="2026-05-07T13:55:29.634" v="159" actId="20577"/>
          <ac:spMkLst>
            <pc:docMk/>
            <pc:sldMk cId="1118644752" sldId="320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08T08:55:20.139" v="549" actId="207"/>
          <ac:spMkLst>
            <pc:docMk/>
            <pc:sldMk cId="1118644752" sldId="320"/>
            <ac:spMk id="8" creationId="{13F57ECA-BA0E-2D11-DF59-E9A1CDD94D82}"/>
          </ac:spMkLst>
        </pc:spChg>
      </pc:sldChg>
      <pc:sldChg chg="modSp add mod">
        <pc:chgData name="Glen Jones" userId="e846aaca-4b24-4b13-b0d0-f2308e16b284" providerId="ADAL" clId="{ED47ACC3-9597-4D89-A1DC-43CF280EF274}" dt="2026-05-08T09:22:02.443" v="1004" actId="20577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5-08T09:22:02.443" v="1004" actId="20577"/>
          <ac:spMkLst>
            <pc:docMk/>
            <pc:sldMk cId="82520960" sldId="36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08T09:21:48.466" v="997" actId="115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08T09:21:28.936" v="990"/>
          <ac:spMkLst>
            <pc:docMk/>
            <pc:sldMk cId="82520960" sldId="365"/>
            <ac:spMk id="5" creationId="{2A425721-9E2A-0CA6-41AA-D7F3A00FA5A0}"/>
          </ac:spMkLst>
        </pc:spChg>
      </pc:sldChg>
      <pc:sldChg chg="modSp mod modTransition addAnim delAnim modAnim">
        <pc:chgData name="Glen Jones" userId="e846aaca-4b24-4b13-b0d0-f2308e16b284" providerId="ADAL" clId="{ED47ACC3-9597-4D89-A1DC-43CF280EF274}" dt="2026-06-05T10:07:44.789" v="1105" actId="20577"/>
        <pc:sldMkLst>
          <pc:docMk/>
          <pc:sldMk cId="289830898" sldId="376"/>
        </pc:sldMkLst>
        <pc:spChg chg="mod">
          <ac:chgData name="Glen Jones" userId="e846aaca-4b24-4b13-b0d0-f2308e16b284" providerId="ADAL" clId="{ED47ACC3-9597-4D89-A1DC-43CF280EF274}" dt="2026-05-08T09:05:05.031" v="659" actId="14100"/>
          <ac:spMkLst>
            <pc:docMk/>
            <pc:sldMk cId="289830898" sldId="37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6-05T10:07:44.789" v="1105" actId="20577"/>
          <ac:spMkLst>
            <pc:docMk/>
            <pc:sldMk cId="289830898" sldId="376"/>
            <ac:spMk id="4" creationId="{2CA678F9-FB90-F46C-10B0-0AE76CF5586F}"/>
          </ac:spMkLst>
        </pc:spChg>
        <pc:spChg chg="mod">
          <ac:chgData name="Glen Jones" userId="e846aaca-4b24-4b13-b0d0-f2308e16b284" providerId="ADAL" clId="{ED47ACC3-9597-4D89-A1DC-43CF280EF274}" dt="2026-05-08T09:00:14.280" v="557" actId="1076"/>
          <ac:spMkLst>
            <pc:docMk/>
            <pc:sldMk cId="289830898" sldId="376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08T09:00:11.032" v="556" actId="1076"/>
          <ac:picMkLst>
            <pc:docMk/>
            <pc:sldMk cId="289830898" sldId="376"/>
            <ac:picMk id="6" creationId="{5B5DF22B-32E9-E737-EF6B-18CFCDBB75D1}"/>
          </ac:picMkLst>
        </pc:picChg>
        <pc:picChg chg="mod">
          <ac:chgData name="Glen Jones" userId="e846aaca-4b24-4b13-b0d0-f2308e16b284" providerId="ADAL" clId="{ED47ACC3-9597-4D89-A1DC-43CF280EF274}" dt="2026-05-08T09:04:53.520" v="657" actId="732"/>
          <ac:picMkLst>
            <pc:docMk/>
            <pc:sldMk cId="289830898" sldId="376"/>
            <ac:picMk id="1026" creationId="{AFF80DB8-F7CF-65B0-0168-9865F0B7389B}"/>
          </ac:picMkLst>
        </pc:picChg>
      </pc:sldChg>
      <pc:sldChg chg="modSp mod modTransition addAnim delAnim modAnim">
        <pc:chgData name="Glen Jones" userId="e846aaca-4b24-4b13-b0d0-f2308e16b284" providerId="ADAL" clId="{ED47ACC3-9597-4D89-A1DC-43CF280EF274}" dt="2026-05-08T08:28:36.242" v="250"/>
        <pc:sldMkLst>
          <pc:docMk/>
          <pc:sldMk cId="578625206" sldId="377"/>
        </pc:sldMkLst>
        <pc:spChg chg="mod">
          <ac:chgData name="Glen Jones" userId="e846aaca-4b24-4b13-b0d0-f2308e16b284" providerId="ADAL" clId="{ED47ACC3-9597-4D89-A1DC-43CF280EF274}" dt="2026-05-08T08:28:25.095" v="248" actId="12"/>
          <ac:spMkLst>
            <pc:docMk/>
            <pc:sldMk cId="578625206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08T08:27:59.383" v="242" actId="14100"/>
          <ac:spMkLst>
            <pc:docMk/>
            <pc:sldMk cId="578625206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8T08:28:04.346" v="244" actId="1076"/>
          <ac:spMkLst>
            <pc:docMk/>
            <pc:sldMk cId="578625206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08T08:28:08.960" v="246" actId="1076"/>
          <ac:picMkLst>
            <pc:docMk/>
            <pc:sldMk cId="578625206" sldId="377"/>
            <ac:picMk id="8" creationId="{A9815D48-2CB1-0E5C-F397-3AA91E14051E}"/>
          </ac:picMkLst>
        </pc:picChg>
      </pc:sldChg>
      <pc:sldChg chg="modTransition">
        <pc:chgData name="Glen Jones" userId="e846aaca-4b24-4b13-b0d0-f2308e16b284" providerId="ADAL" clId="{ED47ACC3-9597-4D89-A1DC-43CF280EF274}" dt="2026-05-07T13:47:16.142" v="119"/>
        <pc:sldMkLst>
          <pc:docMk/>
          <pc:sldMk cId="461087981" sldId="390"/>
        </pc:sldMkLst>
      </pc:sldChg>
      <pc:sldChg chg="add modTransition">
        <pc:chgData name="Glen Jones" userId="e846aaca-4b24-4b13-b0d0-f2308e16b284" providerId="ADAL" clId="{ED47ACC3-9597-4D89-A1DC-43CF280EF274}" dt="2026-05-07T13:47:16.142" v="119"/>
        <pc:sldMkLst>
          <pc:docMk/>
          <pc:sldMk cId="245842585" sldId="546"/>
        </pc:sldMkLst>
      </pc:sldChg>
      <pc:sldChg chg="modSp add mod modTransition modAnim">
        <pc:chgData name="Glen Jones" userId="e846aaca-4b24-4b13-b0d0-f2308e16b284" providerId="ADAL" clId="{ED47ACC3-9597-4D89-A1DC-43CF280EF274}" dt="2026-05-08T08:24:15.054" v="194" actId="20577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8T08:24:12.447" v="189" actId="6549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8T08:24:15.054" v="194" actId="20577"/>
          <ac:spMkLst>
            <pc:docMk/>
            <pc:sldMk cId="2004214985" sldId="548"/>
            <ac:spMk id="4" creationId="{56A0487B-0C99-D676-8A57-F22B27A31A0A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5-08T09:06:37.759" v="721" actId="14100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08T09:06:26.476" v="716" actId="20577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08T09:06:14.844" v="677" actId="20577"/>
          <ac:spMkLst>
            <pc:docMk/>
            <pc:sldMk cId="4226192905" sldId="556"/>
            <ac:spMk id="7" creationId="{481B6A98-DA27-0F86-5E1C-357E56397829}"/>
          </ac:spMkLst>
        </pc:spChg>
        <pc:picChg chg="add mod">
          <ac:chgData name="Glen Jones" userId="e846aaca-4b24-4b13-b0d0-f2308e16b284" providerId="ADAL" clId="{ED47ACC3-9597-4D89-A1DC-43CF280EF274}" dt="2026-05-08T09:06:37.759" v="721" actId="14100"/>
          <ac:picMkLst>
            <pc:docMk/>
            <pc:sldMk cId="4226192905" sldId="556"/>
            <ac:picMk id="1026" creationId="{52DBE554-F555-B533-287A-E8B5210C24CD}"/>
          </ac:picMkLst>
        </pc:picChg>
      </pc:sldChg>
      <pc:sldChg chg="modSp add del mod">
        <pc:chgData name="Glen Jones" userId="e846aaca-4b24-4b13-b0d0-f2308e16b284" providerId="ADAL" clId="{ED47ACC3-9597-4D89-A1DC-43CF280EF274}" dt="2026-05-08T09:15:09.401" v="966" actId="20577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08T09:14:42.339" v="934" actId="20577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08T09:14:49.832" v="941" actId="20577"/>
          <ac:spMkLst>
            <pc:docMk/>
            <pc:sldMk cId="1500668299" sldId="557"/>
            <ac:spMk id="6" creationId="{08493C7C-2BF3-5056-E47B-59F0C1192E85}"/>
          </ac:spMkLst>
        </pc:spChg>
        <pc:spChg chg="mod">
          <ac:chgData name="Glen Jones" userId="e846aaca-4b24-4b13-b0d0-f2308e16b284" providerId="ADAL" clId="{ED47ACC3-9597-4D89-A1DC-43CF280EF274}" dt="2026-05-08T09:14:47.363" v="938" actId="20577"/>
          <ac:spMkLst>
            <pc:docMk/>
            <pc:sldMk cId="1500668299" sldId="557"/>
            <ac:spMk id="8" creationId="{FB2C7284-838D-7FDA-79CB-3DD294D3E633}"/>
          </ac:spMkLst>
        </pc:spChg>
        <pc:spChg chg="mod">
          <ac:chgData name="Glen Jones" userId="e846aaca-4b24-4b13-b0d0-f2308e16b284" providerId="ADAL" clId="{ED47ACC3-9597-4D89-A1DC-43CF280EF274}" dt="2026-05-08T09:14:52.260" v="943" actId="20577"/>
          <ac:spMkLst>
            <pc:docMk/>
            <pc:sldMk cId="1500668299" sldId="557"/>
            <ac:spMk id="9" creationId="{A7777E94-51C3-00BA-502A-B912EADCCDB9}"/>
          </ac:spMkLst>
        </pc:spChg>
        <pc:spChg chg="mod">
          <ac:chgData name="Glen Jones" userId="e846aaca-4b24-4b13-b0d0-f2308e16b284" providerId="ADAL" clId="{ED47ACC3-9597-4D89-A1DC-43CF280EF274}" dt="2026-05-08T09:14:58.940" v="954" actId="20577"/>
          <ac:spMkLst>
            <pc:docMk/>
            <pc:sldMk cId="1500668299" sldId="557"/>
            <ac:spMk id="11" creationId="{3A835663-3F60-EBC9-7B05-D4B2DC9B6BC2}"/>
          </ac:spMkLst>
        </pc:spChg>
        <pc:spChg chg="mod">
          <ac:chgData name="Glen Jones" userId="e846aaca-4b24-4b13-b0d0-f2308e16b284" providerId="ADAL" clId="{ED47ACC3-9597-4D89-A1DC-43CF280EF274}" dt="2026-05-08T09:14:56.169" v="948" actId="20577"/>
          <ac:spMkLst>
            <pc:docMk/>
            <pc:sldMk cId="1500668299" sldId="557"/>
            <ac:spMk id="18" creationId="{2F5D21EB-68A8-127E-87F4-E4E5C58D0888}"/>
          </ac:spMkLst>
        </pc:spChg>
        <pc:spChg chg="mod">
          <ac:chgData name="Glen Jones" userId="e846aaca-4b24-4b13-b0d0-f2308e16b284" providerId="ADAL" clId="{ED47ACC3-9597-4D89-A1DC-43CF280EF274}" dt="2026-05-08T09:14:44.944" v="935"/>
          <ac:spMkLst>
            <pc:docMk/>
            <pc:sldMk cId="1500668299" sldId="557"/>
            <ac:spMk id="19" creationId="{1704E2D5-DA18-8A69-8DE3-6211E71F49B6}"/>
          </ac:spMkLst>
        </pc:spChg>
        <pc:spChg chg="mod">
          <ac:chgData name="Glen Jones" userId="e846aaca-4b24-4b13-b0d0-f2308e16b284" providerId="ADAL" clId="{ED47ACC3-9597-4D89-A1DC-43CF280EF274}" dt="2026-05-08T09:15:09.401" v="966" actId="20577"/>
          <ac:spMkLst>
            <pc:docMk/>
            <pc:sldMk cId="1500668299" sldId="557"/>
            <ac:spMk id="20" creationId="{21FBB098-FD3B-890F-D1A4-8CE65E2E5DFA}"/>
          </ac:spMkLst>
        </pc:spChg>
      </pc:sldChg>
      <pc:sldChg chg="delSp modSp add del mod delAnim modNotesTx">
        <pc:chgData name="Glen Jones" userId="e846aaca-4b24-4b13-b0d0-f2308e16b284" providerId="ADAL" clId="{ED47ACC3-9597-4D89-A1DC-43CF280EF274}" dt="2026-05-08T09:23:34.110" v="1006" actId="20577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08T09:13:20.980" v="850" actId="1076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08T09:07:39.349" v="817" actId="20577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08T09:13:20.980" v="850" actId="1076"/>
          <ac:spMkLst>
            <pc:docMk/>
            <pc:sldMk cId="3428596516" sldId="558"/>
            <ac:spMk id="10" creationId="{46684F3C-B4EC-80D1-C633-E4D0024C2766}"/>
          </ac:spMkLst>
        </pc:spChg>
        <pc:spChg chg="mod">
          <ac:chgData name="Glen Jones" userId="e846aaca-4b24-4b13-b0d0-f2308e16b284" providerId="ADAL" clId="{ED47ACC3-9597-4D89-A1DC-43CF280EF274}" dt="2026-05-08T09:13:20.980" v="850" actId="1076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08T09:13:20.980" v="850" actId="1076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08T09:13:20.980" v="850" actId="1076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08T09:13:20.980" v="850" actId="1076"/>
          <ac:spMkLst>
            <pc:docMk/>
            <pc:sldMk cId="3428596516" sldId="558"/>
            <ac:spMk id="16" creationId="{A2DF7EE5-D04F-5841-3C96-69C103918657}"/>
          </ac:spMkLst>
        </pc:spChg>
        <pc:spChg chg="mod">
          <ac:chgData name="Glen Jones" userId="e846aaca-4b24-4b13-b0d0-f2308e16b284" providerId="ADAL" clId="{ED47ACC3-9597-4D89-A1DC-43CF280EF274}" dt="2026-05-08T09:13:20.980" v="850" actId="1076"/>
          <ac:spMkLst>
            <pc:docMk/>
            <pc:sldMk cId="3428596516" sldId="558"/>
            <ac:spMk id="17" creationId="{8FBA5E2B-1EA5-9981-13F0-F7DF2D649AA9}"/>
          </ac:spMkLst>
        </pc:spChg>
      </pc:sldChg>
      <pc:sldChg chg="modSp add del mod">
        <pc:chgData name="Glen Jones" userId="e846aaca-4b24-4b13-b0d0-f2308e16b284" providerId="ADAL" clId="{ED47ACC3-9597-4D89-A1DC-43CF280EF274}" dt="2026-05-08T09:06:53.250" v="748" actId="27636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08T09:06:40.613" v="722"/>
          <ac:spMkLst>
            <pc:docMk/>
            <pc:sldMk cId="538845975" sldId="562"/>
            <ac:spMk id="5" creationId="{F7C9D5B9-5111-A115-1B84-9FF32876E349}"/>
          </ac:spMkLst>
        </pc:spChg>
        <pc:spChg chg="mod">
          <ac:chgData name="Glen Jones" userId="e846aaca-4b24-4b13-b0d0-f2308e16b284" providerId="ADAL" clId="{ED47ACC3-9597-4D89-A1DC-43CF280EF274}" dt="2026-05-08T09:06:47.131" v="731" actId="20577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08T09:06:53.250" v="748" actId="27636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08T09:06:42.783" v="723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08T09:06:44.724" v="726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08T09:06:49.673" v="737" actId="20577"/>
          <ac:spMkLst>
            <pc:docMk/>
            <pc:sldMk cId="538845975" sldId="562"/>
            <ac:spMk id="23" creationId="{7C2176E0-5EF8-2059-1F08-2ECF4C09DAC4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5-08T09:13:33.579" v="853" actId="478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08T09:07:33.313" v="810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08T09:07:17.519" v="758" actId="20577"/>
          <ac:spMkLst>
            <pc:docMk/>
            <pc:sldMk cId="2162945693" sldId="565"/>
            <ac:spMk id="6" creationId="{EA2B4C9B-57DC-DB1B-81E3-62D3FF7CCF6E}"/>
          </ac:spMkLst>
        </pc:spChg>
      </pc:sldChg>
      <pc:sldChg chg="delSp modSp add del mod">
        <pc:chgData name="Glen Jones" userId="e846aaca-4b24-4b13-b0d0-f2308e16b284" providerId="ADAL" clId="{ED47ACC3-9597-4D89-A1DC-43CF280EF274}" dt="2026-05-08T09:14:27.274" v="922" actId="20577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5-08T09:14:27.274" v="922" actId="20577"/>
          <ac:spMkLst>
            <pc:docMk/>
            <pc:sldMk cId="1728260365" sldId="566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5-08T09:13:58.994" v="879" actId="20577"/>
          <ac:spMkLst>
            <pc:docMk/>
            <pc:sldMk cId="1728260365" sldId="566"/>
            <ac:spMk id="6" creationId="{E45ECDC6-5C4B-F915-2F3F-3354F864DBED}"/>
          </ac:spMkLst>
        </pc:spChg>
      </pc:sldChg>
      <pc:sldChg chg="addSp delSp modSp add mod">
        <pc:chgData name="Glen Jones" userId="e846aaca-4b24-4b13-b0d0-f2308e16b284" providerId="ADAL" clId="{ED47ACC3-9597-4D89-A1DC-43CF280EF274}" dt="2026-05-08T08:29:53.832" v="302" actId="20577"/>
        <pc:sldMkLst>
          <pc:docMk/>
          <pc:sldMk cId="2643851562" sldId="597"/>
        </pc:sldMkLst>
        <pc:spChg chg="mod">
          <ac:chgData name="Glen Jones" userId="e846aaca-4b24-4b13-b0d0-f2308e16b284" providerId="ADAL" clId="{ED47ACC3-9597-4D89-A1DC-43CF280EF274}" dt="2026-05-08T08:29:53.832" v="302" actId="20577"/>
          <ac:spMkLst>
            <pc:docMk/>
            <pc:sldMk cId="2643851562" sldId="597"/>
            <ac:spMk id="3" creationId="{0A1D3314-87D8-3F29-6105-7453B0EE87D1}"/>
          </ac:spMkLst>
        </pc:spChg>
        <pc:spChg chg="mod">
          <ac:chgData name="Glen Jones" userId="e846aaca-4b24-4b13-b0d0-f2308e16b284" providerId="ADAL" clId="{ED47ACC3-9597-4D89-A1DC-43CF280EF274}" dt="2026-05-08T08:29:38.801" v="269" actId="1076"/>
          <ac:spMkLst>
            <pc:docMk/>
            <pc:sldMk cId="2643851562" sldId="597"/>
            <ac:spMk id="7" creationId="{7780075E-1DFC-FEAA-E25D-DB829FF0DC1C}"/>
          </ac:spMkLst>
        </pc:spChg>
        <pc:picChg chg="add mod">
          <ac:chgData name="Glen Jones" userId="e846aaca-4b24-4b13-b0d0-f2308e16b284" providerId="ADAL" clId="{ED47ACC3-9597-4D89-A1DC-43CF280EF274}" dt="2026-05-08T08:29:35.360" v="268" actId="14100"/>
          <ac:picMkLst>
            <pc:docMk/>
            <pc:sldMk cId="2643851562" sldId="597"/>
            <ac:picMk id="5" creationId="{37BEB0C8-CCCE-682C-1458-048A84203537}"/>
          </ac:picMkLst>
        </pc:picChg>
      </pc:sldChg>
      <pc:sldChg chg="modSp add mod">
        <pc:chgData name="Glen Jones" userId="e846aaca-4b24-4b13-b0d0-f2308e16b284" providerId="ADAL" clId="{ED47ACC3-9597-4D89-A1DC-43CF280EF274}" dt="2026-05-08T08:32:57.851" v="411" actId="20577"/>
        <pc:sldMkLst>
          <pc:docMk/>
          <pc:sldMk cId="2615443818" sldId="598"/>
        </pc:sldMkLst>
        <pc:spChg chg="mod">
          <ac:chgData name="Glen Jones" userId="e846aaca-4b24-4b13-b0d0-f2308e16b284" providerId="ADAL" clId="{ED47ACC3-9597-4D89-A1DC-43CF280EF274}" dt="2026-05-08T08:29:04.010" v="261"/>
          <ac:spMkLst>
            <pc:docMk/>
            <pc:sldMk cId="2615443818" sldId="598"/>
            <ac:spMk id="5" creationId="{07EDD274-EC74-20F5-9839-28005778DB03}"/>
          </ac:spMkLst>
        </pc:spChg>
        <pc:spChg chg="mod">
          <ac:chgData name="Glen Jones" userId="e846aaca-4b24-4b13-b0d0-f2308e16b284" providerId="ADAL" clId="{ED47ACC3-9597-4D89-A1DC-43CF280EF274}" dt="2026-05-08T08:30:02.419" v="309" actId="20577"/>
          <ac:spMkLst>
            <pc:docMk/>
            <pc:sldMk cId="2615443818" sldId="598"/>
            <ac:spMk id="7" creationId="{2B976F87-8F93-B1B1-9506-D24CE47A0C6A}"/>
          </ac:spMkLst>
        </pc:spChg>
        <pc:spChg chg="mod">
          <ac:chgData name="Glen Jones" userId="e846aaca-4b24-4b13-b0d0-f2308e16b284" providerId="ADAL" clId="{ED47ACC3-9597-4D89-A1DC-43CF280EF274}" dt="2026-05-08T08:30:20.739" v="327" actId="20577"/>
          <ac:spMkLst>
            <pc:docMk/>
            <pc:sldMk cId="2615443818" sldId="598"/>
            <ac:spMk id="18" creationId="{5D31EF8C-96A1-8394-979B-DBD04C6F361F}"/>
          </ac:spMkLst>
        </pc:spChg>
        <pc:spChg chg="mod">
          <ac:chgData name="Glen Jones" userId="e846aaca-4b24-4b13-b0d0-f2308e16b284" providerId="ADAL" clId="{ED47ACC3-9597-4D89-A1DC-43CF280EF274}" dt="2026-05-08T08:29:00.882" v="260" actId="6549"/>
          <ac:spMkLst>
            <pc:docMk/>
            <pc:sldMk cId="2615443818" sldId="598"/>
            <ac:spMk id="19" creationId="{FC12B2BB-A789-EC81-0C5C-289271A8A7FF}"/>
          </ac:spMkLst>
        </pc:spChg>
        <pc:spChg chg="mod">
          <ac:chgData name="Glen Jones" userId="e846aaca-4b24-4b13-b0d0-f2308e16b284" providerId="ADAL" clId="{ED47ACC3-9597-4D89-A1DC-43CF280EF274}" dt="2026-05-08T08:30:00.315" v="306" actId="20577"/>
          <ac:spMkLst>
            <pc:docMk/>
            <pc:sldMk cId="2615443818" sldId="598"/>
            <ac:spMk id="21" creationId="{004564CA-3CA2-F303-928B-EADDB7CF2CE8}"/>
          </ac:spMkLst>
        </pc:spChg>
        <pc:spChg chg="mod">
          <ac:chgData name="Glen Jones" userId="e846aaca-4b24-4b13-b0d0-f2308e16b284" providerId="ADAL" clId="{ED47ACC3-9597-4D89-A1DC-43CF280EF274}" dt="2026-05-08T08:32:57.851" v="411" actId="20577"/>
          <ac:spMkLst>
            <pc:docMk/>
            <pc:sldMk cId="2615443818" sldId="598"/>
            <ac:spMk id="23" creationId="{EFE34C7B-652D-DAA4-CBAE-C30E0CA20950}"/>
          </ac:spMkLst>
        </pc:spChg>
      </pc:sldChg>
      <pc:sldChg chg="addSp delSp modSp add mod">
        <pc:chgData name="Glen Jones" userId="e846aaca-4b24-4b13-b0d0-f2308e16b284" providerId="ADAL" clId="{ED47ACC3-9597-4D89-A1DC-43CF280EF274}" dt="2026-05-08T08:32:35.460" v="390" actId="1076"/>
        <pc:sldMkLst>
          <pc:docMk/>
          <pc:sldMk cId="2908221036" sldId="599"/>
        </pc:sldMkLst>
        <pc:spChg chg="mod">
          <ac:chgData name="Glen Jones" userId="e846aaca-4b24-4b13-b0d0-f2308e16b284" providerId="ADAL" clId="{ED47ACC3-9597-4D89-A1DC-43CF280EF274}" dt="2026-05-08T08:32:07.260" v="383" actId="20577"/>
          <ac:spMkLst>
            <pc:docMk/>
            <pc:sldMk cId="2908221036" sldId="599"/>
            <ac:spMk id="3" creationId="{68A1DB2B-00E4-DB85-1CE7-BB7B4F77A55F}"/>
          </ac:spMkLst>
        </pc:spChg>
        <pc:spChg chg="mod">
          <ac:chgData name="Glen Jones" userId="e846aaca-4b24-4b13-b0d0-f2308e16b284" providerId="ADAL" clId="{ED47ACC3-9597-4D89-A1DC-43CF280EF274}" dt="2026-05-08T08:32:35.460" v="390" actId="1076"/>
          <ac:spMkLst>
            <pc:docMk/>
            <pc:sldMk cId="2908221036" sldId="599"/>
            <ac:spMk id="6" creationId="{0ED4CFF2-CF1D-955D-89AA-B747248AAE7F}"/>
          </ac:spMkLst>
        </pc:spChg>
        <pc:picChg chg="add mod">
          <ac:chgData name="Glen Jones" userId="e846aaca-4b24-4b13-b0d0-f2308e16b284" providerId="ADAL" clId="{ED47ACC3-9597-4D89-A1DC-43CF280EF274}" dt="2026-05-08T08:32:32.861" v="389" actId="14100"/>
          <ac:picMkLst>
            <pc:docMk/>
            <pc:sldMk cId="2908221036" sldId="599"/>
            <ac:picMk id="10" creationId="{080CFFEA-5F09-A183-AE94-E16C00B02EFC}"/>
          </ac:picMkLst>
        </pc:picChg>
      </pc:sldChg>
      <pc:sldChg chg="delSp modSp add mod delAnim modNotesTx">
        <pc:chgData name="Glen Jones" userId="e846aaca-4b24-4b13-b0d0-f2308e16b284" providerId="ADAL" clId="{ED47ACC3-9597-4D89-A1DC-43CF280EF274}" dt="2026-05-08T08:33:10.110" v="429" actId="6549"/>
        <pc:sldMkLst>
          <pc:docMk/>
          <pc:sldMk cId="772961820" sldId="600"/>
        </pc:sldMkLst>
        <pc:spChg chg="mod">
          <ac:chgData name="Glen Jones" userId="e846aaca-4b24-4b13-b0d0-f2308e16b284" providerId="ADAL" clId="{ED47ACC3-9597-4D89-A1DC-43CF280EF274}" dt="2026-05-08T08:32:49.669" v="399" actId="1076"/>
          <ac:spMkLst>
            <pc:docMk/>
            <pc:sldMk cId="772961820" sldId="600"/>
            <ac:spMk id="2" creationId="{128E6AB2-6FC0-727A-9138-C283218136BA}"/>
          </ac:spMkLst>
        </pc:spChg>
        <pc:spChg chg="mod">
          <ac:chgData name="Glen Jones" userId="e846aaca-4b24-4b13-b0d0-f2308e16b284" providerId="ADAL" clId="{ED47ACC3-9597-4D89-A1DC-43CF280EF274}" dt="2026-05-08T08:31:50.269" v="348"/>
          <ac:spMkLst>
            <pc:docMk/>
            <pc:sldMk cId="772961820" sldId="600"/>
            <ac:spMk id="4" creationId="{AEC52B38-5A83-D2C4-7F53-BD7C0506A2DE}"/>
          </ac:spMkLst>
        </pc:spChg>
        <pc:spChg chg="mod">
          <ac:chgData name="Glen Jones" userId="e846aaca-4b24-4b13-b0d0-f2308e16b284" providerId="ADAL" clId="{ED47ACC3-9597-4D89-A1DC-43CF280EF274}" dt="2026-05-08T08:32:49.669" v="399" actId="1076"/>
          <ac:spMkLst>
            <pc:docMk/>
            <pc:sldMk cId="772961820" sldId="600"/>
            <ac:spMk id="10" creationId="{3E3BD1BF-9953-DAC2-B2BF-8AAC7C1543AD}"/>
          </ac:spMkLst>
        </pc:spChg>
        <pc:spChg chg="mod">
          <ac:chgData name="Glen Jones" userId="e846aaca-4b24-4b13-b0d0-f2308e16b284" providerId="ADAL" clId="{ED47ACC3-9597-4D89-A1DC-43CF280EF274}" dt="2026-05-08T08:33:07.610" v="428" actId="6549"/>
          <ac:spMkLst>
            <pc:docMk/>
            <pc:sldMk cId="772961820" sldId="600"/>
            <ac:spMk id="11" creationId="{4ACF1FB2-54BA-F94A-A894-EACFE35DDB6D}"/>
          </ac:spMkLst>
        </pc:spChg>
        <pc:spChg chg="mod">
          <ac:chgData name="Glen Jones" userId="e846aaca-4b24-4b13-b0d0-f2308e16b284" providerId="ADAL" clId="{ED47ACC3-9597-4D89-A1DC-43CF280EF274}" dt="2026-05-08T08:32:49.669" v="399" actId="1076"/>
          <ac:spMkLst>
            <pc:docMk/>
            <pc:sldMk cId="772961820" sldId="600"/>
            <ac:spMk id="12" creationId="{549BF70E-6F7B-6627-F7D6-DA376D839C96}"/>
          </ac:spMkLst>
        </pc:spChg>
        <pc:spChg chg="mod">
          <ac:chgData name="Glen Jones" userId="e846aaca-4b24-4b13-b0d0-f2308e16b284" providerId="ADAL" clId="{ED47ACC3-9597-4D89-A1DC-43CF280EF274}" dt="2026-05-08T08:32:49.669" v="399" actId="1076"/>
          <ac:spMkLst>
            <pc:docMk/>
            <pc:sldMk cId="772961820" sldId="600"/>
            <ac:spMk id="15" creationId="{FDC864D6-9512-A018-3F35-7573AAB8DD9D}"/>
          </ac:spMkLst>
        </pc:spChg>
        <pc:spChg chg="mod">
          <ac:chgData name="Glen Jones" userId="e846aaca-4b24-4b13-b0d0-f2308e16b284" providerId="ADAL" clId="{ED47ACC3-9597-4D89-A1DC-43CF280EF274}" dt="2026-05-08T08:33:02.540" v="416" actId="20577"/>
          <ac:spMkLst>
            <pc:docMk/>
            <pc:sldMk cId="772961820" sldId="600"/>
            <ac:spMk id="16" creationId="{9C7B18D8-B4B0-F96F-E9A4-CB9C4DD750FB}"/>
          </ac:spMkLst>
        </pc:spChg>
        <pc:spChg chg="mod">
          <ac:chgData name="Glen Jones" userId="e846aaca-4b24-4b13-b0d0-f2308e16b284" providerId="ADAL" clId="{ED47ACC3-9597-4D89-A1DC-43CF280EF274}" dt="2026-05-08T08:32:49.669" v="399" actId="1076"/>
          <ac:spMkLst>
            <pc:docMk/>
            <pc:sldMk cId="772961820" sldId="600"/>
            <ac:spMk id="17" creationId="{7687FB70-A726-91CC-7D8D-ECE2546BDF72}"/>
          </ac:spMkLst>
        </pc:spChg>
      </pc:sldChg>
      <pc:sldChg chg="addSp delSp modSp add mod">
        <pc:chgData name="Glen Jones" userId="e846aaca-4b24-4b13-b0d0-f2308e16b284" providerId="ADAL" clId="{ED47ACC3-9597-4D89-A1DC-43CF280EF274}" dt="2026-05-08T08:34:12.031" v="479" actId="1076"/>
        <pc:sldMkLst>
          <pc:docMk/>
          <pc:sldMk cId="1854051948" sldId="602"/>
        </pc:sldMkLst>
        <pc:spChg chg="mod">
          <ac:chgData name="Glen Jones" userId="e846aaca-4b24-4b13-b0d0-f2308e16b284" providerId="ADAL" clId="{ED47ACC3-9597-4D89-A1DC-43CF280EF274}" dt="2026-05-08T08:33:55.760" v="473" actId="20577"/>
          <ac:spMkLst>
            <pc:docMk/>
            <pc:sldMk cId="1854051948" sldId="602"/>
            <ac:spMk id="3" creationId="{0561CED6-7670-EF47-BE87-19F934A01D69}"/>
          </ac:spMkLst>
        </pc:spChg>
        <pc:spChg chg="mod">
          <ac:chgData name="Glen Jones" userId="e846aaca-4b24-4b13-b0d0-f2308e16b284" providerId="ADAL" clId="{ED47ACC3-9597-4D89-A1DC-43CF280EF274}" dt="2026-05-08T08:34:12.031" v="479" actId="1076"/>
          <ac:spMkLst>
            <pc:docMk/>
            <pc:sldMk cId="1854051948" sldId="602"/>
            <ac:spMk id="6" creationId="{30FE90CC-F8EE-89B2-4A2A-90CABA7FF726}"/>
          </ac:spMkLst>
        </pc:spChg>
        <pc:picChg chg="add mod">
          <ac:chgData name="Glen Jones" userId="e846aaca-4b24-4b13-b0d0-f2308e16b284" providerId="ADAL" clId="{ED47ACC3-9597-4D89-A1DC-43CF280EF274}" dt="2026-05-08T08:34:06.676" v="478" actId="14100"/>
          <ac:picMkLst>
            <pc:docMk/>
            <pc:sldMk cId="1854051948" sldId="602"/>
            <ac:picMk id="2" creationId="{A1093AFE-AC80-B068-8F7F-4FECDDEA64D1}"/>
          </ac:picMkLst>
        </pc:picChg>
      </pc:sldChg>
      <pc:sldChg chg="modSp add">
        <pc:chgData name="Glen Jones" userId="e846aaca-4b24-4b13-b0d0-f2308e16b284" providerId="ADAL" clId="{ED47ACC3-9597-4D89-A1DC-43CF280EF274}" dt="2026-05-08T08:34:48.921" v="503" actId="20577"/>
        <pc:sldMkLst>
          <pc:docMk/>
          <pc:sldMk cId="2015226123" sldId="603"/>
        </pc:sldMkLst>
        <pc:spChg chg="mod">
          <ac:chgData name="Glen Jones" userId="e846aaca-4b24-4b13-b0d0-f2308e16b284" providerId="ADAL" clId="{ED47ACC3-9597-4D89-A1DC-43CF280EF274}" dt="2026-05-08T08:34:15.847" v="480"/>
          <ac:spMkLst>
            <pc:docMk/>
            <pc:sldMk cId="2015226123" sldId="603"/>
            <ac:spMk id="4" creationId="{AC92F0B2-3B7A-2710-DBB5-62D2EDA7FBAF}"/>
          </ac:spMkLst>
        </pc:spChg>
        <pc:spChg chg="mod">
          <ac:chgData name="Glen Jones" userId="e846aaca-4b24-4b13-b0d0-f2308e16b284" providerId="ADAL" clId="{ED47ACC3-9597-4D89-A1DC-43CF280EF274}" dt="2026-05-08T08:34:36.343" v="489" actId="20577"/>
          <ac:spMkLst>
            <pc:docMk/>
            <pc:sldMk cId="2015226123" sldId="603"/>
            <ac:spMk id="6" creationId="{165B06FB-BD1F-98F9-DFE0-53BFA78A1C6D}"/>
          </ac:spMkLst>
        </pc:spChg>
        <pc:spChg chg="mod">
          <ac:chgData name="Glen Jones" userId="e846aaca-4b24-4b13-b0d0-f2308e16b284" providerId="ADAL" clId="{ED47ACC3-9597-4D89-A1DC-43CF280EF274}" dt="2026-05-08T08:34:32.723" v="486" actId="20577"/>
          <ac:spMkLst>
            <pc:docMk/>
            <pc:sldMk cId="2015226123" sldId="603"/>
            <ac:spMk id="8" creationId="{E266C817-E1E1-3A3C-EF09-148DE74E87C7}"/>
          </ac:spMkLst>
        </pc:spChg>
        <pc:spChg chg="mod">
          <ac:chgData name="Glen Jones" userId="e846aaca-4b24-4b13-b0d0-f2308e16b284" providerId="ADAL" clId="{ED47ACC3-9597-4D89-A1DC-43CF280EF274}" dt="2026-05-08T08:34:40.100" v="494" actId="20577"/>
          <ac:spMkLst>
            <pc:docMk/>
            <pc:sldMk cId="2015226123" sldId="603"/>
            <ac:spMk id="11" creationId="{AAC87473-DCDD-7223-A659-C0A04CE9EA08}"/>
          </ac:spMkLst>
        </pc:spChg>
        <pc:spChg chg="mod">
          <ac:chgData name="Glen Jones" userId="e846aaca-4b24-4b13-b0d0-f2308e16b284" providerId="ADAL" clId="{ED47ACC3-9597-4D89-A1DC-43CF280EF274}" dt="2026-05-08T08:34:48.921" v="503" actId="20577"/>
          <ac:spMkLst>
            <pc:docMk/>
            <pc:sldMk cId="2015226123" sldId="603"/>
            <ac:spMk id="18" creationId="{C2C822B3-D052-3493-B712-A1D0591BF564}"/>
          </ac:spMkLst>
        </pc:spChg>
        <pc:spChg chg="mod">
          <ac:chgData name="Glen Jones" userId="e846aaca-4b24-4b13-b0d0-f2308e16b284" providerId="ADAL" clId="{ED47ACC3-9597-4D89-A1DC-43CF280EF274}" dt="2026-05-08T08:34:18.024" v="481"/>
          <ac:spMkLst>
            <pc:docMk/>
            <pc:sldMk cId="2015226123" sldId="603"/>
            <ac:spMk id="19" creationId="{32E90475-F964-F44D-29BA-41CBDBA444B0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5-08T09:26:31.900" v="1098" actId="20577"/>
        <pc:sldMkLst>
          <pc:docMk/>
          <pc:sldMk cId="3112497119" sldId="609"/>
        </pc:sldMkLst>
        <pc:spChg chg="mod">
          <ac:chgData name="Glen Jones" userId="e846aaca-4b24-4b13-b0d0-f2308e16b284" providerId="ADAL" clId="{ED47ACC3-9597-4D89-A1DC-43CF280EF274}" dt="2026-05-08T09:02:34.440" v="613" actId="14100"/>
          <ac:spMkLst>
            <pc:docMk/>
            <pc:sldMk cId="3112497119" sldId="609"/>
            <ac:spMk id="3" creationId="{B1D24112-5076-3D2A-329B-022C33750231}"/>
          </ac:spMkLst>
        </pc:spChg>
        <pc:spChg chg="mod">
          <ac:chgData name="Glen Jones" userId="e846aaca-4b24-4b13-b0d0-f2308e16b284" providerId="ADAL" clId="{ED47ACC3-9597-4D89-A1DC-43CF280EF274}" dt="2026-05-08T09:26:31.900" v="1098" actId="20577"/>
          <ac:spMkLst>
            <pc:docMk/>
            <pc:sldMk cId="3112497119" sldId="609"/>
            <ac:spMk id="4" creationId="{A5DEB41F-9650-7B8F-4CDA-6D5C6DF066C0}"/>
          </ac:spMkLst>
        </pc:spChg>
        <pc:picChg chg="mod">
          <ac:chgData name="Glen Jones" userId="e846aaca-4b24-4b13-b0d0-f2308e16b284" providerId="ADAL" clId="{ED47ACC3-9597-4D89-A1DC-43CF280EF274}" dt="2026-05-08T09:02:52.479" v="617" actId="732"/>
          <ac:picMkLst>
            <pc:docMk/>
            <pc:sldMk cId="3112497119" sldId="609"/>
            <ac:picMk id="1026" creationId="{AC7D4F5F-8109-CAC2-B082-C05BCED3E3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A4A2A-A46C-42A5-95A3-ED0D9AFA00AD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30D75-E0C0-4C93-A354-F188D7BECC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445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write or draw, not a unit of weight.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4B28C-1849-3F62-12A8-F54B1FA8B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2BF1EF-92C5-EA35-8CD9-2AAAE853E8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EAFB72-FD80-D2B0-E891-86CF929AD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7E6D3-A298-9BDE-8CBD-D499C204FA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057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724CA-C1DF-0E2D-F6CF-AC1CBCEEA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BE66E-F49B-35AD-194F-15FA45195A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30F87-D61E-BD39-84C0-D0769DDEDB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1177B0-0BA8-0DB9-E112-4ED6E6598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9914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39576-FD0D-42D2-1201-3D03A0AF9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FBEC19-8878-8EE5-7E47-8EF2E5804F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934D2A-7EF2-6D93-E5A8-A11929847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FBA059-6B87-9FE9-D8D5-CA3AD565B4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9329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98A2F-7813-9726-68EE-41375F673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6964CE-7562-36E1-135E-52777F1CC7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9B322C-D5B2-7044-E1BC-887338AB0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C8DF0B-3E29-DFA1-4FD8-340E6349B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1198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C6A0C-7A4D-5356-E2F4-CDE54A9F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691645-BD42-0B41-2D78-F4B11B5907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6B57A6-4F30-CE70-84B2-509C22D47A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926B4-48CC-92FE-BE6F-45DD1BD1F0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6705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D2C1B-AD3A-E8E4-E0C8-729DEB387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EFB26E-AF42-9607-EE46-2B3C6378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559EA5-8DCF-C721-D1FB-045D88F6A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557F4D-6C25-B878-AB33-BB3407C5F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4009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51288-6DC7-087B-FBA8-3519E87B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AE39E64-1500-71E2-06E7-57D8F902E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DB5DC-DDD6-4AF6-6AB5-0AB968574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3B5C14F-F047-0947-767B-283352A9A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C52B38-5A83-D2C4-7F53-BD7C0506A2DE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trident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8E6AB2-6FC0-727A-9138-C283218136BA}"/>
              </a:ext>
            </a:extLst>
          </p:cNvPr>
          <p:cNvSpPr txBox="1">
            <a:spLocks/>
          </p:cNvSpPr>
          <p:nvPr/>
        </p:nvSpPr>
        <p:spPr>
          <a:xfrm>
            <a:off x="8209041" y="404159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dent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E3BD1BF-9953-DAC2-B2BF-8AAC7C1543AD}"/>
              </a:ext>
            </a:extLst>
          </p:cNvPr>
          <p:cNvSpPr/>
          <p:nvPr/>
        </p:nvSpPr>
        <p:spPr>
          <a:xfrm>
            <a:off x="4306540" y="4203689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CF1FB2-54BA-F94A-A894-EACFE35DDB6D}"/>
              </a:ext>
            </a:extLst>
          </p:cNvPr>
          <p:cNvSpPr txBox="1">
            <a:spLocks/>
          </p:cNvSpPr>
          <p:nvPr/>
        </p:nvSpPr>
        <p:spPr>
          <a:xfrm>
            <a:off x="8209041" y="50129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teeth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9BF70E-6F7B-6627-F7D6-DA376D839C96}"/>
              </a:ext>
            </a:extLst>
          </p:cNvPr>
          <p:cNvSpPr txBox="1">
            <a:spLocks/>
          </p:cNvSpPr>
          <p:nvPr/>
        </p:nvSpPr>
        <p:spPr>
          <a:xfrm>
            <a:off x="1914945" y="404159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trident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DC864D6-9512-A018-3F35-7573AAB8DD9D}"/>
              </a:ext>
            </a:extLst>
          </p:cNvPr>
          <p:cNvSpPr txBox="1">
            <a:spLocks/>
          </p:cNvSpPr>
          <p:nvPr/>
        </p:nvSpPr>
        <p:spPr>
          <a:xfrm>
            <a:off x="5316892" y="404159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C7B18D8-B4B0-F96F-E9A4-CB9C4DD750FB}"/>
              </a:ext>
            </a:extLst>
          </p:cNvPr>
          <p:cNvSpPr txBox="1">
            <a:spLocks/>
          </p:cNvSpPr>
          <p:nvPr/>
        </p:nvSpPr>
        <p:spPr>
          <a:xfrm>
            <a:off x="5346660" y="50129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three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7687FB70-A726-91CC-7D8D-ECE2546BDF72}"/>
              </a:ext>
            </a:extLst>
          </p:cNvPr>
          <p:cNvSpPr/>
          <p:nvPr/>
        </p:nvSpPr>
        <p:spPr>
          <a:xfrm>
            <a:off x="7586497" y="41820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961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D71E7-E96B-D567-2466-849AB3C00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E77AA70-0C22-F33A-889A-7FB4268D7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1CED6-7670-EF47-BE87-19F934A01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grandad’s dentures fell out!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F5EDFCC-2368-E395-62AA-62987EE2BE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FE90CC-F8EE-89B2-4A2A-90CABA7FF726}"/>
              </a:ext>
            </a:extLst>
          </p:cNvPr>
          <p:cNvSpPr txBox="1"/>
          <p:nvPr/>
        </p:nvSpPr>
        <p:spPr>
          <a:xfrm>
            <a:off x="4375467" y="192917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dentures</a:t>
            </a:r>
          </a:p>
        </p:txBody>
      </p:sp>
      <p:pic>
        <p:nvPicPr>
          <p:cNvPr id="2" name="Picture 1" descr="A person holding a cup&#10;&#10;Description automatically generated with low confidence">
            <a:extLst>
              <a:ext uri="{FF2B5EF4-FFF2-40B4-BE49-F238E27FC236}">
                <a16:creationId xmlns:a16="http://schemas.microsoft.com/office/drawing/2014/main" id="{A1093AFE-AC80-B068-8F7F-4FECDDEA64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2874" y="3435497"/>
            <a:ext cx="4035241" cy="322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051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4E3C-3AFE-3041-1D9A-DF45DE67B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879ECDF6-B198-C76F-076D-F62311732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04882-ABF5-6429-DBFE-3A43042DC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3444ECE-E96F-3ACB-DFD7-EAF08006DA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92F0B2-3B7A-2710-DBB5-62D2EDA7FBAF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dentures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B06FB-BD1F-98F9-DFE0-53BFA78A1C6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DB233D-3869-BE12-4C14-4231E22AD78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A96CC51-88B5-FA80-EBC3-B5FE0C1F2AF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7F242FB-CCCD-81CB-B1E4-C12B0F671CA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2C822B3-D052-3493-B712-A1D0591BF56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2E90475-F964-F44D-29BA-41CBDBA444B0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dentures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FE0203-FE1C-8AAF-CE83-A05C286D2C2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66C817-E1E1-3A3C-EF09-148DE74E87C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C87473-DCDD-7223-A659-C0A04CE9EA0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teeth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B3B4E05F-F3EF-D6F9-7B05-2137F80FFB3C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226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344143E-561A-FF88-63D5-6576346B19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the base </a:t>
            </a:r>
            <a:r>
              <a:rPr lang="en-GB" dirty="0" err="1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gonal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meter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through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across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4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85" t="3912" r="647" b="-139"/>
          <a:stretch>
            <a:fillRect/>
          </a:stretch>
        </p:blipFill>
        <p:spPr bwMode="auto">
          <a:xfrm>
            <a:off x="-54203" y="-1"/>
            <a:ext cx="1216414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62" y="281353"/>
            <a:ext cx="11857389" cy="620913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62" y="281354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550632" y="356201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2901488" y="939095"/>
            <a:ext cx="8903568" cy="48936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word “dia” means through or across in ancient Greek 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When you see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dia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at the start of a word, it usually suggests movement across, going through, or connecting parts.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Diameter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</a:rPr>
              <a:t>and </a:t>
            </a:r>
            <a:r>
              <a:rPr lang="en-GB" sz="2400" i="1">
                <a:solidFill>
                  <a:schemeClr val="bg1"/>
                </a:solidFill>
                <a:latin typeface="Andika" panose="02000000000000000000" pitchFamily="2" charset="0"/>
              </a:rPr>
              <a:t>diarrhoea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share the same base!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That sounds strange, but it makes sense: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diameter = measuring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across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diarrhoea = something moving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through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body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Very different meanings, but both keep the core idea of “through/across” from dia.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2AC731B-7F04-553B-731D-CF62960D4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0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1F51F-7A1F-2E91-26FD-91AF95F3B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C7D4F5F-8109-CAC2-B082-C05BCED3E3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12" t="3912" b="-139"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D24112-5076-3D2A-329B-022C33750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62" y="281353"/>
            <a:ext cx="11857389" cy="615461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B33C5C8F-6E95-B3F3-B609-9EA908B6AC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62" y="281354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043C0F-BA93-6B69-AEA1-968DAB6AF79D}"/>
              </a:ext>
            </a:extLst>
          </p:cNvPr>
          <p:cNvSpPr txBox="1"/>
          <p:nvPr/>
        </p:nvSpPr>
        <p:spPr>
          <a:xfrm>
            <a:off x="550632" y="356201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DEB41F-9650-7B8F-4CDA-6D5C6DF066C0}"/>
              </a:ext>
            </a:extLst>
          </p:cNvPr>
          <p:cNvSpPr txBox="1"/>
          <p:nvPr/>
        </p:nvSpPr>
        <p:spPr>
          <a:xfrm>
            <a:off x="2593592" y="542506"/>
            <a:ext cx="9472134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Examples: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diameter =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dia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(across) + meter (measure),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 line that measures across a circle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diagonal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 line that goes across from one corner to another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dialogue =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dia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(between) +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logue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(speaking)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speaking between people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diagnose =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dia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(through) + gnosis (knowledge)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working through information to understand a problem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diaspora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people spread across different places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dialect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 way of speaking that has spread across a group or region</a:t>
            </a:r>
            <a:endParaRPr lang="en-GB" sz="3600" u="sng" dirty="0">
              <a:solidFill>
                <a:schemeClr val="accent6">
                  <a:lumMod val="50000"/>
                </a:schemeClr>
              </a:solidFill>
              <a:latin typeface="Andika" panose="02000000000000000000" pitchFamily="2" charset="0"/>
            </a:endParaRPr>
          </a:p>
          <a:p>
            <a:pPr marL="5715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diatribe</a:t>
            </a:r>
          </a:p>
          <a:p>
            <a:pPr marL="10287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 long, angry speech that cuts across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</a:rPr>
              <a:t>other people.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A0FD9BB-9DFE-01E2-D3E9-A9A739209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97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circle has a diameter of 30cm.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1B6A98-DA27-0F86-5E1C-357E56397829}"/>
              </a:ext>
            </a:extLst>
          </p:cNvPr>
          <p:cNvSpPr txBox="1"/>
          <p:nvPr/>
        </p:nvSpPr>
        <p:spPr>
          <a:xfrm>
            <a:off x="4244638" y="2290307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diameter</a:t>
            </a:r>
          </a:p>
        </p:txBody>
      </p:sp>
      <p:pic>
        <p:nvPicPr>
          <p:cNvPr id="1026" name="Picture 2" descr="Diameter Formula &amp; Examples | What is the Diameter of a Circle? - Video &amp;  Lesson Transcript | Study.com">
            <a:extLst>
              <a:ext uri="{FF2B5EF4-FFF2-40B4-BE49-F238E27FC236}">
                <a16:creationId xmlns:a16="http://schemas.microsoft.com/office/drawing/2014/main" id="{52DBE554-F555-B533-287A-E8B5210C2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8914" y="3261875"/>
            <a:ext cx="3439201" cy="341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9D5B9-5111-A115-1B84-9FF32876E349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diameter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8420080" y="39247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meter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4002563" y="408683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8420080" y="489333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measure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1639705" y="3915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diameter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5742054" y="39557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dia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7865484" y="409618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5742054" y="49243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across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diagram helped explain how the rocket worked.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2B4C9B-57DC-DB1B-81E3-62D3FF7CCF6E}"/>
              </a:ext>
            </a:extLst>
          </p:cNvPr>
          <p:cNvSpPr txBox="1"/>
          <p:nvPr/>
        </p:nvSpPr>
        <p:spPr>
          <a:xfrm>
            <a:off x="4671850" y="2112631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diagram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8518624" y="404159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gram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4616123" y="4203689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8518624" y="50129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write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2224528" y="404159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diagram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5626475" y="404159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dia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5656243" y="50129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across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7896080" y="41820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a completed diagonal line.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5ECDC6-5C4B-F915-2F3F-3354F864DBED}"/>
              </a:ext>
            </a:extLst>
          </p:cNvPr>
          <p:cNvSpPr txBox="1"/>
          <p:nvPr/>
        </p:nvSpPr>
        <p:spPr>
          <a:xfrm>
            <a:off x="3713730" y="2105561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diagonal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diagonal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diagonal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dia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across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teachor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used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digram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show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diagonel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the square and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diametar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the circle.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teacher used a diagram to show the diagonal of the square and diameter of the circle.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teacher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used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diagram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show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diagonal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the square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diameter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the circle.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A1D6DC4-6CC3-8658-CEAB-CCB8907266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F79F535-3B32-80A1-0B89-FE5216AA1055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9982F13-E372-B93D-C204-B189309B5FF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771" y="1730017"/>
            <a:ext cx="7235080" cy="394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dent 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dentist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indent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trident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dentures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dialogue 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</a:rPr>
              <a:t>diagonal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</a:rPr>
              <a:t>diameter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</a:rPr>
              <a:t>diagram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</a:rPr>
              <a:t>diatribe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</a:rPr>
              <a:t>dialect</a:t>
            </a:r>
          </a:p>
          <a:p>
            <a:pPr marL="893763" indent="-8937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</a:rPr>
              <a:t>diarrhoea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B5965D-C9EF-6742-4494-65A6E408883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2BD024F-3CD1-822C-FA4E-BF51951419F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recounting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count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8A9F0A-33BC-C541-9569-1AF36FBBB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0445" y="2135118"/>
            <a:ext cx="4031109" cy="103670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Dent &amp; Dia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C546602-245B-33BF-CBC4-F00B5FD76B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076E9BF-6B65-F32E-1AB5-4BD98B70E19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5507F06-57A8-40D9-F23E-912D18966B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41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70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49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DD75DCD-3E3D-8E3B-6D10-DA9AA6B146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have the base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ist		tri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teeth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11085"/>
            <a:ext cx="11338560" cy="642908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84045" y="672926"/>
            <a:ext cx="8206017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“dent” means teeth in Latin.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From this idea of a tooth, the meaning widened to include: a bite, a notch, a hollow or mark pushed in.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Teeth bite → leave marks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Marks → indents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Indents → dents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 dent can mean both a tooth‑related idea and a mark or hollow made by pressure.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840280" y="367433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31108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19471-695D-0E7E-D432-97D9E6DE2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EBCB836-B2B1-CD2C-3A32-88C3A2A38C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D3314-87D8-3F29-6105-7453B0EE8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dentist examined the boy’s teeth.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CB2F673-2B03-707F-B2AD-05F566241D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80075E-1DFC-FEAA-E25D-DB829FF0DC1C}"/>
              </a:ext>
            </a:extLst>
          </p:cNvPr>
          <p:cNvSpPr txBox="1"/>
          <p:nvPr/>
        </p:nvSpPr>
        <p:spPr>
          <a:xfrm>
            <a:off x="4415441" y="2450562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dentist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BEB0C8-CCCE-682C-1458-048A842035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040" y="1527142"/>
            <a:ext cx="3043258" cy="456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51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48CE7-2D5E-D891-9C4B-9F4B731A1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1FE39D4-731E-475C-A71A-015F4C574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5205D-19D7-42B1-2E7F-0141A6D60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DB6D3AB-C92C-5C5D-9B70-BC9F3A41B7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EDD274-EC74-20F5-9839-28005778DB03}"/>
              </a:ext>
            </a:extLst>
          </p:cNvPr>
          <p:cNvSpPr txBox="1"/>
          <p:nvPr/>
        </p:nvSpPr>
        <p:spPr>
          <a:xfrm>
            <a:off x="1639705" y="1616196"/>
            <a:ext cx="91177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dentist</a:t>
            </a: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976F87-8F93-B1B1-9506-D24CE47A0C6A}"/>
              </a:ext>
            </a:extLst>
          </p:cNvPr>
          <p:cNvSpPr txBox="1">
            <a:spLocks/>
          </p:cNvSpPr>
          <p:nvPr/>
        </p:nvSpPr>
        <p:spPr>
          <a:xfrm>
            <a:off x="8420080" y="39247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674F0CD-CC32-B3DB-3BEB-BA89A44EBFF5}"/>
              </a:ext>
            </a:extLst>
          </p:cNvPr>
          <p:cNvSpPr/>
          <p:nvPr/>
        </p:nvSpPr>
        <p:spPr>
          <a:xfrm>
            <a:off x="4002563" y="408683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D31EF8C-96A1-8394-979B-DBD04C6F361F}"/>
              </a:ext>
            </a:extLst>
          </p:cNvPr>
          <p:cNvSpPr txBox="1">
            <a:spLocks/>
          </p:cNvSpPr>
          <p:nvPr/>
        </p:nvSpPr>
        <p:spPr>
          <a:xfrm>
            <a:off x="8420080" y="489333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C12B2BB-A789-EC81-0C5C-289271A8A7FF}"/>
              </a:ext>
            </a:extLst>
          </p:cNvPr>
          <p:cNvSpPr txBox="1">
            <a:spLocks/>
          </p:cNvSpPr>
          <p:nvPr/>
        </p:nvSpPr>
        <p:spPr>
          <a:xfrm>
            <a:off x="1639705" y="3915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dentist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04564CA-3CA2-F303-928B-EADDB7CF2CE8}"/>
              </a:ext>
            </a:extLst>
          </p:cNvPr>
          <p:cNvSpPr txBox="1">
            <a:spLocks/>
          </p:cNvSpPr>
          <p:nvPr/>
        </p:nvSpPr>
        <p:spPr>
          <a:xfrm>
            <a:off x="5742054" y="39557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dent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0019E409-7E19-4393-ABDA-9D7AC6E9E5DE}"/>
              </a:ext>
            </a:extLst>
          </p:cNvPr>
          <p:cNvSpPr/>
          <p:nvPr/>
        </p:nvSpPr>
        <p:spPr>
          <a:xfrm>
            <a:off x="7865484" y="409618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FE34C7B-652D-DAA4-CBAE-C30E0CA20950}"/>
              </a:ext>
            </a:extLst>
          </p:cNvPr>
          <p:cNvSpPr txBox="1">
            <a:spLocks/>
          </p:cNvSpPr>
          <p:nvPr/>
        </p:nvSpPr>
        <p:spPr>
          <a:xfrm>
            <a:off x="5742054" y="49243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teeth</a:t>
            </a:r>
          </a:p>
        </p:txBody>
      </p:sp>
    </p:spTree>
    <p:extLst>
      <p:ext uri="{BB962C8B-B14F-4D97-AF65-F5344CB8AC3E}">
        <p14:creationId xmlns:p14="http://schemas.microsoft.com/office/powerpoint/2010/main" val="261544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829B6-A1F1-DDCE-534C-BF0F02F05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3222571-88AB-0E60-9480-23D4026C7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1DB2B-00E4-DB85-1CE7-BB7B4F77A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Neptune’s weapon was a trident.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FF5B409-94FA-52DF-A5BB-A1B514D9C3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D4CFF2-CF1D-955D-89AA-B747248AAE7F}"/>
              </a:ext>
            </a:extLst>
          </p:cNvPr>
          <p:cNvSpPr txBox="1"/>
          <p:nvPr/>
        </p:nvSpPr>
        <p:spPr>
          <a:xfrm>
            <a:off x="4812425" y="2105561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trident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CFFEA-5F09-A183-AE94-E16C00B02E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145" y="1198119"/>
            <a:ext cx="3339897" cy="547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21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</Words>
  <Application>Microsoft Office PowerPoint</Application>
  <PresentationFormat>Widescreen</PresentationFormat>
  <Paragraphs>167</Paragraphs>
  <Slides>23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Dent &amp; Dia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2026-06-05T10:07:52Z</dcterms:modified>
</cp:coreProperties>
</file>