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59" r:id="rId2"/>
    <p:sldId id="274" r:id="rId3"/>
    <p:sldId id="269" r:id="rId4"/>
    <p:sldId id="272" r:id="rId5"/>
    <p:sldId id="330" r:id="rId6"/>
    <p:sldId id="279" r:id="rId7"/>
    <p:sldId id="280" r:id="rId8"/>
    <p:sldId id="281" r:id="rId9"/>
    <p:sldId id="365" r:id="rId10"/>
    <p:sldId id="367" r:id="rId11"/>
    <p:sldId id="366" r:id="rId12"/>
    <p:sldId id="368" r:id="rId13"/>
    <p:sldId id="363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CDD017-CAE8-4213-A072-A7702E7CA5C8}" v="23" dt="2025-12-08T15:40:59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5-12-08T15:40:59.669" v="392"/>
      <pc:docMkLst>
        <pc:docMk/>
      </pc:docMkLst>
      <pc:sldChg chg="addSp delSp modSp mod modAnim">
        <pc:chgData name="Glen Jones" userId="e846aaca-4b24-4b13-b0d0-f2308e16b284" providerId="ADAL" clId="{ED47ACC3-9597-4D89-A1DC-43CF280EF274}" dt="2025-12-08T15:40:59.669" v="392"/>
        <pc:sldMkLst>
          <pc:docMk/>
          <pc:sldMk cId="0" sldId="277"/>
        </pc:sldMkLst>
        <pc:spChg chg="add del mod">
          <ac:chgData name="Glen Jones" userId="e846aaca-4b24-4b13-b0d0-f2308e16b284" providerId="ADAL" clId="{ED47ACC3-9597-4D89-A1DC-43CF280EF274}" dt="2025-12-08T15:15:07.542" v="369" actId="478"/>
          <ac:spMkLst>
            <pc:docMk/>
            <pc:sldMk cId="0" sldId="277"/>
            <ac:spMk id="2" creationId="{241E9C07-D15D-7616-7FD8-23EA0285483E}"/>
          </ac:spMkLst>
        </pc:spChg>
        <pc:spChg chg="add mod">
          <ac:chgData name="Glen Jones" userId="e846aaca-4b24-4b13-b0d0-f2308e16b284" providerId="ADAL" clId="{ED47ACC3-9597-4D89-A1DC-43CF280EF274}" dt="2025-12-08T15:38:28.653" v="391" actId="20577"/>
          <ac:spMkLst>
            <pc:docMk/>
            <pc:sldMk cId="0" sldId="277"/>
            <ac:spMk id="3" creationId="{A37F998A-40A4-F672-F2F0-3CBBF1F3692C}"/>
          </ac:spMkLst>
        </pc:spChg>
      </pc:sldChg>
      <pc:sldChg chg="addSp modSp mod">
        <pc:chgData name="Glen Jones" userId="e846aaca-4b24-4b13-b0d0-f2308e16b284" providerId="ADAL" clId="{ED47ACC3-9597-4D89-A1DC-43CF280EF274}" dt="2025-12-08T15:36:09.576" v="390" actId="1076"/>
        <pc:sldMkLst>
          <pc:docMk/>
          <pc:sldMk cId="2355754654" sldId="359"/>
        </pc:sldMkLst>
        <pc:spChg chg="mod">
          <ac:chgData name="Glen Jones" userId="e846aaca-4b24-4b13-b0d0-f2308e16b284" providerId="ADAL" clId="{ED47ACC3-9597-4D89-A1DC-43CF280EF274}" dt="2025-12-08T15:35:53.962" v="387" actId="14100"/>
          <ac:spMkLst>
            <pc:docMk/>
            <pc:sldMk cId="2355754654" sldId="359"/>
            <ac:spMk id="2" creationId="{A7068F54-0B61-7969-2B64-A078307DFD38}"/>
          </ac:spMkLst>
        </pc:spChg>
        <pc:spChg chg="mod">
          <ac:chgData name="Glen Jones" userId="e846aaca-4b24-4b13-b0d0-f2308e16b284" providerId="ADAL" clId="{ED47ACC3-9597-4D89-A1DC-43CF280EF274}" dt="2025-12-08T15:36:09.576" v="390" actId="1076"/>
          <ac:spMkLst>
            <pc:docMk/>
            <pc:sldMk cId="2355754654" sldId="359"/>
            <ac:spMk id="3" creationId="{44216E9B-A822-3D56-CF7F-CACC9AF5905C}"/>
          </ac:spMkLst>
        </pc:spChg>
        <pc:spChg chg="add mod">
          <ac:chgData name="Glen Jones" userId="e846aaca-4b24-4b13-b0d0-f2308e16b284" providerId="ADAL" clId="{ED47ACC3-9597-4D89-A1DC-43CF280EF274}" dt="2025-12-08T15:14:56.415" v="368" actId="404"/>
          <ac:spMkLst>
            <pc:docMk/>
            <pc:sldMk cId="2355754654" sldId="359"/>
            <ac:spMk id="4" creationId="{6B0D9DF3-0FDA-8A95-065D-04DA63B249D3}"/>
          </ac:spMkLst>
        </pc:spChg>
        <pc:spChg chg="add mod">
          <ac:chgData name="Glen Jones" userId="e846aaca-4b24-4b13-b0d0-f2308e16b284" providerId="ADAL" clId="{ED47ACC3-9597-4D89-A1DC-43CF280EF274}" dt="2025-12-08T15:35:44.903" v="386" actId="403"/>
          <ac:spMkLst>
            <pc:docMk/>
            <pc:sldMk cId="2355754654" sldId="359"/>
            <ac:spMk id="5" creationId="{843B1764-6929-F627-BD27-65A4E477CABF}"/>
          </ac:spMkLst>
        </pc:spChg>
        <pc:picChg chg="mod">
          <ac:chgData name="Glen Jones" userId="e846aaca-4b24-4b13-b0d0-f2308e16b284" providerId="ADAL" clId="{ED47ACC3-9597-4D89-A1DC-43CF280EF274}" dt="2025-12-08T15:11:40.089" v="136" actId="1076"/>
          <ac:picMkLst>
            <pc:docMk/>
            <pc:sldMk cId="2355754654" sldId="359"/>
            <ac:picMk id="6" creationId="{5E548DCA-B3A8-EBC4-5FC1-B72999372C42}"/>
          </ac:picMkLst>
        </pc:picChg>
        <pc:picChg chg="mod">
          <ac:chgData name="Glen Jones" userId="e846aaca-4b24-4b13-b0d0-f2308e16b284" providerId="ADAL" clId="{ED47ACC3-9597-4D89-A1DC-43CF280EF274}" dt="2025-12-08T15:11:47.138" v="138" actId="14100"/>
          <ac:picMkLst>
            <pc:docMk/>
            <pc:sldMk cId="2355754654" sldId="359"/>
            <ac:picMk id="10" creationId="{D54D3FF8-31FE-8CAE-B56F-CE723BA05605}"/>
          </ac:picMkLst>
        </pc:picChg>
      </pc:sldChg>
      <pc:sldChg chg="addSp delSp modSp add del mod ord delAnim">
        <pc:chgData name="Glen Jones" userId="e846aaca-4b24-4b13-b0d0-f2308e16b284" providerId="ADAL" clId="{ED47ACC3-9597-4D89-A1DC-43CF280EF274}" dt="2025-12-08T14:27:51.751" v="86" actId="47"/>
        <pc:sldMkLst>
          <pc:docMk/>
          <pc:sldMk cId="4139360319" sldId="369"/>
        </pc:sldMkLst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3" creationId="{059D944F-0364-E4CA-0A02-77E70094A61D}"/>
          </ac:spMkLst>
        </pc:spChg>
        <pc:spChg chg="add del mod">
          <ac:chgData name="Glen Jones" userId="e846aaca-4b24-4b13-b0d0-f2308e16b284" providerId="ADAL" clId="{ED47ACC3-9597-4D89-A1DC-43CF280EF274}" dt="2025-12-08T13:59:43.739" v="81" actId="478"/>
          <ac:spMkLst>
            <pc:docMk/>
            <pc:sldMk cId="4139360319" sldId="369"/>
            <ac:spMk id="4" creationId="{B7675C42-90D5-19B8-D1E9-89AFFDD06422}"/>
          </ac:spMkLst>
        </pc:spChg>
        <pc:spChg chg="add del mod">
          <ac:chgData name="Glen Jones" userId="e846aaca-4b24-4b13-b0d0-f2308e16b284" providerId="ADAL" clId="{ED47ACC3-9597-4D89-A1DC-43CF280EF274}" dt="2025-12-08T13:54:59.860" v="6" actId="478"/>
          <ac:spMkLst>
            <pc:docMk/>
            <pc:sldMk cId="4139360319" sldId="369"/>
            <ac:spMk id="5" creationId="{E044A608-884C-52EB-79F6-A192AA49BDB1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28" creationId="{EC0FE9F1-FB4F-C5E9-C361-9B51D60C116C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29" creationId="{6173F6C5-8D09-3DA8-4B15-74F6F9D48550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30" creationId="{1F6E8DDA-1BFB-33AA-CCF0-F9770F298CC9}"/>
          </ac:spMkLst>
        </pc:spChg>
        <pc:spChg chg="del mod">
          <ac:chgData name="Glen Jones" userId="e846aaca-4b24-4b13-b0d0-f2308e16b284" providerId="ADAL" clId="{ED47ACC3-9597-4D89-A1DC-43CF280EF274}" dt="2025-12-08T13:59:26.177" v="78" actId="478"/>
          <ac:spMkLst>
            <pc:docMk/>
            <pc:sldMk cId="4139360319" sldId="369"/>
            <ac:spMk id="31" creationId="{B5CBA743-8B56-841C-AFEE-A972999578AA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43" creationId="{5D8B20DB-6EF6-E8D2-E62C-6A2BDE608986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44" creationId="{7281C493-0F24-9019-DD55-217CDD2EE111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45" creationId="{1CA1A361-622E-5CF3-8B24-80ACAE1DA985}"/>
          </ac:spMkLst>
        </pc:spChg>
        <pc:spChg chg="add del mod">
          <ac:chgData name="Glen Jones" userId="e846aaca-4b24-4b13-b0d0-f2308e16b284" providerId="ADAL" clId="{ED47ACC3-9597-4D89-A1DC-43CF280EF274}" dt="2025-12-08T13:59:40.920" v="80" actId="478"/>
          <ac:spMkLst>
            <pc:docMk/>
            <pc:sldMk cId="4139360319" sldId="369"/>
            <ac:spMk id="8194" creationId="{E3C2064B-A53A-8A2E-F079-D3CA5E0BDCEC}"/>
          </ac:spMkLst>
        </pc:spChg>
        <pc:spChg chg="del">
          <ac:chgData name="Glen Jones" userId="e846aaca-4b24-4b13-b0d0-f2308e16b284" providerId="ADAL" clId="{ED47ACC3-9597-4D89-A1DC-43CF280EF274}" dt="2025-12-08T13:54:55.816" v="4" actId="478"/>
          <ac:spMkLst>
            <pc:docMk/>
            <pc:sldMk cId="4139360319" sldId="369"/>
            <ac:spMk id="8206" creationId="{E36C05F6-FA11-A4CF-5D4A-E3EC260102B4}"/>
          </ac:spMkLst>
        </pc:spChg>
        <pc:grpChg chg="del">
          <ac:chgData name="Glen Jones" userId="e846aaca-4b24-4b13-b0d0-f2308e16b284" providerId="ADAL" clId="{ED47ACC3-9597-4D89-A1DC-43CF280EF274}" dt="2025-12-08T13:54:52.041" v="3" actId="478"/>
          <ac:grpSpMkLst>
            <pc:docMk/>
            <pc:sldMk cId="4139360319" sldId="369"/>
            <ac:grpSpMk id="26" creationId="{9509A0A1-FA82-C1E3-7CE8-27C9296FD5CA}"/>
          </ac:grpSpMkLst>
        </pc:grpChg>
        <pc:grpChg chg="del">
          <ac:chgData name="Glen Jones" userId="e846aaca-4b24-4b13-b0d0-f2308e16b284" providerId="ADAL" clId="{ED47ACC3-9597-4D89-A1DC-43CF280EF274}" dt="2025-12-08T13:54:55.816" v="4" actId="478"/>
          <ac:grpSpMkLst>
            <pc:docMk/>
            <pc:sldMk cId="4139360319" sldId="369"/>
            <ac:grpSpMk id="36" creationId="{921EB124-2264-EF7D-CC8A-A963ABEA6072}"/>
          </ac:grpSpMkLst>
        </pc:grpChg>
        <pc:graphicFrameChg chg="add mod">
          <ac:chgData name="Glen Jones" userId="e846aaca-4b24-4b13-b0d0-f2308e16b284" providerId="ADAL" clId="{ED47ACC3-9597-4D89-A1DC-43CF280EF274}" dt="2025-12-08T13:59:52.678" v="85" actId="14100"/>
          <ac:graphicFrameMkLst>
            <pc:docMk/>
            <pc:sldMk cId="4139360319" sldId="369"/>
            <ac:graphicFrameMk id="2" creationId="{FE2E5F9F-E824-6270-CDD3-86CEA374F2D8}"/>
          </ac:graphicFrameMkLst>
        </pc:graphicFrameChg>
        <pc:graphicFrameChg chg="add del mod">
          <ac:chgData name="Glen Jones" userId="e846aaca-4b24-4b13-b0d0-f2308e16b284" providerId="ADAL" clId="{ED47ACC3-9597-4D89-A1DC-43CF280EF274}" dt="2025-12-08T13:59:01.821" v="74" actId="478"/>
          <ac:graphicFrameMkLst>
            <pc:docMk/>
            <pc:sldMk cId="4139360319" sldId="369"/>
            <ac:graphicFrameMk id="8" creationId="{D87A52DF-C616-C764-10C5-D83DEA60D1EE}"/>
          </ac:graphicFrameMkLst>
        </pc:graphicFrameChg>
        <pc:picChg chg="del">
          <ac:chgData name="Glen Jones" userId="e846aaca-4b24-4b13-b0d0-f2308e16b284" providerId="ADAL" clId="{ED47ACC3-9597-4D89-A1DC-43CF280EF274}" dt="2025-12-08T13:59:46.949" v="83" actId="478"/>
          <ac:picMkLst>
            <pc:docMk/>
            <pc:sldMk cId="4139360319" sldId="369"/>
            <ac:picMk id="27" creationId="{3DE79271-D379-4550-93C0-70B66F9907D8}"/>
          </ac:picMkLst>
        </pc:picChg>
        <pc:picChg chg="del">
          <ac:chgData name="Glen Jones" userId="e846aaca-4b24-4b13-b0d0-f2308e16b284" providerId="ADAL" clId="{ED47ACC3-9597-4D89-A1DC-43CF280EF274}" dt="2025-12-08T13:59:45.657" v="82" actId="478"/>
          <ac:picMkLst>
            <pc:docMk/>
            <pc:sldMk cId="4139360319" sldId="369"/>
            <ac:picMk id="34" creationId="{E54459BC-95AF-1E99-13DA-3DF1913815D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68065" y="5587012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Blend as many words from these graphemes as possible!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68065" y="314698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Say the graphemes as they appear!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3903233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5413181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6923129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3903233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kn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5413181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6923129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w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3903233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5413181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6923129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sh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9" name="Red Oval">
            <a:extLst>
              <a:ext uri="{FF2B5EF4-FFF2-40B4-BE49-F238E27FC236}">
                <a16:creationId xmlns:a16="http://schemas.microsoft.com/office/drawing/2014/main" id="{F79CB380-94A4-613A-A5C0-D2C0F95F06C4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Green Oval">
            <a:extLst>
              <a:ext uri="{FF2B5EF4-FFF2-40B4-BE49-F238E27FC236}">
                <a16:creationId xmlns:a16="http://schemas.microsoft.com/office/drawing/2014/main" id="{988EE4E6-B087-51C3-EBEC-731F2B21FD5D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5CB1F7-7EFF-80D9-4D26-00474FC4AE63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Grey Oval">
            <a:extLst>
              <a:ext uri="{FF2B5EF4-FFF2-40B4-BE49-F238E27FC236}">
                <a16:creationId xmlns:a16="http://schemas.microsoft.com/office/drawing/2014/main" id="{F00A263B-9419-B593-E043-54DBECB2CEC5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53B1B96-9ED0-4CA1-8A1C-7051A65F304A}"/>
              </a:ext>
            </a:extLst>
          </p:cNvPr>
          <p:cNvSpPr/>
          <p:nvPr/>
        </p:nvSpPr>
        <p:spPr>
          <a:xfrm>
            <a:off x="2047380" y="348522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50ECF4-B465-20E3-D6A7-FA561EA07377}"/>
              </a:ext>
            </a:extLst>
          </p:cNvPr>
          <p:cNvCxnSpPr>
            <a:cxnSpLocks/>
            <a:stCxn id="42" idx="0"/>
          </p:cNvCxnSpPr>
          <p:nvPr/>
        </p:nvCxnSpPr>
        <p:spPr>
          <a:xfrm>
            <a:off x="2094620" y="2260299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A8920E8-1BC4-CB19-D79C-871D97BFC3DC}"/>
              </a:ext>
            </a:extLst>
          </p:cNvPr>
          <p:cNvCxnSpPr>
            <a:cxnSpLocks/>
          </p:cNvCxnSpPr>
          <p:nvPr/>
        </p:nvCxnSpPr>
        <p:spPr>
          <a:xfrm>
            <a:off x="2115392" y="507443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84DE0B-5528-3E42-FDB5-D81565A10E9B}"/>
              </a:ext>
            </a:extLst>
          </p:cNvPr>
          <p:cNvCxnSpPr>
            <a:cxnSpLocks/>
          </p:cNvCxnSpPr>
          <p:nvPr/>
        </p:nvCxnSpPr>
        <p:spPr>
          <a:xfrm>
            <a:off x="2688982" y="435127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FAEB712-8109-2081-A553-9CE3164B4C38}"/>
              </a:ext>
            </a:extLst>
          </p:cNvPr>
          <p:cNvCxnSpPr>
            <a:cxnSpLocks/>
          </p:cNvCxnSpPr>
          <p:nvPr/>
        </p:nvCxnSpPr>
        <p:spPr>
          <a:xfrm>
            <a:off x="1365929" y="246745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F5CD0A8-C5B3-E04F-CC53-58D0F453FCDC}"/>
              </a:ext>
            </a:extLst>
          </p:cNvPr>
          <p:cNvCxnSpPr>
            <a:cxnSpLocks/>
          </p:cNvCxnSpPr>
          <p:nvPr/>
        </p:nvCxnSpPr>
        <p:spPr>
          <a:xfrm>
            <a:off x="950724" y="296118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006847-7EC0-A9DF-C1FC-CBD1BAB10E3D}"/>
              </a:ext>
            </a:extLst>
          </p:cNvPr>
          <p:cNvCxnSpPr>
            <a:cxnSpLocks/>
          </p:cNvCxnSpPr>
          <p:nvPr/>
        </p:nvCxnSpPr>
        <p:spPr>
          <a:xfrm>
            <a:off x="2987398" y="398989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55DA65-769E-D27A-F98A-2CEFFADE3C94}"/>
              </a:ext>
            </a:extLst>
          </p:cNvPr>
          <p:cNvCxnSpPr>
            <a:cxnSpLocks/>
          </p:cNvCxnSpPr>
          <p:nvPr/>
        </p:nvCxnSpPr>
        <p:spPr>
          <a:xfrm>
            <a:off x="3119742" y="352253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FA7936A-940A-4E50-E315-3C0C5BCA9550}"/>
              </a:ext>
            </a:extLst>
          </p:cNvPr>
          <p:cNvCxnSpPr>
            <a:cxnSpLocks/>
          </p:cNvCxnSpPr>
          <p:nvPr/>
        </p:nvCxnSpPr>
        <p:spPr>
          <a:xfrm>
            <a:off x="820651" y="354416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F767D98-2948-76D9-F776-3BC878EFC7DC}"/>
              </a:ext>
            </a:extLst>
          </p:cNvPr>
          <p:cNvCxnSpPr>
            <a:cxnSpLocks/>
          </p:cNvCxnSpPr>
          <p:nvPr/>
        </p:nvCxnSpPr>
        <p:spPr>
          <a:xfrm flipV="1">
            <a:off x="3040476" y="29752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8E0F99-EDB3-6DC3-8211-45030DA4077F}"/>
              </a:ext>
            </a:extLst>
          </p:cNvPr>
          <p:cNvCxnSpPr>
            <a:cxnSpLocks/>
          </p:cNvCxnSpPr>
          <p:nvPr/>
        </p:nvCxnSpPr>
        <p:spPr>
          <a:xfrm flipV="1">
            <a:off x="980491" y="400629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341A2B-7431-F6FE-E7F1-78415A9F5DA4}"/>
              </a:ext>
            </a:extLst>
          </p:cNvPr>
          <p:cNvCxnSpPr>
            <a:cxnSpLocks/>
          </p:cNvCxnSpPr>
          <p:nvPr/>
        </p:nvCxnSpPr>
        <p:spPr>
          <a:xfrm flipV="1">
            <a:off x="1341121" y="435127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6B58451-4568-D506-9D4C-8AB9B5B2327C}"/>
              </a:ext>
            </a:extLst>
          </p:cNvPr>
          <p:cNvCxnSpPr>
            <a:cxnSpLocks/>
          </p:cNvCxnSpPr>
          <p:nvPr/>
        </p:nvCxnSpPr>
        <p:spPr>
          <a:xfrm flipV="1">
            <a:off x="2744631" y="250894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157570B-650E-1964-A22D-13105D59194E}"/>
              </a:ext>
            </a:extLst>
          </p:cNvPr>
          <p:cNvGrpSpPr>
            <a:grpSpLocks/>
          </p:cNvGrpSpPr>
          <p:nvPr/>
        </p:nvGrpSpPr>
        <p:grpSpPr bwMode="auto">
          <a:xfrm>
            <a:off x="2093848" y="2440059"/>
            <a:ext cx="7938" cy="2208212"/>
            <a:chOff x="6948614" y="3503140"/>
            <a:chExt cx="7930" cy="2208694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F9E4332-ECAD-6475-E440-CF4B1999AD0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D4956F3-FBA5-745B-8214-F82FB533DE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A51B2D8-099E-8157-BDEE-B6A561DB7FB7}"/>
              </a:ext>
            </a:extLst>
          </p:cNvPr>
          <p:cNvSpPr txBox="1"/>
          <p:nvPr/>
        </p:nvSpPr>
        <p:spPr>
          <a:xfrm>
            <a:off x="668065" y="1474461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F700B6-EC7F-3843-B48D-7543DCDB7707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2F525C5-A1FB-F38C-297C-C94C6E2E8C0C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62" name="Go 30 seconds">
            <a:extLst>
              <a:ext uri="{FF2B5EF4-FFF2-40B4-BE49-F238E27FC236}">
                <a16:creationId xmlns:a16="http://schemas.microsoft.com/office/drawing/2014/main" id="{F0F64AF0-9382-49C2-4AE4-9670C493CBC4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63" name="30 seconds start">
            <a:extLst>
              <a:ext uri="{FF2B5EF4-FFF2-40B4-BE49-F238E27FC236}">
                <a16:creationId xmlns:a16="http://schemas.microsoft.com/office/drawing/2014/main" id="{6E442F30-2BCD-FF80-6C88-D410F5B7AD3A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74094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3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40" grpId="0" animBg="1"/>
      <p:bldP spid="42" grpId="0" animBg="1"/>
      <p:bldP spid="61" grpId="0" animBg="1"/>
      <p:bldP spid="62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55782" y="314698"/>
            <a:ext cx="1076960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words did you find?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1047077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2557025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4066973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1047077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kn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2557025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4066973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w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1047077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2557025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4066973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sh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CFF6ED-23AB-1C1D-A708-30A6803A10D4}"/>
              </a:ext>
            </a:extLst>
          </p:cNvPr>
          <p:cNvSpPr txBox="1"/>
          <p:nvPr/>
        </p:nvSpPr>
        <p:spPr>
          <a:xfrm>
            <a:off x="5587768" y="1633077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b="1" dirty="0">
                <a:solidFill>
                  <a:srgbClr val="7030A0"/>
                </a:solidFill>
              </a:rPr>
              <a:t>kn</a:t>
            </a:r>
            <a:r>
              <a:rPr lang="en-GB" dirty="0"/>
              <a:t> words</a:t>
            </a:r>
          </a:p>
          <a:p>
            <a:pPr algn="ctr"/>
            <a:endParaRPr lang="en-GB" dirty="0"/>
          </a:p>
          <a:p>
            <a:pPr algn="ctr"/>
            <a:r>
              <a:rPr lang="en-GB" dirty="0">
                <a:solidFill>
                  <a:srgbClr val="7030A0"/>
                </a:solidFill>
              </a:rPr>
              <a:t>kn</a:t>
            </a:r>
            <a:r>
              <a:rPr lang="en-GB" dirty="0"/>
              <a:t>it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kn</a:t>
            </a:r>
            <a:r>
              <a:rPr lang="en-GB" dirty="0"/>
              <a:t>ew</a:t>
            </a:r>
          </a:p>
          <a:p>
            <a:pPr algn="ctr"/>
            <a:endParaRPr lang="en-GB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371435-1262-0B69-C6A2-D335F019C3E7}"/>
              </a:ext>
            </a:extLst>
          </p:cNvPr>
          <p:cNvSpPr txBox="1"/>
          <p:nvPr/>
        </p:nvSpPr>
        <p:spPr>
          <a:xfrm>
            <a:off x="7509845" y="1644256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b="1" dirty="0">
                <a:solidFill>
                  <a:srgbClr val="7030A0"/>
                </a:solidFill>
              </a:rPr>
              <a:t>gn</a:t>
            </a:r>
            <a:r>
              <a:rPr lang="en-GB" dirty="0"/>
              <a:t> words</a:t>
            </a:r>
          </a:p>
          <a:p>
            <a:pPr algn="ctr"/>
            <a:endParaRPr lang="en-GB" dirty="0"/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ash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aw</a:t>
            </a:r>
          </a:p>
          <a:p>
            <a:pPr algn="ctr"/>
            <a:r>
              <a:rPr lang="en-GB" dirty="0"/>
              <a:t>si</a:t>
            </a:r>
            <a:r>
              <a:rPr lang="en-GB" dirty="0">
                <a:solidFill>
                  <a:srgbClr val="7030A0"/>
                </a:solidFill>
              </a:rPr>
              <a:t>gn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at</a:t>
            </a:r>
          </a:p>
          <a:p>
            <a:pPr algn="ctr"/>
            <a:endParaRPr lang="en-GB" dirty="0">
              <a:solidFill>
                <a:srgbClr val="7030A0"/>
              </a:solidFill>
            </a:endParaRPr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CDED27-0254-07CA-F6FB-43E4C3B8F1D2}"/>
              </a:ext>
            </a:extLst>
          </p:cNvPr>
          <p:cNvSpPr txBox="1"/>
          <p:nvPr/>
        </p:nvSpPr>
        <p:spPr>
          <a:xfrm>
            <a:off x="9431923" y="1644256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dirty="0"/>
              <a:t>Other words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wish</a:t>
            </a:r>
          </a:p>
          <a:p>
            <a:pPr algn="ctr"/>
            <a:r>
              <a:rPr lang="en-GB" dirty="0"/>
              <a:t>wit</a:t>
            </a:r>
          </a:p>
          <a:p>
            <a:pPr algn="ctr"/>
            <a:r>
              <a:rPr lang="en-GB" dirty="0"/>
              <a:t>sit</a:t>
            </a:r>
          </a:p>
          <a:p>
            <a:pPr algn="ctr"/>
            <a:r>
              <a:rPr lang="en-GB" dirty="0"/>
              <a:t>wet</a:t>
            </a:r>
          </a:p>
          <a:p>
            <a:pPr algn="ctr"/>
            <a:r>
              <a:rPr lang="en-GB" dirty="0"/>
              <a:t>sat</a:t>
            </a:r>
          </a:p>
          <a:p>
            <a:pPr algn="ctr"/>
            <a:r>
              <a:rPr lang="en-GB" dirty="0"/>
              <a:t>wash</a:t>
            </a:r>
          </a:p>
          <a:p>
            <a:pPr algn="ctr"/>
            <a:r>
              <a:rPr lang="en-GB" dirty="0"/>
              <a:t>waste</a:t>
            </a:r>
          </a:p>
          <a:p>
            <a:pPr algn="ctr"/>
            <a:r>
              <a:rPr lang="en-GB" dirty="0"/>
              <a:t>wishes</a:t>
            </a:r>
          </a:p>
          <a:p>
            <a:pPr algn="ctr"/>
            <a:r>
              <a:rPr lang="en-GB" dirty="0"/>
              <a:t>washes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09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E36AB9CF-F495-89DB-3DD8-2794FEC17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4806704" y="2685214"/>
            <a:ext cx="1536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990415" y="3650547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757665" y="4508128"/>
            <a:ext cx="1585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ow</a:t>
            </a:r>
            <a:endParaRPr lang="en-GB" sz="2800" dirty="0"/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8086580" y="2677822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ob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8301721" y="3643155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8053923" y="4500736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it</a:t>
            </a:r>
            <a:endParaRPr lang="en-GB" sz="2800" dirty="0"/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4775271" y="3608679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b="1" u="sng" dirty="0"/>
              <a:t>e</a:t>
            </a:r>
            <a:r>
              <a:rPr lang="en-GB" sz="4000" dirty="0"/>
              <a:t>w</a:t>
            </a:r>
            <a:endParaRPr lang="en-GB" sz="2800" b="1" u="sng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4599005" y="1611743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7910311" y="1604351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BEE97F6-A365-026D-649E-CD617911B6E1}"/>
              </a:ext>
            </a:extLst>
          </p:cNvPr>
          <p:cNvSpPr txBox="1"/>
          <p:nvPr/>
        </p:nvSpPr>
        <p:spPr>
          <a:xfrm>
            <a:off x="8089874" y="3595815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</a:t>
            </a:r>
            <a:r>
              <a:rPr lang="en-GB" sz="4000" b="1" u="sng" dirty="0"/>
              <a:t>t</a:t>
            </a:r>
            <a:endParaRPr lang="en-GB" sz="2800" b="1" u="sng" dirty="0"/>
          </a:p>
        </p:txBody>
      </p:sp>
    </p:spTree>
    <p:extLst>
      <p:ext uri="{BB962C8B-B14F-4D97-AF65-F5344CB8AC3E}">
        <p14:creationId xmlns:p14="http://schemas.microsoft.com/office/powerpoint/2010/main" val="357749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479688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C06E5A1-99EE-C96F-2939-0833CAD46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242" y="1741419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knock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know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knee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knew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knife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knight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knit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664BB4-D15C-E4C6-BA8A-4170F565B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906" y="1741419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gnat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gnaw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sign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gnome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design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: Rounded Corners 2">
            <a:hlinkClick r:id="rId5"/>
            <a:extLst>
              <a:ext uri="{FF2B5EF4-FFF2-40B4-BE49-F238E27FC236}">
                <a16:creationId xmlns:a16="http://schemas.microsoft.com/office/drawing/2014/main" id="{A37F998A-40A4-F672-F2F0-3CBBF1F3692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99046A-C2FD-647A-CA5C-A9278B733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915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/n/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0FB6CB6-BBDF-25D3-7B47-20BC22EC7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E5820F5-252B-1D14-B9CF-B3D58DAB56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A28512-EA55-5261-ACDD-DC7070098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09F5048-CD7D-A6D9-8EBA-4E0754DB1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/n/ sound can be spelt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another </a:t>
            </a:r>
            <a:r>
              <a:rPr lang="en-GB" altLang="en-US" sz="3200" b="1" u="sng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altLang="en-US" sz="3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ways of making the /n/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0222C30-D54B-B0F2-7F52-756C1A5A9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00EB3F0C-0DCE-EA0C-C514-E9C97079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446414" y="284788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57744" y="4985513"/>
            <a:ext cx="9476509" cy="69893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Unusually, the /n/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kn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02280" y="1542522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b="1" u="sng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520765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b="1" u="sng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  <p:sp>
        <p:nvSpPr>
          <p:cNvPr id="2" name="Title 20">
            <a:extLst>
              <a:ext uri="{FF2B5EF4-FFF2-40B4-BE49-F238E27FC236}">
                <a16:creationId xmlns:a16="http://schemas.microsoft.com/office/drawing/2014/main" id="{9A54D1F6-E11D-591D-F9B9-0398A8C07A31}"/>
              </a:ext>
            </a:extLst>
          </p:cNvPr>
          <p:cNvSpPr txBox="1">
            <a:spLocks/>
          </p:cNvSpPr>
          <p:nvPr/>
        </p:nvSpPr>
        <p:spPr>
          <a:xfrm>
            <a:off x="1357744" y="5891322"/>
            <a:ext cx="9476509" cy="69893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latin typeface="+mj-lt"/>
              </a:rPr>
              <a:t>Can I use kn at the end of a word? </a:t>
            </a:r>
          </a:p>
        </p:txBody>
      </p:sp>
    </p:spTree>
    <p:extLst>
      <p:ext uri="{BB962C8B-B14F-4D97-AF65-F5344CB8AC3E}">
        <p14:creationId xmlns:p14="http://schemas.microsoft.com/office/powerpoint/2010/main" val="315836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7F37457C-93E6-D86B-E6D0-06EAEAF1F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spelt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382" y="5033420"/>
            <a:ext cx="7795491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yet </a:t>
            </a:r>
            <a:r>
              <a:rPr lang="en-GB" altLang="en-US" sz="3200" b="1" u="sng" dirty="0">
                <a:solidFill>
                  <a:schemeClr val="tx1"/>
                </a:solidFill>
                <a:latin typeface="+mj-lt"/>
              </a:rPr>
              <a:t>another</a:t>
            </a:r>
            <a:r>
              <a:rPr lang="en-GB" altLang="en-US" sz="3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way of spelling a /n/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138787" y="2011282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‘n' as in ‘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ight’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4409478" y="2011282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‘ne’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8228252" y="2064150"/>
            <a:ext cx="3074778" cy="2697448"/>
            <a:chOff x="2325950" y="1918549"/>
            <a:chExt cx="3048870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‘kn’ as in </a:t>
              </a:r>
              <a:r>
                <a:rPr lang="en-GB" sz="3200" b="1" u="sng" dirty="0">
                  <a:solidFill>
                    <a:schemeClr val="bg1"/>
                  </a:solidFill>
                </a:rPr>
                <a:t>kn</a:t>
              </a:r>
              <a:r>
                <a:rPr lang="en-GB" sz="32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72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4617" y="5535416"/>
            <a:ext cx="9476509" cy="69893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Very unusually</a:t>
            </a:r>
            <a:r>
              <a:rPr lang="en-GB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the /n/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gn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87630" y="1916439"/>
            <a:ext cx="3297382" cy="3281524"/>
            <a:chOff x="691570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15703" y="201222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gnaw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F16024-A03A-1953-F451-F90939BB6AE6}"/>
              </a:ext>
            </a:extLst>
          </p:cNvPr>
          <p:cNvGrpSpPr/>
          <p:nvPr/>
        </p:nvGrpSpPr>
        <p:grpSpPr>
          <a:xfrm>
            <a:off x="3260436" y="1930283"/>
            <a:ext cx="2528496" cy="3281524"/>
            <a:chOff x="2740062" y="1930283"/>
            <a:chExt cx="3048870" cy="328152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gnat</a:t>
                </a:r>
              </a:p>
            </p:txBody>
          </p:sp>
        </p:grpSp>
        <p:pic>
          <p:nvPicPr>
            <p:cNvPr id="5" name="Picture 4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EBDD273D-C9A3-48A6-3A99-1181BB5B8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</p:spPr>
        </p:pic>
      </p:grpSp>
      <p:pic>
        <p:nvPicPr>
          <p:cNvPr id="12" name="Picture 11" descr="A dog lying on grass&#10;&#10;Description automatically generated with low confidence">
            <a:extLst>
              <a:ext uri="{FF2B5EF4-FFF2-40B4-BE49-F238E27FC236}">
                <a16:creationId xmlns:a16="http://schemas.microsoft.com/office/drawing/2014/main" id="{D30D50E2-0659-0649-A734-5E0E0BDA2B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079" y="2750112"/>
            <a:ext cx="1462485" cy="219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7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spelt using: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83959" y="1999277"/>
            <a:ext cx="2490035" cy="2697448"/>
            <a:chOff x="266330" y="1794653"/>
            <a:chExt cx="275446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2754462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31" y="1847781"/>
              <a:ext cx="2754462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466" y="244396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3426661" y="1999277"/>
            <a:ext cx="2611378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6490706" y="1999277"/>
            <a:ext cx="2522756" cy="2697448"/>
            <a:chOff x="2325950" y="1918549"/>
            <a:chExt cx="3048870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kn as in </a:t>
              </a:r>
              <a:r>
                <a:rPr lang="en-GB" sz="2400" b="1" u="sng" dirty="0">
                  <a:solidFill>
                    <a:schemeClr val="bg1"/>
                  </a:solidFill>
                </a:rPr>
                <a:t>kn</a:t>
              </a:r>
              <a:r>
                <a:rPr lang="en-GB" sz="24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360397-D7CC-461C-076F-0463AA24C0A2}"/>
              </a:ext>
            </a:extLst>
          </p:cNvPr>
          <p:cNvGrpSpPr/>
          <p:nvPr/>
        </p:nvGrpSpPr>
        <p:grpSpPr>
          <a:xfrm>
            <a:off x="9466129" y="1999277"/>
            <a:ext cx="2370283" cy="2697448"/>
            <a:chOff x="2740062" y="1930283"/>
            <a:chExt cx="3048870" cy="3281524"/>
          </a:xfrm>
          <a:solidFill>
            <a:srgbClr val="EF8023"/>
          </a:solidFill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BEF1242-2719-9F22-951F-278F9888C86C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  <a:grpFill/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5FD7DA2-B34F-AA8B-81D1-E9443FDEB02E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ounded Rectangle 12">
                <a:extLst>
                  <a:ext uri="{FF2B5EF4-FFF2-40B4-BE49-F238E27FC236}">
                    <a16:creationId xmlns:a16="http://schemas.microsoft.com/office/drawing/2014/main" id="{37215DFC-D6E1-286D-128C-0A14EF5304E7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2400" dirty="0">
                    <a:solidFill>
                      <a:schemeClr val="bg1"/>
                    </a:solidFill>
                  </a:rPr>
                  <a:t>gn as in </a:t>
                </a:r>
                <a:r>
                  <a:rPr lang="en-GB" sz="2400" b="1" u="sng" dirty="0">
                    <a:solidFill>
                      <a:schemeClr val="bg1"/>
                    </a:solidFill>
                  </a:rPr>
                  <a:t>gn</a:t>
                </a:r>
                <a:r>
                  <a:rPr lang="en-GB" sz="2400" dirty="0">
                    <a:solidFill>
                      <a:schemeClr val="bg1"/>
                    </a:solidFill>
                  </a:rPr>
                  <a:t>at</a:t>
                </a:r>
              </a:p>
            </p:txBody>
          </p:sp>
        </p:grpSp>
        <p:pic>
          <p:nvPicPr>
            <p:cNvPr id="22" name="Picture 21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B6BD1BE3-2E75-4BBF-D646-497DA8888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new it was their friend, a friendly nome named “Gideon”.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9738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Gideon loved to nit and naw on tasty treats.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nack for creating fantastic desins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68927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new it was their friend, a friendly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nome named “Gideon”.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32906" y="397380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Gideon loved to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nit and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naw on tasty treats.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529135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nack for creating fantastic desi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ns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Microsoft Office PowerPoint</Application>
  <PresentationFormat>Widescreen</PresentationFormat>
  <Paragraphs>129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The /n/ sound  spelt kn and gn.</vt:lpstr>
      <vt:lpstr>The /n/ sound can be spelt using: </vt:lpstr>
      <vt:lpstr>PowerPoint Presentation</vt:lpstr>
      <vt:lpstr>PowerPoint Presentation</vt:lpstr>
      <vt:lpstr>So the /n/ sound can be spelt using: </vt:lpstr>
      <vt:lpstr>PowerPoint Presentation</vt:lpstr>
      <vt:lpstr>So the /n/ sound can be spelt using: </vt:lpstr>
      <vt:lpstr>Can you spot the spelling mistakes?</vt:lpstr>
      <vt:lpstr>PowerPoint Presentation</vt:lpstr>
      <vt:lpstr>PowerPoint Presentation</vt:lpstr>
      <vt:lpstr>Can you work out what words are missing?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54</cp:revision>
  <dcterms:created xsi:type="dcterms:W3CDTF">2022-05-31T09:42:07Z</dcterms:created>
  <dcterms:modified xsi:type="dcterms:W3CDTF">2025-12-08T15:41:09Z</dcterms:modified>
</cp:coreProperties>
</file>