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366" r:id="rId2"/>
    <p:sldId id="274" r:id="rId3"/>
    <p:sldId id="309" r:id="rId4"/>
    <p:sldId id="310" r:id="rId5"/>
    <p:sldId id="279" r:id="rId6"/>
    <p:sldId id="360" r:id="rId7"/>
    <p:sldId id="365" r:id="rId8"/>
    <p:sldId id="361" r:id="rId9"/>
    <p:sldId id="363" r:id="rId10"/>
    <p:sldId id="364" r:id="rId11"/>
    <p:sldId id="270" r:id="rId12"/>
  </p:sldIdLst>
  <p:sldSz cx="12192000" cy="6858000"/>
  <p:notesSz cx="6858000" cy="9144000"/>
  <p:embeddedFontLst>
    <p:embeddedFont>
      <p:font typeface="Andika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BF3C84-4B3B-402F-9004-A98087F7E06B}" v="2" dt="2025-12-08T15:41:48.4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41:48.401" v="2"/>
      <pc:docMkLst>
        <pc:docMk/>
      </pc:docMkLst>
      <pc:sldChg chg="addSp modSp modAnim">
        <pc:chgData name="Glen Jones" userId="e846aaca-4b24-4b13-b0d0-f2308e16b284" providerId="ADAL" clId="{ED47ACC3-9597-4D89-A1DC-43CF280EF274}" dt="2025-12-08T15:41:48.401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1:48.401" v="2"/>
          <ac:spMkLst>
            <pc:docMk/>
            <pc:sldMk cId="0" sldId="270"/>
            <ac:spMk id="2" creationId="{F5D279B2-8167-CF3F-EFA1-9CF65099C09C}"/>
          </ac:spMkLst>
        </pc:spChg>
      </pc:sldChg>
      <pc:sldChg chg="del">
        <pc:chgData name="Glen Jones" userId="e846aaca-4b24-4b13-b0d0-f2308e16b284" providerId="ADAL" clId="{ED47ACC3-9597-4D89-A1DC-43CF280EF274}" dt="2025-12-08T15:40:29.082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40:27.788" v="0"/>
        <pc:sldMkLst>
          <pc:docMk/>
          <pc:sldMk cId="3472489057" sldId="3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347248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5993949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A49B142-061F-0597-0BE6-94E4F369B4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765FAA-F2BF-1E2D-2AD4-1345B8D971F7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190FB668-10AA-722C-E5FC-4A18319928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1086" y="1980763"/>
            <a:ext cx="1894865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door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floor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poor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because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find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kind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3300" y="1980763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mind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behind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child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children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wild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climb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85A10A8-CAF7-CEDF-EAF3-EBE2E6E34A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F5D279B2-8167-CF3F-EFA1-9CF65099C09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3F734EA-039F-684D-617B-1555216666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Common Exception Words 1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906CAE1A-6D61-6483-8B3B-BCBD304772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5E35FEA-200A-5295-C651-B5DFFD7FA99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F019086-0244-B605-F31F-3104A1B22C0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A1930E0-6721-5F61-8511-82D162B57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Some words don’t follow the rules!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9BDEB5D-7B09-5380-3088-421E89C0B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7187" y="2262707"/>
            <a:ext cx="3701143" cy="57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bottle</a:t>
            </a:r>
            <a:endParaRPr lang="en-GB" alt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38CDE81-7E58-FDC0-4F3C-C3737B29F449}"/>
              </a:ext>
            </a:extLst>
          </p:cNvPr>
          <p:cNvSpPr txBox="1"/>
          <p:nvPr/>
        </p:nvSpPr>
        <p:spPr>
          <a:xfrm>
            <a:off x="635196" y="2439209"/>
            <a:ext cx="7346867" cy="160043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These words are known as </a:t>
            </a:r>
            <a:r>
              <a:rPr lang="en-GB" sz="4400" b="1" u="sng" dirty="0"/>
              <a:t>exception</a:t>
            </a:r>
            <a:r>
              <a:rPr lang="en-GB" sz="4400" dirty="0"/>
              <a:t> words.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C68F24B-B17C-F2BE-AB1A-C7B2C9467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874" y="1356950"/>
            <a:ext cx="4495116" cy="524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8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B60F2704-2608-DBA4-648E-02E0856A1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Some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exception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words are used a lot and are very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common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9BDEB5D-7B09-5380-3088-421E89C0B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7187" y="2262707"/>
            <a:ext cx="3701143" cy="57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bottle</a:t>
            </a:r>
            <a:endParaRPr lang="en-GB" alt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38CDE81-7E58-FDC0-4F3C-C3737B29F449}"/>
              </a:ext>
            </a:extLst>
          </p:cNvPr>
          <p:cNvSpPr txBox="1"/>
          <p:nvPr/>
        </p:nvSpPr>
        <p:spPr>
          <a:xfrm>
            <a:off x="714102" y="2344988"/>
            <a:ext cx="7346867" cy="160043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These words are known as </a:t>
            </a:r>
            <a:r>
              <a:rPr lang="en-GB" sz="4400" b="1" u="sng" dirty="0"/>
              <a:t>common exception</a:t>
            </a:r>
            <a:r>
              <a:rPr lang="en-GB" sz="4400" dirty="0"/>
              <a:t> words.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8ADB4AB-1725-F6E8-6274-BA0F717BE6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874" y="1356950"/>
            <a:ext cx="4495116" cy="524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70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4E0B8A06-040A-D42E-B724-929CCA731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8807288" y="369342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70C0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climb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6373439" y="324160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wild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3749511" y="154765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find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904903" y="211955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door</a:t>
            </a:r>
          </a:p>
        </p:txBody>
      </p:sp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275868"/>
            <a:ext cx="9530716" cy="9499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Here are some </a:t>
            </a:r>
            <a:r>
              <a:rPr lang="en-GB" altLang="en-US" sz="3200" b="1" u="sng" dirty="0">
                <a:solidFill>
                  <a:schemeClr val="bg1"/>
                </a:solidFill>
              </a:rPr>
              <a:t>common exception words</a:t>
            </a:r>
            <a:r>
              <a:rPr lang="en-GB" altLang="en-US" sz="32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413EF25-EAA3-9C38-5053-1607D0AC2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2646"/>
            <a:ext cx="2321476" cy="216590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DBE899FE-28A2-B7E1-0599-D6057462DD9C}"/>
              </a:ext>
            </a:extLst>
          </p:cNvPr>
          <p:cNvSpPr txBox="1">
            <a:spLocks/>
          </p:cNvSpPr>
          <p:nvPr/>
        </p:nvSpPr>
        <p:spPr>
          <a:xfrm>
            <a:off x="6373439" y="432982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children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94756D2-1A85-103E-4EFB-E65E167F7D3C}"/>
              </a:ext>
            </a:extLst>
          </p:cNvPr>
          <p:cNvSpPr txBox="1">
            <a:spLocks/>
          </p:cNvSpPr>
          <p:nvPr/>
        </p:nvSpPr>
        <p:spPr>
          <a:xfrm>
            <a:off x="3749511" y="262054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kind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2F733AE-0A7A-2B53-CF3D-499D6E0D991C}"/>
              </a:ext>
            </a:extLst>
          </p:cNvPr>
          <p:cNvSpPr txBox="1">
            <a:spLocks/>
          </p:cNvSpPr>
          <p:nvPr/>
        </p:nvSpPr>
        <p:spPr>
          <a:xfrm>
            <a:off x="904903" y="333782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floor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83111C2-88A5-2337-2918-D0B5262CA54F}"/>
              </a:ext>
            </a:extLst>
          </p:cNvPr>
          <p:cNvSpPr txBox="1">
            <a:spLocks/>
          </p:cNvSpPr>
          <p:nvPr/>
        </p:nvSpPr>
        <p:spPr>
          <a:xfrm>
            <a:off x="3749511" y="369342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mind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E3D5A90-93F9-1DCB-BCD6-A3A8CBBE4787}"/>
              </a:ext>
            </a:extLst>
          </p:cNvPr>
          <p:cNvSpPr txBox="1">
            <a:spLocks/>
          </p:cNvSpPr>
          <p:nvPr/>
        </p:nvSpPr>
        <p:spPr>
          <a:xfrm>
            <a:off x="904903" y="455610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poor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A37CF5-F1D6-598A-FBE7-80D30F6531FA}"/>
              </a:ext>
            </a:extLst>
          </p:cNvPr>
          <p:cNvSpPr txBox="1">
            <a:spLocks/>
          </p:cNvSpPr>
          <p:nvPr/>
        </p:nvSpPr>
        <p:spPr>
          <a:xfrm>
            <a:off x="8805308" y="25671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because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09C61D-D4CB-CEE2-E9E7-C4C8A011A670}"/>
              </a:ext>
            </a:extLst>
          </p:cNvPr>
          <p:cNvSpPr txBox="1">
            <a:spLocks/>
          </p:cNvSpPr>
          <p:nvPr/>
        </p:nvSpPr>
        <p:spPr>
          <a:xfrm>
            <a:off x="6373439" y="211955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child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E0C28CD4-6961-22A6-9BF8-C856FFAC8368}"/>
              </a:ext>
            </a:extLst>
          </p:cNvPr>
          <p:cNvSpPr txBox="1">
            <a:spLocks/>
          </p:cNvSpPr>
          <p:nvPr/>
        </p:nvSpPr>
        <p:spPr>
          <a:xfrm>
            <a:off x="3749511" y="484996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behind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CF0F852-0008-0DE7-35E8-088EF82DE8DD}"/>
              </a:ext>
            </a:extLst>
          </p:cNvPr>
          <p:cNvSpPr txBox="1"/>
          <p:nvPr/>
        </p:nvSpPr>
        <p:spPr>
          <a:xfrm>
            <a:off x="448491" y="5855099"/>
            <a:ext cx="11295018" cy="851297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Can you see any patterns?</a:t>
            </a:r>
          </a:p>
        </p:txBody>
      </p:sp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8" grpId="0" animBg="1"/>
      <p:bldP spid="19" grpId="0" animBg="1"/>
      <p:bldP spid="21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4E0B8A06-040A-D42E-B724-929CCA731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8807288" y="369342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70C0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climb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6373439" y="324160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ild</a:t>
            </a:r>
            <a:endParaRPr lang="en-GB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3749511" y="154765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ind</a:t>
            </a:r>
            <a:endParaRPr lang="en-GB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904903" y="211955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oor</a:t>
            </a:r>
          </a:p>
        </p:txBody>
      </p:sp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275868"/>
            <a:ext cx="9530716" cy="9499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Did you spot the patterns?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413EF25-EAA3-9C38-5053-1607D0AC2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2646"/>
            <a:ext cx="2321476" cy="216590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DBE899FE-28A2-B7E1-0599-D6057462DD9C}"/>
              </a:ext>
            </a:extLst>
          </p:cNvPr>
          <p:cNvSpPr txBox="1">
            <a:spLocks/>
          </p:cNvSpPr>
          <p:nvPr/>
        </p:nvSpPr>
        <p:spPr>
          <a:xfrm>
            <a:off x="6373439" y="432982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ild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ren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94756D2-1A85-103E-4EFB-E65E167F7D3C}"/>
              </a:ext>
            </a:extLst>
          </p:cNvPr>
          <p:cNvSpPr txBox="1">
            <a:spLocks/>
          </p:cNvSpPr>
          <p:nvPr/>
        </p:nvSpPr>
        <p:spPr>
          <a:xfrm>
            <a:off x="3749511" y="262054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ind</a:t>
            </a:r>
            <a:endParaRPr lang="en-GB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2F733AE-0A7A-2B53-CF3D-499D6E0D991C}"/>
              </a:ext>
            </a:extLst>
          </p:cNvPr>
          <p:cNvSpPr txBox="1">
            <a:spLocks/>
          </p:cNvSpPr>
          <p:nvPr/>
        </p:nvSpPr>
        <p:spPr>
          <a:xfrm>
            <a:off x="904903" y="333782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fl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oor</a:t>
            </a:r>
            <a:endParaRPr lang="en-GB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83111C2-88A5-2337-2918-D0B5262CA54F}"/>
              </a:ext>
            </a:extLst>
          </p:cNvPr>
          <p:cNvSpPr txBox="1">
            <a:spLocks/>
          </p:cNvSpPr>
          <p:nvPr/>
        </p:nvSpPr>
        <p:spPr>
          <a:xfrm>
            <a:off x="3749511" y="369342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ind</a:t>
            </a:r>
            <a:endParaRPr lang="en-GB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E3D5A90-93F9-1DCB-BCD6-A3A8CBBE4787}"/>
              </a:ext>
            </a:extLst>
          </p:cNvPr>
          <p:cNvSpPr txBox="1">
            <a:spLocks/>
          </p:cNvSpPr>
          <p:nvPr/>
        </p:nvSpPr>
        <p:spPr>
          <a:xfrm>
            <a:off x="904903" y="455610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oor</a:t>
            </a:r>
            <a:endParaRPr lang="en-GB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A37CF5-F1D6-598A-FBE7-80D30F6531FA}"/>
              </a:ext>
            </a:extLst>
          </p:cNvPr>
          <p:cNvSpPr txBox="1">
            <a:spLocks/>
          </p:cNvSpPr>
          <p:nvPr/>
        </p:nvSpPr>
        <p:spPr>
          <a:xfrm>
            <a:off x="8805308" y="25671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because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09C61D-D4CB-CEE2-E9E7-C4C8A011A670}"/>
              </a:ext>
            </a:extLst>
          </p:cNvPr>
          <p:cNvSpPr txBox="1">
            <a:spLocks/>
          </p:cNvSpPr>
          <p:nvPr/>
        </p:nvSpPr>
        <p:spPr>
          <a:xfrm>
            <a:off x="6373439" y="211955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ild</a:t>
            </a:r>
            <a:endParaRPr lang="en-GB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E0C28CD4-6961-22A6-9BF8-C856FFAC8368}"/>
              </a:ext>
            </a:extLst>
          </p:cNvPr>
          <p:cNvSpPr txBox="1">
            <a:spLocks/>
          </p:cNvSpPr>
          <p:nvPr/>
        </p:nvSpPr>
        <p:spPr>
          <a:xfrm>
            <a:off x="3749511" y="484996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beh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ind</a:t>
            </a:r>
            <a:endParaRPr lang="en-GB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928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and Aimee decided to explore a mysterious dor.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78627" y="3522201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they walked across the soft flor, Emile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noticed a por little creature sitting in the corner</a:t>
            </a:r>
          </a:p>
          <a:p>
            <a:pPr algn="ctr"/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529135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 It was a small, blue alien chid who looked lost.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39827" y="209749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and Aimee decided to explore a mysterious do</a:t>
            </a:r>
            <a:r>
              <a:rPr lang="en-GB" sz="3600" u="sng" dirty="0">
                <a:solidFill>
                  <a:srgbClr val="FF0000"/>
                </a:solidFill>
              </a:rPr>
              <a:t>o</a:t>
            </a:r>
            <a:r>
              <a:rPr lang="en-GB" sz="3600" dirty="0">
                <a:solidFill>
                  <a:schemeClr val="bg1"/>
                </a:solidFill>
              </a:rPr>
              <a:t>r.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905092" y="353507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they walked across the soft flo</a:t>
            </a:r>
            <a:r>
              <a:rPr lang="en-GB" sz="3600" u="sng" dirty="0">
                <a:solidFill>
                  <a:srgbClr val="FF0000"/>
                </a:solidFill>
              </a:rPr>
              <a:t>o</a:t>
            </a:r>
            <a:r>
              <a:rPr lang="en-GB" sz="3600" dirty="0">
                <a:solidFill>
                  <a:schemeClr val="bg1"/>
                </a:solidFill>
              </a:rPr>
              <a:t>r, Emile noticed a po</a:t>
            </a:r>
            <a:r>
              <a:rPr lang="en-GB" sz="3600" u="sng" dirty="0">
                <a:solidFill>
                  <a:srgbClr val="FF0000"/>
                </a:solidFill>
              </a:rPr>
              <a:t>o</a:t>
            </a:r>
            <a:r>
              <a:rPr lang="en-GB" sz="3600" dirty="0">
                <a:solidFill>
                  <a:schemeClr val="bg1"/>
                </a:solidFill>
              </a:rPr>
              <a:t>r little creature sitting in the corner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800791" y="5294018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 It was a small, blue alien chi</a:t>
            </a:r>
            <a:r>
              <a:rPr lang="en-GB" sz="3600" u="sng" dirty="0">
                <a:solidFill>
                  <a:srgbClr val="FF0000"/>
                </a:solidFill>
              </a:rPr>
              <a:t>l</a:t>
            </a:r>
            <a:r>
              <a:rPr lang="en-GB" sz="3600" dirty="0">
                <a:solidFill>
                  <a:schemeClr val="bg1"/>
                </a:solidFill>
              </a:rPr>
              <a:t>d who looked lost.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c___b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__n_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door </a:t>
            </a:r>
          </a:p>
          <a:p>
            <a:pPr algn="ctr"/>
            <a:r>
              <a:rPr lang="en-GB" sz="4400" dirty="0"/>
              <a:t>kind </a:t>
            </a:r>
          </a:p>
          <a:p>
            <a:pPr algn="ctr"/>
            <a:r>
              <a:rPr lang="en-GB" sz="4400" dirty="0"/>
              <a:t>child </a:t>
            </a:r>
          </a:p>
          <a:p>
            <a:pPr algn="ctr"/>
            <a:r>
              <a:rPr lang="en-GB" sz="4400" dirty="0"/>
              <a:t>climb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oor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door </a:t>
            </a:r>
          </a:p>
          <a:p>
            <a:pPr algn="ctr"/>
            <a:r>
              <a:rPr lang="en-GB" sz="4400" dirty="0"/>
              <a:t>kind </a:t>
            </a:r>
          </a:p>
          <a:p>
            <a:pPr algn="ctr"/>
            <a:r>
              <a:rPr lang="en-GB" sz="4400" dirty="0"/>
              <a:t>child </a:t>
            </a:r>
          </a:p>
          <a:p>
            <a:pPr algn="ctr"/>
            <a:r>
              <a:rPr lang="en-GB" sz="4400" dirty="0"/>
              <a:t>climb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DEB3056-1673-8855-2355-AA8AECA3E1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857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426</Words>
  <Application>Microsoft Office PowerPoint</Application>
  <PresentationFormat>Widescreen</PresentationFormat>
  <Paragraphs>105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Andika</vt:lpstr>
      <vt:lpstr>Office Theme</vt:lpstr>
      <vt:lpstr> How to Use this PowerPoint</vt:lpstr>
      <vt:lpstr>Common Exception Words 1</vt:lpstr>
      <vt:lpstr>Some words don’t follow the rules!</vt:lpstr>
      <vt:lpstr>Some exception words are used a lot and are very common.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39</cp:revision>
  <dcterms:created xsi:type="dcterms:W3CDTF">2022-05-31T09:42:07Z</dcterms:created>
  <dcterms:modified xsi:type="dcterms:W3CDTF">2025-12-08T15:41:50Z</dcterms:modified>
</cp:coreProperties>
</file>