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84" r:id="rId2"/>
    <p:sldId id="296" r:id="rId3"/>
    <p:sldId id="374" r:id="rId4"/>
    <p:sldId id="300" r:id="rId5"/>
    <p:sldId id="383" r:id="rId6"/>
    <p:sldId id="274" r:id="rId7"/>
    <p:sldId id="269" r:id="rId8"/>
    <p:sldId id="310" r:id="rId9"/>
    <p:sldId id="360" r:id="rId10"/>
    <p:sldId id="281" r:id="rId11"/>
    <p:sldId id="282" r:id="rId12"/>
    <p:sldId id="283" r:id="rId13"/>
    <p:sldId id="286" r:id="rId14"/>
    <p:sldId id="285" r:id="rId15"/>
    <p:sldId id="301" r:id="rId16"/>
    <p:sldId id="302" r:id="rId17"/>
    <p:sldId id="303" r:id="rId18"/>
    <p:sldId id="304" r:id="rId19"/>
    <p:sldId id="306" r:id="rId20"/>
    <p:sldId id="307" r:id="rId21"/>
    <p:sldId id="365" r:id="rId22"/>
    <p:sldId id="363" r:id="rId23"/>
    <p:sldId id="361" r:id="rId24"/>
    <p:sldId id="364" r:id="rId25"/>
    <p:sldId id="270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9D9B5F-D8F2-4FCF-B328-B3C72CF1CED9}" v="2" dt="2025-12-08T15:43:35.5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73" autoAdjust="0"/>
  </p:normalViewPr>
  <p:slideViewPr>
    <p:cSldViewPr snapToGrid="0">
      <p:cViewPr varScale="1">
        <p:scale>
          <a:sx n="101" d="100"/>
          <a:sy n="101" d="100"/>
        </p:scale>
        <p:origin x="157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3:35.559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3:35.559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3:35.559" v="2"/>
          <ac:spMkLst>
            <pc:docMk/>
            <pc:sldMk cId="0" sldId="270"/>
            <ac:spMk id="2" creationId="{3E5D4244-95B2-7D52-4E49-7B807D71CD40}"/>
          </ac:spMkLst>
        </pc:spChg>
      </pc:sldChg>
      <pc:sldChg chg="del">
        <pc:chgData name="Glen Jones" userId="e846aaca-4b24-4b13-b0d0-f2308e16b284" providerId="ADAL" clId="{ED47ACC3-9597-4D89-A1DC-43CF280EF274}" dt="2025-12-08T15:42:47.90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2:46.651" v="0"/>
        <pc:sldMkLst>
          <pc:docMk/>
          <pc:sldMk cId="74384014" sldId="38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23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7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8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12" Type="http://schemas.openxmlformats.org/officeDocument/2006/relationships/image" Target="../media/image7.png"/><Relationship Id="rId17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7438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A4F7A3B-07FD-399A-DCED-E84C55C21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Cars are made from metal.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met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12" y="1585757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A5B583E-5A08-21C9-563D-F5F5EB435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pressed the pedal to stop the car.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ped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6B4EB99-FA27-64D7-216F-721ADE3C4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you are ill, you might go to hospital.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hospit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677" y="2070340"/>
            <a:ext cx="3081448" cy="397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B747FBA-B118-EFBE-E58A-EE149E77A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cow is an animal.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anim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656" y="1579955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D881AA6-72C6-765E-6548-1A464794A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Fruit is a natural food.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natur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818" y="1686111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3228562-37D7-0DAA-D313-DC0B601BA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Emile's actual rocket?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58099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actu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219" y="164349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33C716B-8358-B071-FC13-5FA8817FB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ball is central to the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centr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9009" y="1871930"/>
            <a:ext cx="2954239" cy="380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CE3FFE3-93E8-FC2F-506C-FE6487EF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final day at school.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217" y="193112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3B5357D-4A9A-888A-6C51-AB44AF2CD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not a normal dinosaur.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norm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244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B71A441-538C-9587-90AD-8DBB08986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local shop.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77164" y="2558407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loc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56138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290E89-5812-4670-964A-735F5CD5F3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ED7EE-8478-2E3B-7F2C-B6F4C0F3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4288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name the items?</a:t>
            </a:r>
          </a:p>
        </p:txBody>
      </p:sp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pic>
        <p:nvPicPr>
          <p:cNvPr id="3" name="Picture 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5FEEB34A-53C8-D6D4-4B28-56ABBBE24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5" name="Picture 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7C038B47-E6CE-9A64-A568-A1C3A802245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6" name="Picture 5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3581C84-AAD1-E09F-486C-B06E17AAC0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37CBE42-55F4-843D-93FE-CCB578DE1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total of these amounts?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tot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6480" y="2089655"/>
            <a:ext cx="2987715" cy="384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adjusted the metel pedels on their spaceship.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49531" y="340465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continued their journey, they discovered a magicel forest with actuel talking trees.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81249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Arriving at the crystel lake, Emile and Aimee marvelled at the totel beauty surrounding them.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9830" y="209795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adjusted the met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ped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ls on their spaceship.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50916" y="340434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continued their journey, they discovered a magic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forest with actu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talking trees.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6" y="478471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Arriving at the cryst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lake, Emile and Aimee marvelled at the tot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beauty surrounding them.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__m_l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__sp__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_ct__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m_t__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25315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metal </a:t>
            </a:r>
          </a:p>
          <a:p>
            <a:pPr algn="ctr"/>
            <a:r>
              <a:rPr lang="en-GB" sz="3600" dirty="0"/>
              <a:t>hospital </a:t>
            </a:r>
          </a:p>
          <a:p>
            <a:pPr algn="ctr"/>
            <a:r>
              <a:rPr lang="en-GB" sz="3600" dirty="0"/>
              <a:t>animal </a:t>
            </a:r>
          </a:p>
          <a:p>
            <a:pPr algn="ctr"/>
            <a:r>
              <a:rPr lang="en-GB" sz="3600" dirty="0"/>
              <a:t>actual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0439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43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43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25315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metal </a:t>
            </a:r>
          </a:p>
          <a:p>
            <a:pPr algn="ctr"/>
            <a:r>
              <a:rPr lang="en-GB" sz="3600" dirty="0"/>
              <a:t>hospital </a:t>
            </a:r>
          </a:p>
          <a:p>
            <a:pPr algn="ctr"/>
            <a:r>
              <a:rPr lang="en-GB" sz="3600" dirty="0"/>
              <a:t>animal </a:t>
            </a:r>
          </a:p>
          <a:p>
            <a:pPr algn="ctr"/>
            <a:r>
              <a:rPr lang="en-GB" sz="3600" dirty="0"/>
              <a:t>actual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EDBE6B45-9653-8E17-735C-5B990B1A71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912109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SY2T1BW3Fe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7E91426-D986-FD82-CDC2-073119550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878834-33C9-771A-727D-280F455B38BC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F55B9BF-74F4-5551-213A-EC79B91241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metal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2.	pedal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3.	capital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4.	hospital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5.	animal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6.	natural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actual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8.	central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9.	final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10.	normal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11.	local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12.	total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AE7B51-4F21-7398-14C5-31600CDDA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E5D4244-95B2-7D52-4E49-7B807D71CD4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8BB41A5-7DEF-0750-BE54-8BEE1754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3" name="Picture 1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967158EB-3019-9A13-7807-D74EE57015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15" name="Picture 1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26171AF5-02C3-DE13-55FD-31A7B6BD3A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5" name="Picture 24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E33B941-3B9D-EF8E-6A1A-3298968A90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EFFEF-77CD-0967-9483-ED0734D9FF76}"/>
              </a:ext>
            </a:extLst>
          </p:cNvPr>
          <p:cNvSpPr txBox="1"/>
          <p:nvPr/>
        </p:nvSpPr>
        <p:spPr>
          <a:xfrm>
            <a:off x="475740" y="259781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C1604-B3BD-66F4-6F09-E5B46DC566C3}"/>
              </a:ext>
            </a:extLst>
          </p:cNvPr>
          <p:cNvSpPr txBox="1"/>
          <p:nvPr/>
        </p:nvSpPr>
        <p:spPr>
          <a:xfrm>
            <a:off x="2847329" y="3004076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15A95-FA74-7C57-6EC0-94BBDA7CE260}"/>
              </a:ext>
            </a:extLst>
          </p:cNvPr>
          <p:cNvSpPr txBox="1"/>
          <p:nvPr/>
        </p:nvSpPr>
        <p:spPr>
          <a:xfrm>
            <a:off x="4983747" y="176894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D3D04-41AA-32C1-D02D-46326F36E93D}"/>
              </a:ext>
            </a:extLst>
          </p:cNvPr>
          <p:cNvSpPr txBox="1"/>
          <p:nvPr/>
        </p:nvSpPr>
        <p:spPr>
          <a:xfrm>
            <a:off x="9674208" y="2366251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16FBC-EF6A-713F-41AB-18D9BDA57AF3}"/>
              </a:ext>
            </a:extLst>
          </p:cNvPr>
          <p:cNvSpPr txBox="1"/>
          <p:nvPr/>
        </p:nvSpPr>
        <p:spPr>
          <a:xfrm>
            <a:off x="1675579" y="531410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0DBC6-4C0B-6540-F6AB-A092E443697F}"/>
              </a:ext>
            </a:extLst>
          </p:cNvPr>
          <p:cNvSpPr txBox="1"/>
          <p:nvPr/>
        </p:nvSpPr>
        <p:spPr>
          <a:xfrm>
            <a:off x="5024163" y="3497538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2070A-A62F-E5DB-D512-F8DFD07BD345}"/>
              </a:ext>
            </a:extLst>
          </p:cNvPr>
          <p:cNvSpPr txBox="1"/>
          <p:nvPr/>
        </p:nvSpPr>
        <p:spPr>
          <a:xfrm>
            <a:off x="9061738" y="365152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D4A94C-C931-A234-2578-077CD26D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5656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hear the /l/ sound </a:t>
            </a:r>
            <a:br>
              <a:rPr lang="en-US" dirty="0">
                <a:latin typeface="Andika" panose="02000000000000000000" pitchFamily="2" charset="0"/>
              </a:rPr>
            </a:br>
            <a:r>
              <a:rPr lang="en-US" dirty="0">
                <a:latin typeface="Andika" panose="02000000000000000000" pitchFamily="2" charset="0"/>
              </a:rPr>
              <a:t>at the end of each word?</a:t>
            </a:r>
          </a:p>
        </p:txBody>
      </p:sp>
    </p:spTree>
    <p:extLst>
      <p:ext uri="{BB962C8B-B14F-4D97-AF65-F5344CB8AC3E}">
        <p14:creationId xmlns:p14="http://schemas.microsoft.com/office/powerpoint/2010/main" val="25631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288306" y="262520"/>
            <a:ext cx="4542535" cy="3098721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What sound do these words have in common?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848850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Where in the word does the sound happen?</a:t>
            </a:r>
          </a:p>
        </p:txBody>
      </p:sp>
    </p:spTree>
    <p:extLst>
      <p:ext uri="{BB962C8B-B14F-4D97-AF65-F5344CB8AC3E}">
        <p14:creationId xmlns:p14="http://schemas.microsoft.com/office/powerpoint/2010/main" val="34670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198659" y="877401"/>
            <a:ext cx="4542535" cy="160043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They all have the /l/ sound.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408372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 /l/ sound is at the end of each word. </a:t>
            </a:r>
          </a:p>
        </p:txBody>
      </p:sp>
    </p:spTree>
    <p:extLst>
      <p:ext uri="{BB962C8B-B14F-4D97-AF65-F5344CB8AC3E}">
        <p14:creationId xmlns:p14="http://schemas.microsoft.com/office/powerpoint/2010/main" val="9459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9D2FE6-B6BD-E09C-2003-480A62A2DE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83717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/l/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words.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DDF67938-1532-3C96-2891-A39585853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0FE3059-D131-B605-C6CD-9F51DA4636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23A3F75-F448-C019-1E0C-1163B95015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B3B171A0-0D63-E9A1-0A58-3FCD69976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204160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So far we have learned two more ways to spell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the /l/ sound at the end of words.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Do you remember the two new ways?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584961" y="5414312"/>
            <a:ext cx="9378603" cy="112371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We’re going to learn another way</a:t>
            </a:r>
            <a:r>
              <a:rPr lang="en-GB" sz="3200" dirty="0"/>
              <a:t> </a:t>
            </a:r>
          </a:p>
          <a:p>
            <a:pPr algn="ctr"/>
            <a:r>
              <a:rPr lang="en-GB" sz="2800" dirty="0"/>
              <a:t>to make the /l/ sound.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0A27B8E-A017-879A-4DAF-361943967922}"/>
              </a:ext>
            </a:extLst>
          </p:cNvPr>
          <p:cNvGrpSpPr/>
          <p:nvPr/>
        </p:nvGrpSpPr>
        <p:grpSpPr>
          <a:xfrm>
            <a:off x="2824048" y="2413384"/>
            <a:ext cx="3701143" cy="2697448"/>
            <a:chOff x="574736" y="2205031"/>
            <a:chExt cx="3701143" cy="269744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118128E-C78F-D504-799D-4AB0731188C9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F79A1571-0602-D48F-F0D1-5B515A6A3265}"/>
                  </a:ext>
                </a:extLst>
              </p:cNvPr>
              <p:cNvSpPr/>
              <p:nvPr/>
            </p:nvSpPr>
            <p:spPr>
              <a:xfrm>
                <a:off x="695125" y="1794653"/>
                <a:ext cx="2037806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A405F37-4311-56A8-24BC-EC9A43ACE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le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8" name="Picture 27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F9D4901B-15D4-BCC2-2723-D26C6B640A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71718" y="2834192"/>
              <a:ext cx="1645921" cy="1745734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AEABBBB-B4B7-1A0F-CD8A-1AAA45D197B1}"/>
              </a:ext>
            </a:extLst>
          </p:cNvPr>
          <p:cNvGrpSpPr/>
          <p:nvPr/>
        </p:nvGrpSpPr>
        <p:grpSpPr>
          <a:xfrm>
            <a:off x="5558540" y="2413384"/>
            <a:ext cx="3701143" cy="2697448"/>
            <a:chOff x="1803371" y="2277293"/>
            <a:chExt cx="3701143" cy="269744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4D1A678-9D6C-5AE1-C0AD-FCB2C043AD11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697448"/>
              <a:chOff x="-1561" y="1794653"/>
              <a:chExt cx="3701143" cy="2697448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4C71F930-3BAD-B95E-1ED6-6FE549466803}"/>
                  </a:ext>
                </a:extLst>
              </p:cNvPr>
              <p:cNvSpPr/>
              <p:nvPr/>
            </p:nvSpPr>
            <p:spPr>
              <a:xfrm>
                <a:off x="869326" y="1794653"/>
                <a:ext cx="1897385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F9D3903-4B52-9D55-3E60-666A436C3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cam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el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3" name="Picture 32" descr="A picture containing sky, outdoor, camel, colorful&#10;&#10;Description automatically generated">
              <a:extLst>
                <a:ext uri="{FF2B5EF4-FFF2-40B4-BE49-F238E27FC236}">
                  <a16:creationId xmlns:a16="http://schemas.microsoft.com/office/drawing/2014/main" id="{11F3653E-0B3E-BBDC-CE30-EBCAA8ACC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1296" y="2851768"/>
              <a:ext cx="1396093" cy="186145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9B1E454A-7AA1-8924-F522-66FBAD618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642" y="174129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" y="452404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258370"/>
            <a:chOff x="-1561" y="1794653"/>
            <a:chExt cx="3701143" cy="225837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498028" y="1794653"/>
              <a:ext cx="2557313" cy="2258370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hospital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26896B-5C85-928C-FC70-3E3577E413ED}"/>
              </a:ext>
            </a:extLst>
          </p:cNvPr>
          <p:cNvGrpSpPr/>
          <p:nvPr/>
        </p:nvGrpSpPr>
        <p:grpSpPr>
          <a:xfrm>
            <a:off x="1245314" y="2274008"/>
            <a:ext cx="3701143" cy="2258370"/>
            <a:chOff x="1803371" y="2277293"/>
            <a:chExt cx="3701143" cy="225837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258370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523096" y="1794653"/>
                <a:ext cx="2557314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metal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5" name="Picture 4" descr="A close-up of a machine&#10;&#10;Description automatically generated with low confidence">
              <a:extLst>
                <a:ext uri="{FF2B5EF4-FFF2-40B4-BE49-F238E27FC236}">
                  <a16:creationId xmlns:a16="http://schemas.microsoft.com/office/drawing/2014/main" id="{F0512CC9-A002-3619-E295-66DBE74AA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106" y="2834192"/>
              <a:ext cx="2238270" cy="1494159"/>
            </a:xfrm>
            <a:prstGeom prst="rect">
              <a:avLst/>
            </a:prstGeom>
          </p:spPr>
        </p:pic>
      </p:grpSp>
      <p:pic>
        <p:nvPicPr>
          <p:cNvPr id="7" name="Picture 6" descr="A picture containing indoor, wall, floor, room&#10;&#10;Description automatically generated">
            <a:extLst>
              <a:ext uri="{FF2B5EF4-FFF2-40B4-BE49-F238E27FC236}">
                <a16:creationId xmlns:a16="http://schemas.microsoft.com/office/drawing/2014/main" id="{B887B596-E5CE-CD73-62FE-419B18BE97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5720" y="2834192"/>
            <a:ext cx="2238270" cy="148208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33C97FA4-CB65-E70F-1582-6C2CB430E6BF}"/>
              </a:ext>
            </a:extLst>
          </p:cNvPr>
          <p:cNvGrpSpPr/>
          <p:nvPr/>
        </p:nvGrpSpPr>
        <p:grpSpPr>
          <a:xfrm>
            <a:off x="7404256" y="2248671"/>
            <a:ext cx="3701143" cy="2277451"/>
            <a:chOff x="6843521" y="2258212"/>
            <a:chExt cx="3701143" cy="227745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709F0E-D93B-566B-28EA-3438A520C6B6}"/>
                </a:ext>
              </a:extLst>
            </p:cNvPr>
            <p:cNvGrpSpPr/>
            <p:nvPr/>
          </p:nvGrpSpPr>
          <p:grpSpPr>
            <a:xfrm>
              <a:off x="6843521" y="2258212"/>
              <a:ext cx="3701143" cy="2277451"/>
              <a:chOff x="-1561" y="1794653"/>
              <a:chExt cx="3701143" cy="2277451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99383C3D-FDAD-4AFB-9565-27EAAD71D1D5}"/>
                  </a:ext>
                </a:extLst>
              </p:cNvPr>
              <p:cNvSpPr/>
              <p:nvPr/>
            </p:nvSpPr>
            <p:spPr>
              <a:xfrm>
                <a:off x="632828" y="1794653"/>
                <a:ext cx="2557313" cy="2277451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A182B3F-4123-9CD6-FA51-DBCF28EA7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pedal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cture containing outdoor, metal, close&#10;&#10;Description automatically generated">
              <a:extLst>
                <a:ext uri="{FF2B5EF4-FFF2-40B4-BE49-F238E27FC236}">
                  <a16:creationId xmlns:a16="http://schemas.microsoft.com/office/drawing/2014/main" id="{B062EB47-5BAB-8736-048E-B5F35F16D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38" y="2832389"/>
              <a:ext cx="2226134" cy="148150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9B1E454A-7AA1-8924-F522-66FBAD618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642" y="174129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" y="452404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25863" y="2136074"/>
            <a:ext cx="3701143" cy="2258370"/>
            <a:chOff x="-1561" y="1794653"/>
            <a:chExt cx="3701143" cy="225837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498028" y="1794653"/>
              <a:ext cx="2557313" cy="2258370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hospit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al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482755" y="4825660"/>
            <a:ext cx="9378603" cy="160043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/>
              <a:t>They all have the /l/ sound at the end spelt </a:t>
            </a:r>
            <a:r>
              <a:rPr lang="en-GB" sz="4400" u="sng" dirty="0"/>
              <a:t>al</a:t>
            </a:r>
            <a:r>
              <a:rPr lang="en-GB" sz="4400" dirty="0"/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26896B-5C85-928C-FC70-3E3577E413ED}"/>
              </a:ext>
            </a:extLst>
          </p:cNvPr>
          <p:cNvGrpSpPr/>
          <p:nvPr/>
        </p:nvGrpSpPr>
        <p:grpSpPr>
          <a:xfrm>
            <a:off x="1234161" y="2151870"/>
            <a:ext cx="3701143" cy="2258370"/>
            <a:chOff x="1803371" y="2277293"/>
            <a:chExt cx="3701143" cy="225837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258370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523096" y="1794653"/>
                <a:ext cx="2557314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688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met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al</a:t>
                </a:r>
                <a:endParaRPr lang="en-GB" altLang="en-US" sz="2800" b="1" u="sng" dirty="0">
                  <a:solidFill>
                    <a:srgbClr val="7030A0"/>
                  </a:solidFill>
                  <a:latin typeface="+mj-lt"/>
                </a:endParaRPr>
              </a:p>
            </p:txBody>
          </p:sp>
        </p:grpSp>
        <p:pic>
          <p:nvPicPr>
            <p:cNvPr id="5" name="Picture 4" descr="A close-up of a machine&#10;&#10;Description automatically generated with low confidence">
              <a:extLst>
                <a:ext uri="{FF2B5EF4-FFF2-40B4-BE49-F238E27FC236}">
                  <a16:creationId xmlns:a16="http://schemas.microsoft.com/office/drawing/2014/main" id="{F0512CC9-A002-3619-E295-66DBE74AA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106" y="2834192"/>
              <a:ext cx="2238270" cy="1494159"/>
            </a:xfrm>
            <a:prstGeom prst="rect">
              <a:avLst/>
            </a:prstGeom>
          </p:spPr>
        </p:pic>
      </p:grpSp>
      <p:pic>
        <p:nvPicPr>
          <p:cNvPr id="7" name="Picture 6" descr="A picture containing indoor, wall, floor, room&#10;&#10;Description automatically generated">
            <a:extLst>
              <a:ext uri="{FF2B5EF4-FFF2-40B4-BE49-F238E27FC236}">
                <a16:creationId xmlns:a16="http://schemas.microsoft.com/office/drawing/2014/main" id="{B887B596-E5CE-CD73-62FE-419B18BE97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67" y="2712054"/>
            <a:ext cx="2238270" cy="148208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33C97FA4-CB65-E70F-1582-6C2CB430E6BF}"/>
              </a:ext>
            </a:extLst>
          </p:cNvPr>
          <p:cNvGrpSpPr/>
          <p:nvPr/>
        </p:nvGrpSpPr>
        <p:grpSpPr>
          <a:xfrm>
            <a:off x="7393103" y="2126533"/>
            <a:ext cx="3701143" cy="2277451"/>
            <a:chOff x="6843521" y="2258212"/>
            <a:chExt cx="3701143" cy="227745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709F0E-D93B-566B-28EA-3438A520C6B6}"/>
                </a:ext>
              </a:extLst>
            </p:cNvPr>
            <p:cNvGrpSpPr/>
            <p:nvPr/>
          </p:nvGrpSpPr>
          <p:grpSpPr>
            <a:xfrm>
              <a:off x="6843521" y="2258212"/>
              <a:ext cx="3701143" cy="2277451"/>
              <a:chOff x="-1561" y="1794653"/>
              <a:chExt cx="3701143" cy="2277451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99383C3D-FDAD-4AFB-9565-27EAAD71D1D5}"/>
                  </a:ext>
                </a:extLst>
              </p:cNvPr>
              <p:cNvSpPr/>
              <p:nvPr/>
            </p:nvSpPr>
            <p:spPr>
              <a:xfrm>
                <a:off x="632828" y="1794653"/>
                <a:ext cx="2557313" cy="2277451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A182B3F-4123-9CD6-FA51-DBCF28EA7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ped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al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cture containing outdoor, metal, close&#10;&#10;Description automatically generated">
              <a:extLst>
                <a:ext uri="{FF2B5EF4-FFF2-40B4-BE49-F238E27FC236}">
                  <a16:creationId xmlns:a16="http://schemas.microsoft.com/office/drawing/2014/main" id="{B062EB47-5BAB-8736-048E-B5F35F16D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38" y="2832389"/>
              <a:ext cx="2226134" cy="14815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965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</Words>
  <Application>Microsoft Office PowerPoint</Application>
  <PresentationFormat>Widescreen</PresentationFormat>
  <Paragraphs>142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Can you name the items?</vt:lpstr>
      <vt:lpstr>Can you hear the /l/ sound  at the end of each word?</vt:lpstr>
      <vt:lpstr>PowerPoint Presentation</vt:lpstr>
      <vt:lpstr>PowerPoint Presentation</vt:lpstr>
      <vt:lpstr>The /l/ sound  spelt al  at the end of words.</vt:lpstr>
      <vt:lpstr>So far we have learned two more ways to spell  the /l/ sound at the end of words.   Do you remember the two new ways? </vt:lpstr>
      <vt:lpstr>Can anyone spot what these words have in common?</vt:lpstr>
      <vt:lpstr>Can anyone spot what these words have in common?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2025-12-08T15:43:36Z</dcterms:modified>
</cp:coreProperties>
</file>