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1"/>
  </p:notesMasterIdLst>
  <p:sldIdLst>
    <p:sldId id="367" r:id="rId2"/>
    <p:sldId id="274" r:id="rId3"/>
    <p:sldId id="309" r:id="rId4"/>
    <p:sldId id="310" r:id="rId5"/>
    <p:sldId id="366" r:id="rId6"/>
    <p:sldId id="311" r:id="rId7"/>
    <p:sldId id="294" r:id="rId8"/>
    <p:sldId id="261" r:id="rId9"/>
    <p:sldId id="289" r:id="rId10"/>
    <p:sldId id="283" r:id="rId11"/>
    <p:sldId id="284" r:id="rId12"/>
    <p:sldId id="285" r:id="rId13"/>
    <p:sldId id="290" r:id="rId14"/>
    <p:sldId id="325" r:id="rId15"/>
    <p:sldId id="365" r:id="rId16"/>
    <p:sldId id="361" r:id="rId17"/>
    <p:sldId id="362" r:id="rId18"/>
    <p:sldId id="363" r:id="rId19"/>
    <p:sldId id="270" r:id="rId20"/>
  </p:sldIdLst>
  <p:sldSz cx="12192000" cy="6858000"/>
  <p:notesSz cx="6858000" cy="9144000"/>
  <p:embeddedFontLst>
    <p:embeddedFont>
      <p:font typeface="Andika" panose="02000000000000000000" pitchFamily="2"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F36FE5-8697-4BD6-933F-C8304FCE8702}" v="2" dt="2025-12-08T15:43:49.7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5" d="100"/>
          <a:sy n="105" d="100"/>
        </p:scale>
        <p:origin x="1422"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5:43:49.709" v="2"/>
      <pc:docMkLst>
        <pc:docMk/>
      </pc:docMkLst>
      <pc:sldChg chg="addSp modSp modAnim">
        <pc:chgData name="Glen Jones" userId="e846aaca-4b24-4b13-b0d0-f2308e16b284" providerId="ADAL" clId="{ED47ACC3-9597-4D89-A1DC-43CF280EF274}" dt="2025-12-08T15:43:49.709" v="2"/>
        <pc:sldMkLst>
          <pc:docMk/>
          <pc:sldMk cId="0" sldId="270"/>
        </pc:sldMkLst>
        <pc:spChg chg="add mod">
          <ac:chgData name="Glen Jones" userId="e846aaca-4b24-4b13-b0d0-f2308e16b284" providerId="ADAL" clId="{ED47ACC3-9597-4D89-A1DC-43CF280EF274}" dt="2025-12-08T15:43:49.709" v="2"/>
          <ac:spMkLst>
            <pc:docMk/>
            <pc:sldMk cId="0" sldId="270"/>
            <ac:spMk id="2" creationId="{C128A88F-7BB5-0FF3-43DE-D688DA47F909}"/>
          </ac:spMkLst>
        </pc:spChg>
      </pc:sldChg>
      <pc:sldChg chg="del">
        <pc:chgData name="Glen Jones" userId="e846aaca-4b24-4b13-b0d0-f2308e16b284" providerId="ADAL" clId="{ED47ACC3-9597-4D89-A1DC-43CF280EF274}" dt="2025-12-08T15:42:43.714" v="1" actId="47"/>
        <pc:sldMkLst>
          <pc:docMk/>
          <pc:sldMk cId="2355754654" sldId="359"/>
        </pc:sldMkLst>
      </pc:sldChg>
      <pc:sldChg chg="add">
        <pc:chgData name="Glen Jones" userId="e846aaca-4b24-4b13-b0d0-f2308e16b284" providerId="ADAL" clId="{ED47ACC3-9597-4D89-A1DC-43CF280EF274}" dt="2025-12-08T15:42:42.441" v="0"/>
        <pc:sldMkLst>
          <pc:docMk/>
          <pc:sldMk cId="2818294187" sldId="3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 changed ‘most brave’ to ‘bravest’ and added in ‘most of the time’</a:t>
            </a:r>
          </a:p>
        </p:txBody>
      </p:sp>
      <p:sp>
        <p:nvSpPr>
          <p:cNvPr id="4" name="Slide Number Placeholder 3"/>
          <p:cNvSpPr>
            <a:spLocks noGrp="1"/>
          </p:cNvSpPr>
          <p:nvPr>
            <p:ph type="sldNum" sz="quarter" idx="5"/>
          </p:nvPr>
        </p:nvSpPr>
        <p:spPr/>
        <p:txBody>
          <a:bodyPr/>
          <a:lstStyle/>
          <a:p>
            <a:fld id="{4FAAB522-720E-EA47-AAB4-0F8854413270}" type="slidenum">
              <a:rPr lang="en-US" smtClean="0"/>
              <a:t>8</a:t>
            </a:fld>
            <a:endParaRPr lang="en-US" dirty="0"/>
          </a:p>
        </p:txBody>
      </p:sp>
    </p:spTree>
    <p:extLst>
      <p:ext uri="{BB962C8B-B14F-4D97-AF65-F5344CB8AC3E}">
        <p14:creationId xmlns:p14="http://schemas.microsoft.com/office/powerpoint/2010/main" val="3986634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81829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A2CA8A2D-01FA-CBAB-604C-CD54393B3B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3" name="Content Placeholder 2">
            <a:extLst>
              <a:ext uri="{FF2B5EF4-FFF2-40B4-BE49-F238E27FC236}">
                <a16:creationId xmlns:a16="http://schemas.microsoft.com/office/drawing/2014/main" id="{A36D0E99-57F0-1912-1A45-D54756218846}"/>
              </a:ext>
            </a:extLst>
          </p:cNvPr>
          <p:cNvSpPr>
            <a:spLocks noGrp="1"/>
          </p:cNvSpPr>
          <p:nvPr>
            <p:ph idx="1"/>
          </p:nvPr>
        </p:nvSpPr>
        <p:spPr>
          <a:xfrm>
            <a:off x="363855" y="154305"/>
            <a:ext cx="11464290" cy="3991623"/>
          </a:xfrm>
          <a:prstGeom prst="roundRect">
            <a:avLst/>
          </a:prstGeom>
          <a:solidFill>
            <a:srgbClr val="EF8023"/>
          </a:solidFill>
        </p:spPr>
        <p:txBody>
          <a:bodyPr>
            <a:normAutofit lnSpcReduction="10000"/>
          </a:bodyPr>
          <a:lstStyle/>
          <a:p>
            <a:pPr marL="0" indent="0">
              <a:lnSpc>
                <a:spcPct val="160000"/>
              </a:lnSpc>
              <a:buNone/>
            </a:pPr>
            <a:r>
              <a:rPr lang="en-GB" sz="3000" dirty="0">
                <a:solidFill>
                  <a:schemeClr val="bg1"/>
                </a:solidFill>
                <a:effectLst/>
                <a:latin typeface="Andika" panose="02000000000000000000" pitchFamily="2" charset="0"/>
              </a:rPr>
              <a:t>As they journeyed together, they met many curious creatures, and Emile told them about their quest. Everybody on Mathedonia joined in the excitement, and even the </a:t>
            </a:r>
            <a:r>
              <a:rPr lang="en-GB" sz="3000" dirty="0">
                <a:solidFill>
                  <a:schemeClr val="bg1"/>
                </a:solidFill>
                <a:latin typeface="Andika" panose="02000000000000000000" pitchFamily="2" charset="0"/>
              </a:rPr>
              <a:t>o</a:t>
            </a:r>
            <a:r>
              <a:rPr lang="en-GB" sz="3000" dirty="0">
                <a:solidFill>
                  <a:schemeClr val="bg1"/>
                </a:solidFill>
                <a:effectLst/>
                <a:latin typeface="Andika" panose="02000000000000000000" pitchFamily="2" charset="0"/>
              </a:rPr>
              <a:t>ldest and wisest beings came out to witness the extraordinary adventure.</a:t>
            </a:r>
          </a:p>
        </p:txBody>
      </p:sp>
      <p:sp>
        <p:nvSpPr>
          <p:cNvPr id="4" name="Content Placeholder 2">
            <a:extLst>
              <a:ext uri="{FF2B5EF4-FFF2-40B4-BE49-F238E27FC236}">
                <a16:creationId xmlns:a16="http://schemas.microsoft.com/office/drawing/2014/main" id="{D28E8FD4-D275-6C05-FE62-A584C408ADAB}"/>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5" name="Content Placeholder 2">
            <a:extLst>
              <a:ext uri="{FF2B5EF4-FFF2-40B4-BE49-F238E27FC236}">
                <a16:creationId xmlns:a16="http://schemas.microsoft.com/office/drawing/2014/main" id="{68B3220E-C775-594C-4974-FC0A79EEC90E}"/>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99B16764-1965-D1F9-78BA-86D731018DD2}"/>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7DF29969-AA80-F7E6-61B1-9AECBBDD208B}"/>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272A0F8B-61C7-FA3E-E43A-59F0C531B8C4}"/>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5F826060-F2FC-6F41-404D-9EECD21266D4}"/>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694BEBD4-B688-3D91-512F-4D0286B8B5F7}"/>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07747F48-EB91-5F22-6778-A8296D963758}"/>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2B6E005F-64AC-377E-C9EB-320BE402916C}"/>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47EEAB23-DCC2-DA91-493D-E081C40D94CC}"/>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4" name="TextBox 13">
            <a:extLst>
              <a:ext uri="{FF2B5EF4-FFF2-40B4-BE49-F238E27FC236}">
                <a16:creationId xmlns:a16="http://schemas.microsoft.com/office/drawing/2014/main" id="{2F2231F7-F5E4-224C-1E08-C42237016B40}"/>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
        <p:nvSpPr>
          <p:cNvPr id="15" name="Content Placeholder 2">
            <a:extLst>
              <a:ext uri="{FF2B5EF4-FFF2-40B4-BE49-F238E27FC236}">
                <a16:creationId xmlns:a16="http://schemas.microsoft.com/office/drawing/2014/main" id="{38907D34-39A3-4585-4A78-43976600DF65}"/>
              </a:ext>
            </a:extLst>
          </p:cNvPr>
          <p:cNvSpPr txBox="1">
            <a:spLocks/>
          </p:cNvSpPr>
          <p:nvPr/>
        </p:nvSpPr>
        <p:spPr>
          <a:xfrm>
            <a:off x="316562" y="154304"/>
            <a:ext cx="11464290" cy="3991623"/>
          </a:xfrm>
          <a:prstGeom prst="roundRect">
            <a:avLst/>
          </a:prstGeom>
          <a:solidFill>
            <a:srgbClr val="EF8023"/>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en-GB" sz="3000" dirty="0">
                <a:solidFill>
                  <a:schemeClr val="bg1"/>
                </a:solidFill>
                <a:latin typeface="Andika" panose="02000000000000000000" pitchFamily="2" charset="0"/>
              </a:rPr>
              <a:t>As they journeyed together, they met many curious creatures, and Emile told them about their quest. </a:t>
            </a:r>
            <a:r>
              <a:rPr lang="en-GB" sz="3000" b="1" u="sng" dirty="0">
                <a:solidFill>
                  <a:schemeClr val="bg1"/>
                </a:solidFill>
                <a:latin typeface="Andika" panose="02000000000000000000" pitchFamily="2" charset="0"/>
              </a:rPr>
              <a:t>Everybody</a:t>
            </a:r>
            <a:r>
              <a:rPr lang="en-GB" sz="3000" dirty="0">
                <a:solidFill>
                  <a:schemeClr val="bg1"/>
                </a:solidFill>
                <a:latin typeface="Andika" panose="02000000000000000000" pitchFamily="2" charset="0"/>
              </a:rPr>
              <a:t> on Mathedonia joined in the excitement, and </a:t>
            </a:r>
            <a:r>
              <a:rPr lang="en-GB" sz="3000" b="1" u="sng" dirty="0">
                <a:solidFill>
                  <a:schemeClr val="bg1"/>
                </a:solidFill>
                <a:latin typeface="Andika" panose="02000000000000000000" pitchFamily="2" charset="0"/>
              </a:rPr>
              <a:t>even</a:t>
            </a:r>
            <a:r>
              <a:rPr lang="en-GB" sz="3000" dirty="0">
                <a:solidFill>
                  <a:schemeClr val="bg1"/>
                </a:solidFill>
                <a:latin typeface="Andika" panose="02000000000000000000" pitchFamily="2" charset="0"/>
              </a:rPr>
              <a:t> the </a:t>
            </a:r>
            <a:r>
              <a:rPr lang="en-GB" sz="3000" b="1" u="sng" dirty="0">
                <a:solidFill>
                  <a:schemeClr val="bg1"/>
                </a:solidFill>
                <a:latin typeface="Andika" panose="02000000000000000000" pitchFamily="2" charset="0"/>
              </a:rPr>
              <a:t>oldest</a:t>
            </a:r>
            <a:r>
              <a:rPr lang="en-GB" sz="3000" dirty="0">
                <a:solidFill>
                  <a:schemeClr val="bg1"/>
                </a:solidFill>
                <a:latin typeface="Andika" panose="02000000000000000000" pitchFamily="2" charset="0"/>
              </a:rPr>
              <a:t> and wisest beings came out to witness the extraordinary adventure.</a:t>
            </a:r>
          </a:p>
        </p:txBody>
      </p:sp>
    </p:spTree>
    <p:extLst>
      <p:ext uri="{BB962C8B-B14F-4D97-AF65-F5344CB8AC3E}">
        <p14:creationId xmlns:p14="http://schemas.microsoft.com/office/powerpoint/2010/main" val="234157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37B8B9B5-A38E-07F3-B848-5ED92703C2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3" name="Content Placeholder 2">
            <a:extLst>
              <a:ext uri="{FF2B5EF4-FFF2-40B4-BE49-F238E27FC236}">
                <a16:creationId xmlns:a16="http://schemas.microsoft.com/office/drawing/2014/main" id="{5CF9858C-D925-1697-9881-13311658B2E7}"/>
              </a:ext>
            </a:extLst>
          </p:cNvPr>
          <p:cNvSpPr>
            <a:spLocks noGrp="1"/>
          </p:cNvSpPr>
          <p:nvPr>
            <p:ph idx="1"/>
          </p:nvPr>
        </p:nvSpPr>
        <p:spPr>
          <a:xfrm>
            <a:off x="228600" y="297180"/>
            <a:ext cx="11498580" cy="3927031"/>
          </a:xfrm>
          <a:prstGeom prst="roundRect">
            <a:avLst/>
          </a:prstGeom>
          <a:solidFill>
            <a:srgbClr val="EF8023"/>
          </a:solidFill>
        </p:spPr>
        <p:txBody>
          <a:bodyPr>
            <a:normAutofit/>
          </a:bodyPr>
          <a:lstStyle/>
          <a:p>
            <a:pPr marL="0" indent="0">
              <a:lnSpc>
                <a:spcPct val="150000"/>
              </a:lnSpc>
              <a:buNone/>
            </a:pPr>
            <a:r>
              <a:rPr lang="en-GB" sz="3000" dirty="0">
                <a:solidFill>
                  <a:schemeClr val="bg1"/>
                </a:solidFill>
                <a:effectLst/>
                <a:latin typeface="Andika" panose="02000000000000000000" pitchFamily="2" charset="0"/>
              </a:rPr>
              <a:t>In the heart of the </a:t>
            </a:r>
            <a:r>
              <a:rPr lang="en-GB" sz="3000" dirty="0">
                <a:solidFill>
                  <a:schemeClr val="bg1"/>
                </a:solidFill>
                <a:latin typeface="Andika" panose="02000000000000000000" pitchFamily="2" charset="0"/>
              </a:rPr>
              <a:t>o</a:t>
            </a:r>
            <a:r>
              <a:rPr lang="en-GB" sz="3000" dirty="0">
                <a:solidFill>
                  <a:schemeClr val="bg1"/>
                </a:solidFill>
                <a:effectLst/>
                <a:latin typeface="Andika" panose="02000000000000000000" pitchFamily="2" charset="0"/>
              </a:rPr>
              <a:t>ld mountains, surrounded by the cold air, Emile and Aimee discovered the golden flower. It shone brilliantly, casting a warm glow on the frosty landscape. Both Emile and Aimee carefully held the precious flower and made their wish.</a:t>
            </a:r>
            <a:endParaRPr lang="en-US" sz="3000" dirty="0">
              <a:solidFill>
                <a:schemeClr val="bg1"/>
              </a:solidFill>
            </a:endParaRPr>
          </a:p>
        </p:txBody>
      </p:sp>
      <p:sp>
        <p:nvSpPr>
          <p:cNvPr id="4" name="Content Placeholder 2">
            <a:extLst>
              <a:ext uri="{FF2B5EF4-FFF2-40B4-BE49-F238E27FC236}">
                <a16:creationId xmlns:a16="http://schemas.microsoft.com/office/drawing/2014/main" id="{77CB81C8-6EF7-42AC-227E-16C4114BA55E}"/>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5" name="Content Placeholder 2">
            <a:extLst>
              <a:ext uri="{FF2B5EF4-FFF2-40B4-BE49-F238E27FC236}">
                <a16:creationId xmlns:a16="http://schemas.microsoft.com/office/drawing/2014/main" id="{6F2769B3-901D-64C2-DAEF-C05139BA5603}"/>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639FC28B-5BAF-2674-DA07-C201D110FB58}"/>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D68A72C8-270B-03ED-52AA-A9BECCD18F85}"/>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A1C3CB6C-C9E1-4543-EE12-B20FD6037DB1}"/>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7E87AD4B-55AC-7390-16A6-803CFEF26AA3}"/>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6DDA6617-94D4-FB8F-70C3-71621FC6F76D}"/>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E8D01F6B-2D0A-010D-90D0-FD72A25D636E}"/>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01140302-B57B-8020-D099-28E6EA4E08DA}"/>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02956DCA-3715-79E0-78A9-9166954A0D98}"/>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4" name="TextBox 13">
            <a:extLst>
              <a:ext uri="{FF2B5EF4-FFF2-40B4-BE49-F238E27FC236}">
                <a16:creationId xmlns:a16="http://schemas.microsoft.com/office/drawing/2014/main" id="{47240A22-10FD-7ECB-539F-7CA304872C67}"/>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
        <p:nvSpPr>
          <p:cNvPr id="15" name="Content Placeholder 2">
            <a:extLst>
              <a:ext uri="{FF2B5EF4-FFF2-40B4-BE49-F238E27FC236}">
                <a16:creationId xmlns:a16="http://schemas.microsoft.com/office/drawing/2014/main" id="{8F0316EE-6B44-E58A-DBF8-270571A05B87}"/>
              </a:ext>
            </a:extLst>
          </p:cNvPr>
          <p:cNvSpPr txBox="1">
            <a:spLocks/>
          </p:cNvSpPr>
          <p:nvPr/>
        </p:nvSpPr>
        <p:spPr>
          <a:xfrm>
            <a:off x="228600" y="297180"/>
            <a:ext cx="11498580" cy="3927031"/>
          </a:xfrm>
          <a:prstGeom prst="roundRect">
            <a:avLst/>
          </a:prstGeom>
          <a:solidFill>
            <a:srgbClr val="EF8023"/>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3000" dirty="0">
                <a:solidFill>
                  <a:schemeClr val="bg1"/>
                </a:solidFill>
                <a:latin typeface="Andika" panose="02000000000000000000" pitchFamily="2" charset="0"/>
              </a:rPr>
              <a:t>In the heart of the </a:t>
            </a:r>
            <a:r>
              <a:rPr lang="en-GB" sz="3000" b="1" u="sng" dirty="0">
                <a:solidFill>
                  <a:schemeClr val="bg1"/>
                </a:solidFill>
                <a:latin typeface="Andika" panose="02000000000000000000" pitchFamily="2" charset="0"/>
              </a:rPr>
              <a:t>old</a:t>
            </a:r>
            <a:r>
              <a:rPr lang="en-GB" sz="3000" dirty="0">
                <a:solidFill>
                  <a:schemeClr val="bg1"/>
                </a:solidFill>
                <a:latin typeface="Andika" panose="02000000000000000000" pitchFamily="2" charset="0"/>
              </a:rPr>
              <a:t> mountains, surrounded by the </a:t>
            </a:r>
            <a:r>
              <a:rPr lang="en-GB" sz="3000" b="1" u="sng" dirty="0">
                <a:solidFill>
                  <a:schemeClr val="bg1"/>
                </a:solidFill>
                <a:latin typeface="Andika" panose="02000000000000000000" pitchFamily="2" charset="0"/>
              </a:rPr>
              <a:t>cold</a:t>
            </a:r>
            <a:r>
              <a:rPr lang="en-GB" sz="3000" dirty="0">
                <a:solidFill>
                  <a:schemeClr val="bg1"/>
                </a:solidFill>
                <a:latin typeface="Andika" panose="02000000000000000000" pitchFamily="2" charset="0"/>
              </a:rPr>
              <a:t> air, Emile and Aimee discovered the </a:t>
            </a:r>
            <a:r>
              <a:rPr lang="en-GB" sz="3000" b="1" u="sng" dirty="0">
                <a:solidFill>
                  <a:schemeClr val="bg1"/>
                </a:solidFill>
                <a:latin typeface="Andika" panose="02000000000000000000" pitchFamily="2" charset="0"/>
              </a:rPr>
              <a:t>golden</a:t>
            </a:r>
            <a:r>
              <a:rPr lang="en-GB" sz="3000" dirty="0">
                <a:solidFill>
                  <a:schemeClr val="bg1"/>
                </a:solidFill>
                <a:latin typeface="Andika" panose="02000000000000000000" pitchFamily="2" charset="0"/>
              </a:rPr>
              <a:t> flower. It shone brilliantly, casting a warm glow on the frosty landscape. </a:t>
            </a:r>
            <a:r>
              <a:rPr lang="en-GB" sz="3000" b="1" u="sng" dirty="0">
                <a:solidFill>
                  <a:schemeClr val="bg1"/>
                </a:solidFill>
                <a:latin typeface="Andika" panose="02000000000000000000" pitchFamily="2" charset="0"/>
              </a:rPr>
              <a:t>Both</a:t>
            </a:r>
            <a:r>
              <a:rPr lang="en-GB" sz="3000" dirty="0">
                <a:solidFill>
                  <a:schemeClr val="bg1"/>
                </a:solidFill>
                <a:latin typeface="Andika" panose="02000000000000000000" pitchFamily="2" charset="0"/>
              </a:rPr>
              <a:t> Emile and Aimee carefully held the precious flower and made their wish.</a:t>
            </a:r>
            <a:endParaRPr lang="en-US" sz="3000" dirty="0">
              <a:solidFill>
                <a:schemeClr val="bg1"/>
              </a:solidFill>
            </a:endParaRPr>
          </a:p>
        </p:txBody>
      </p:sp>
    </p:spTree>
    <p:extLst>
      <p:ext uri="{BB962C8B-B14F-4D97-AF65-F5344CB8AC3E}">
        <p14:creationId xmlns:p14="http://schemas.microsoft.com/office/powerpoint/2010/main" val="166059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97DB0EAB-ADC9-D110-C39E-D527A01F8D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3" name="Content Placeholder 2">
            <a:extLst>
              <a:ext uri="{FF2B5EF4-FFF2-40B4-BE49-F238E27FC236}">
                <a16:creationId xmlns:a16="http://schemas.microsoft.com/office/drawing/2014/main" id="{CDF926D0-3E3D-16C5-9868-5CC7B8B17F9D}"/>
              </a:ext>
            </a:extLst>
          </p:cNvPr>
          <p:cNvSpPr>
            <a:spLocks noGrp="1"/>
          </p:cNvSpPr>
          <p:nvPr>
            <p:ph idx="1"/>
          </p:nvPr>
        </p:nvSpPr>
        <p:spPr>
          <a:xfrm>
            <a:off x="247982" y="286174"/>
            <a:ext cx="11601450" cy="3434715"/>
          </a:xfrm>
          <a:prstGeom prst="roundRect">
            <a:avLst/>
          </a:prstGeom>
          <a:solidFill>
            <a:srgbClr val="EF8023"/>
          </a:solidFill>
        </p:spPr>
        <p:txBody>
          <a:bodyPr>
            <a:normAutofit/>
          </a:bodyPr>
          <a:lstStyle/>
          <a:p>
            <a:pPr marL="0" indent="0">
              <a:lnSpc>
                <a:spcPct val="150000"/>
              </a:lnSpc>
              <a:buNone/>
            </a:pPr>
            <a:r>
              <a:rPr lang="en-GB" sz="3000" dirty="0">
                <a:solidFill>
                  <a:schemeClr val="bg1"/>
                </a:solidFill>
                <a:effectLst/>
                <a:latin typeface="Andika" panose="02000000000000000000" pitchFamily="2" charset="0"/>
              </a:rPr>
              <a:t>To their surprise, the wish transformed the cold mountains into a playground of warmth and joy. Every creature on Mathedonia, young and </a:t>
            </a:r>
            <a:r>
              <a:rPr lang="en-GB" sz="3000" dirty="0">
                <a:solidFill>
                  <a:schemeClr val="bg1"/>
                </a:solidFill>
                <a:latin typeface="Andika" panose="02000000000000000000" pitchFamily="2" charset="0"/>
              </a:rPr>
              <a:t>o</a:t>
            </a:r>
            <a:r>
              <a:rPr lang="en-GB" sz="3000" dirty="0">
                <a:solidFill>
                  <a:schemeClr val="bg1"/>
                </a:solidFill>
                <a:effectLst/>
                <a:latin typeface="Andika" panose="02000000000000000000" pitchFamily="2" charset="0"/>
              </a:rPr>
              <a:t>ld alike, came together to celebrate the newfound magic that spread throughout their planet.</a:t>
            </a:r>
          </a:p>
        </p:txBody>
      </p:sp>
      <p:sp>
        <p:nvSpPr>
          <p:cNvPr id="4" name="Content Placeholder 2">
            <a:extLst>
              <a:ext uri="{FF2B5EF4-FFF2-40B4-BE49-F238E27FC236}">
                <a16:creationId xmlns:a16="http://schemas.microsoft.com/office/drawing/2014/main" id="{1130D0EF-B0B2-409E-B7CE-3AD0C205D67D}"/>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5" name="Content Placeholder 2">
            <a:extLst>
              <a:ext uri="{FF2B5EF4-FFF2-40B4-BE49-F238E27FC236}">
                <a16:creationId xmlns:a16="http://schemas.microsoft.com/office/drawing/2014/main" id="{E8F44739-4BF5-D73E-15A0-60412B5761FD}"/>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6B8D5F91-D1D5-5375-A220-702F0E607C63}"/>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5DF82CF4-AB9A-7698-4798-4F8C9DBE6D2A}"/>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89C5A6CD-A832-E49A-A6CF-1874ED3BFF10}"/>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3312E0F9-1D65-6467-8941-1936551F3854}"/>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97810DA4-5A64-1035-7E5E-9FA026A2C67F}"/>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7CE65C5F-7216-43DD-E43B-83F0149E605B}"/>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011F7703-1465-02E8-93A9-C59BB055B385}"/>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6896AD0D-54DC-1071-2877-77C5EED0F5BF}"/>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4" name="TextBox 13">
            <a:extLst>
              <a:ext uri="{FF2B5EF4-FFF2-40B4-BE49-F238E27FC236}">
                <a16:creationId xmlns:a16="http://schemas.microsoft.com/office/drawing/2014/main" id="{1FBD3AA6-83AD-1D87-28CB-E6DD3E30E15D}"/>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
        <p:nvSpPr>
          <p:cNvPr id="15" name="Content Placeholder 2">
            <a:extLst>
              <a:ext uri="{FF2B5EF4-FFF2-40B4-BE49-F238E27FC236}">
                <a16:creationId xmlns:a16="http://schemas.microsoft.com/office/drawing/2014/main" id="{1EA6DF3F-282C-EF54-D7ED-AB5247869CB9}"/>
              </a:ext>
            </a:extLst>
          </p:cNvPr>
          <p:cNvSpPr txBox="1">
            <a:spLocks/>
          </p:cNvSpPr>
          <p:nvPr/>
        </p:nvSpPr>
        <p:spPr>
          <a:xfrm>
            <a:off x="247982" y="286173"/>
            <a:ext cx="11601450" cy="3434715"/>
          </a:xfrm>
          <a:prstGeom prst="roundRect">
            <a:avLst/>
          </a:prstGeom>
          <a:solidFill>
            <a:srgbClr val="EF8023"/>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3000" dirty="0">
                <a:solidFill>
                  <a:schemeClr val="bg1"/>
                </a:solidFill>
                <a:latin typeface="Andika" panose="02000000000000000000" pitchFamily="2" charset="0"/>
              </a:rPr>
              <a:t>To their surprise, the wish transformed the </a:t>
            </a:r>
            <a:r>
              <a:rPr lang="en-GB" sz="3000" b="1" u="sng" dirty="0">
                <a:solidFill>
                  <a:schemeClr val="bg1"/>
                </a:solidFill>
                <a:latin typeface="Andika" panose="02000000000000000000" pitchFamily="2" charset="0"/>
              </a:rPr>
              <a:t>cold</a:t>
            </a:r>
            <a:r>
              <a:rPr lang="en-GB" sz="3000" dirty="0">
                <a:solidFill>
                  <a:schemeClr val="bg1"/>
                </a:solidFill>
                <a:latin typeface="Andika" panose="02000000000000000000" pitchFamily="2" charset="0"/>
              </a:rPr>
              <a:t> mountains into a playground of warmth and joy. </a:t>
            </a:r>
            <a:r>
              <a:rPr lang="en-GB" sz="3000" b="1" u="sng" dirty="0">
                <a:solidFill>
                  <a:schemeClr val="bg1"/>
                </a:solidFill>
                <a:latin typeface="Andika" panose="02000000000000000000" pitchFamily="2" charset="0"/>
              </a:rPr>
              <a:t>Every</a:t>
            </a:r>
            <a:r>
              <a:rPr lang="en-GB" sz="3000" dirty="0">
                <a:solidFill>
                  <a:schemeClr val="bg1"/>
                </a:solidFill>
                <a:latin typeface="Andika" panose="02000000000000000000" pitchFamily="2" charset="0"/>
              </a:rPr>
              <a:t> creature on Mathedonia, young and </a:t>
            </a:r>
            <a:r>
              <a:rPr lang="en-GB" sz="3000" b="1" u="sng" dirty="0">
                <a:solidFill>
                  <a:schemeClr val="bg1"/>
                </a:solidFill>
                <a:latin typeface="Andika" panose="02000000000000000000" pitchFamily="2" charset="0"/>
              </a:rPr>
              <a:t>old</a:t>
            </a:r>
            <a:r>
              <a:rPr lang="en-GB" sz="3000" dirty="0">
                <a:solidFill>
                  <a:schemeClr val="bg1"/>
                </a:solidFill>
                <a:latin typeface="Andika" panose="02000000000000000000" pitchFamily="2" charset="0"/>
              </a:rPr>
              <a:t> alike, came together to celebrate the newfound magic that spread throughout their planet.</a:t>
            </a:r>
          </a:p>
        </p:txBody>
      </p:sp>
    </p:spTree>
    <p:extLst>
      <p:ext uri="{BB962C8B-B14F-4D97-AF65-F5344CB8AC3E}">
        <p14:creationId xmlns:p14="http://schemas.microsoft.com/office/powerpoint/2010/main" val="61569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6358D620-1F38-C1D8-0492-9AB8BD273A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3" name="Content Placeholder 2">
            <a:extLst>
              <a:ext uri="{FF2B5EF4-FFF2-40B4-BE49-F238E27FC236}">
                <a16:creationId xmlns:a16="http://schemas.microsoft.com/office/drawing/2014/main" id="{12FF4402-B7A1-8AAF-4E73-57E462DFDB0B}"/>
              </a:ext>
            </a:extLst>
          </p:cNvPr>
          <p:cNvSpPr>
            <a:spLocks noGrp="1"/>
          </p:cNvSpPr>
          <p:nvPr>
            <p:ph idx="1"/>
          </p:nvPr>
        </p:nvSpPr>
        <p:spPr>
          <a:xfrm>
            <a:off x="140970" y="133984"/>
            <a:ext cx="11814810" cy="3856991"/>
          </a:xfrm>
          <a:prstGeom prst="roundRect">
            <a:avLst/>
          </a:prstGeom>
          <a:solidFill>
            <a:srgbClr val="EF8023"/>
          </a:solidFill>
        </p:spPr>
        <p:txBody>
          <a:bodyPr>
            <a:normAutofit/>
          </a:bodyPr>
          <a:lstStyle/>
          <a:p>
            <a:pPr marL="0" indent="0">
              <a:lnSpc>
                <a:spcPct val="150000"/>
              </a:lnSpc>
              <a:buNone/>
            </a:pPr>
            <a:r>
              <a:rPr lang="en-GB" sz="3000" dirty="0">
                <a:solidFill>
                  <a:schemeClr val="bg1"/>
                </a:solidFill>
                <a:effectLst/>
                <a:latin typeface="Andika" panose="02000000000000000000" pitchFamily="2" charset="0"/>
              </a:rPr>
              <a:t>Emile and Aimee, with their golden flower in hand, realised that the most extraordinary adventures were the ones shared with both </a:t>
            </a:r>
            <a:r>
              <a:rPr lang="en-GB" sz="3000" dirty="0">
                <a:solidFill>
                  <a:schemeClr val="bg1"/>
                </a:solidFill>
                <a:latin typeface="Andika" panose="02000000000000000000" pitchFamily="2" charset="0"/>
              </a:rPr>
              <a:t>o</a:t>
            </a:r>
            <a:r>
              <a:rPr lang="en-GB" sz="3000" dirty="0">
                <a:solidFill>
                  <a:schemeClr val="bg1"/>
                </a:solidFill>
                <a:effectLst/>
                <a:latin typeface="Andika" panose="02000000000000000000" pitchFamily="2" charset="0"/>
              </a:rPr>
              <a:t>ld friends and new. As they danced with everybody under the radiant sun, they knew that even the coldest places could be warmed by the bonds of friendship.</a:t>
            </a:r>
            <a:endParaRPr lang="en-US" sz="3000" dirty="0">
              <a:solidFill>
                <a:schemeClr val="bg1"/>
              </a:solidFill>
            </a:endParaRPr>
          </a:p>
        </p:txBody>
      </p:sp>
      <p:sp>
        <p:nvSpPr>
          <p:cNvPr id="4" name="Content Placeholder 2">
            <a:extLst>
              <a:ext uri="{FF2B5EF4-FFF2-40B4-BE49-F238E27FC236}">
                <a16:creationId xmlns:a16="http://schemas.microsoft.com/office/drawing/2014/main" id="{1A7AB354-3081-5DEB-B9A1-9F0CE3061F8F}"/>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5" name="Content Placeholder 2">
            <a:extLst>
              <a:ext uri="{FF2B5EF4-FFF2-40B4-BE49-F238E27FC236}">
                <a16:creationId xmlns:a16="http://schemas.microsoft.com/office/drawing/2014/main" id="{3CFF0410-C859-4833-9D97-12FC417908DC}"/>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EA26C7D9-E65C-F135-1D87-DF588CB66237}"/>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23F92F71-683E-71EE-4FF1-388FCEF54F9A}"/>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F44DC061-2CF2-0633-833A-6D0D9D2FE86A}"/>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8CFC2F18-7BD9-F965-528C-698908E04934}"/>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C4E01247-F349-99D0-40C6-31AD6BD2FDB8}"/>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257886E6-473C-C5AE-C155-06A2A3575958}"/>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8507825F-355C-7BA3-8F57-C5DBAFD47668}"/>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E58E40E1-D8D0-446D-F8F8-865C95547B1D}"/>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4" name="TextBox 13">
            <a:extLst>
              <a:ext uri="{FF2B5EF4-FFF2-40B4-BE49-F238E27FC236}">
                <a16:creationId xmlns:a16="http://schemas.microsoft.com/office/drawing/2014/main" id="{A8504B9F-FFF2-9962-70ED-81E6094DC291}"/>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
        <p:nvSpPr>
          <p:cNvPr id="15" name="Content Placeholder 2">
            <a:extLst>
              <a:ext uri="{FF2B5EF4-FFF2-40B4-BE49-F238E27FC236}">
                <a16:creationId xmlns:a16="http://schemas.microsoft.com/office/drawing/2014/main" id="{E19304F7-9923-18CD-BA94-B0CA92FC91EB}"/>
              </a:ext>
            </a:extLst>
          </p:cNvPr>
          <p:cNvSpPr txBox="1">
            <a:spLocks/>
          </p:cNvSpPr>
          <p:nvPr/>
        </p:nvSpPr>
        <p:spPr>
          <a:xfrm>
            <a:off x="140970" y="132422"/>
            <a:ext cx="11814810" cy="3856991"/>
          </a:xfrm>
          <a:prstGeom prst="roundRect">
            <a:avLst/>
          </a:prstGeom>
          <a:solidFill>
            <a:srgbClr val="EF8023"/>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3000" dirty="0">
                <a:solidFill>
                  <a:schemeClr val="bg1"/>
                </a:solidFill>
                <a:latin typeface="Andika" panose="02000000000000000000" pitchFamily="2" charset="0"/>
              </a:rPr>
              <a:t>Emile and Aimee, with their </a:t>
            </a:r>
            <a:r>
              <a:rPr lang="en-GB" sz="3000" b="1" u="sng" dirty="0">
                <a:solidFill>
                  <a:schemeClr val="bg1"/>
                </a:solidFill>
                <a:latin typeface="Andika" panose="02000000000000000000" pitchFamily="2" charset="0"/>
              </a:rPr>
              <a:t>golden</a:t>
            </a:r>
            <a:r>
              <a:rPr lang="en-GB" sz="3000" dirty="0">
                <a:solidFill>
                  <a:schemeClr val="bg1"/>
                </a:solidFill>
                <a:latin typeface="Andika" panose="02000000000000000000" pitchFamily="2" charset="0"/>
              </a:rPr>
              <a:t> flower in hand, realised that the most extraordinary adventures were the ones shared with </a:t>
            </a:r>
            <a:r>
              <a:rPr lang="en-GB" sz="3000" b="1" u="sng" dirty="0">
                <a:solidFill>
                  <a:schemeClr val="bg1"/>
                </a:solidFill>
                <a:latin typeface="Andika" panose="02000000000000000000" pitchFamily="2" charset="0"/>
              </a:rPr>
              <a:t>both</a:t>
            </a:r>
            <a:r>
              <a:rPr lang="en-GB" sz="3000" dirty="0">
                <a:solidFill>
                  <a:schemeClr val="bg1"/>
                </a:solidFill>
                <a:latin typeface="Andika" panose="02000000000000000000" pitchFamily="2" charset="0"/>
              </a:rPr>
              <a:t> </a:t>
            </a:r>
            <a:r>
              <a:rPr lang="en-GB" sz="3000" b="1" u="sng" dirty="0">
                <a:solidFill>
                  <a:schemeClr val="bg1"/>
                </a:solidFill>
                <a:latin typeface="Andika" panose="02000000000000000000" pitchFamily="2" charset="0"/>
              </a:rPr>
              <a:t>old</a:t>
            </a:r>
            <a:r>
              <a:rPr lang="en-GB" sz="3000" dirty="0">
                <a:solidFill>
                  <a:schemeClr val="bg1"/>
                </a:solidFill>
                <a:latin typeface="Andika" panose="02000000000000000000" pitchFamily="2" charset="0"/>
              </a:rPr>
              <a:t> friends and new. As they danced with </a:t>
            </a:r>
            <a:r>
              <a:rPr lang="en-GB" sz="3000" b="1" u="sng" dirty="0">
                <a:solidFill>
                  <a:schemeClr val="bg1"/>
                </a:solidFill>
                <a:latin typeface="Andika" panose="02000000000000000000" pitchFamily="2" charset="0"/>
              </a:rPr>
              <a:t>everybody</a:t>
            </a:r>
            <a:r>
              <a:rPr lang="en-GB" sz="3000" dirty="0">
                <a:solidFill>
                  <a:schemeClr val="bg1"/>
                </a:solidFill>
                <a:latin typeface="Andika" panose="02000000000000000000" pitchFamily="2" charset="0"/>
              </a:rPr>
              <a:t> under the radiant sun, they knew that </a:t>
            </a:r>
            <a:r>
              <a:rPr lang="en-GB" sz="3000" b="1" u="sng" dirty="0">
                <a:solidFill>
                  <a:schemeClr val="bg1"/>
                </a:solidFill>
                <a:latin typeface="Andika" panose="02000000000000000000" pitchFamily="2" charset="0"/>
              </a:rPr>
              <a:t>even</a:t>
            </a:r>
            <a:r>
              <a:rPr lang="en-GB" sz="3000" dirty="0">
                <a:solidFill>
                  <a:schemeClr val="bg1"/>
                </a:solidFill>
                <a:latin typeface="Andika" panose="02000000000000000000" pitchFamily="2" charset="0"/>
              </a:rPr>
              <a:t> the </a:t>
            </a:r>
            <a:r>
              <a:rPr lang="en-GB" sz="3000" b="1" u="sng" dirty="0">
                <a:solidFill>
                  <a:schemeClr val="bg1"/>
                </a:solidFill>
                <a:latin typeface="Andika" panose="02000000000000000000" pitchFamily="2" charset="0"/>
              </a:rPr>
              <a:t>coldest</a:t>
            </a:r>
            <a:r>
              <a:rPr lang="en-GB" sz="3000" dirty="0">
                <a:solidFill>
                  <a:schemeClr val="bg1"/>
                </a:solidFill>
                <a:latin typeface="Andika" panose="02000000000000000000" pitchFamily="2" charset="0"/>
              </a:rPr>
              <a:t> places could be warmed by the bonds of friendship.</a:t>
            </a:r>
            <a:endParaRPr lang="en-US" sz="3000" dirty="0">
              <a:solidFill>
                <a:schemeClr val="bg1"/>
              </a:solidFill>
            </a:endParaRPr>
          </a:p>
        </p:txBody>
      </p:sp>
    </p:spTree>
    <p:extLst>
      <p:ext uri="{BB962C8B-B14F-4D97-AF65-F5344CB8AC3E}">
        <p14:creationId xmlns:p14="http://schemas.microsoft.com/office/powerpoint/2010/main" val="120572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3CA29AA0-73BC-5A54-836D-66060BA29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2" name="Title 1">
            <a:extLst>
              <a:ext uri="{FF2B5EF4-FFF2-40B4-BE49-F238E27FC236}">
                <a16:creationId xmlns:a16="http://schemas.microsoft.com/office/drawing/2014/main" id="{E267E202-C70F-0846-F112-E7D30B2A5D9E}"/>
              </a:ext>
            </a:extLst>
          </p:cNvPr>
          <p:cNvSpPr>
            <a:spLocks noGrp="1"/>
          </p:cNvSpPr>
          <p:nvPr>
            <p:ph type="title"/>
          </p:nvPr>
        </p:nvSpPr>
        <p:spPr>
          <a:xfrm>
            <a:off x="2952750" y="268478"/>
            <a:ext cx="6438900" cy="864997"/>
          </a:xfrm>
          <a:prstGeom prst="roundRect">
            <a:avLst/>
          </a:prstGeom>
          <a:solidFill>
            <a:srgbClr val="002060"/>
          </a:solidFill>
        </p:spPr>
        <p:txBody>
          <a:bodyPr>
            <a:normAutofit/>
          </a:bodyPr>
          <a:lstStyle/>
          <a:p>
            <a:pPr algn="ctr"/>
            <a:r>
              <a:rPr lang="en-US" sz="4800" b="1" dirty="0">
                <a:solidFill>
                  <a:schemeClr val="bg1"/>
                </a:solidFill>
                <a:latin typeface="Andika" panose="02000000000000000000" pitchFamily="2" charset="0"/>
              </a:rPr>
              <a:t>Challenge</a:t>
            </a:r>
          </a:p>
        </p:txBody>
      </p:sp>
      <p:sp>
        <p:nvSpPr>
          <p:cNvPr id="5" name="TextBox 4">
            <a:extLst>
              <a:ext uri="{FF2B5EF4-FFF2-40B4-BE49-F238E27FC236}">
                <a16:creationId xmlns:a16="http://schemas.microsoft.com/office/drawing/2014/main" id="{96568245-3926-C47F-4941-2248E5E134C4}"/>
              </a:ext>
            </a:extLst>
          </p:cNvPr>
          <p:cNvSpPr txBox="1"/>
          <p:nvPr/>
        </p:nvSpPr>
        <p:spPr>
          <a:xfrm>
            <a:off x="207168" y="5052854"/>
            <a:ext cx="11718132" cy="1600438"/>
          </a:xfrm>
          <a:prstGeom prst="roundRect">
            <a:avLst/>
          </a:prstGeom>
          <a:solidFill>
            <a:srgbClr val="EF8023"/>
          </a:solidFill>
        </p:spPr>
        <p:txBody>
          <a:bodyPr wrap="square">
            <a:spAutoFit/>
          </a:bodyPr>
          <a:lstStyle/>
          <a:p>
            <a:pPr algn="ctr"/>
            <a:r>
              <a:rPr lang="en-GB" sz="4400" dirty="0">
                <a:solidFill>
                  <a:schemeClr val="bg1"/>
                </a:solidFill>
                <a:effectLst/>
                <a:latin typeface="Andika" panose="02000000000000000000" pitchFamily="2" charset="0"/>
              </a:rPr>
              <a:t>Ev_r_b_d_ on Mathedonia joined in the excitement.</a:t>
            </a:r>
            <a:endParaRPr lang="en-US" sz="4400" dirty="0">
              <a:solidFill>
                <a:schemeClr val="bg1"/>
              </a:solidFill>
            </a:endParaRPr>
          </a:p>
        </p:txBody>
      </p:sp>
      <p:sp>
        <p:nvSpPr>
          <p:cNvPr id="7" name="TextBox 6">
            <a:extLst>
              <a:ext uri="{FF2B5EF4-FFF2-40B4-BE49-F238E27FC236}">
                <a16:creationId xmlns:a16="http://schemas.microsoft.com/office/drawing/2014/main" id="{825E0506-DDFE-7FE2-63C4-20F0DCDAD0E4}"/>
              </a:ext>
            </a:extLst>
          </p:cNvPr>
          <p:cNvSpPr txBox="1"/>
          <p:nvPr/>
        </p:nvSpPr>
        <p:spPr>
          <a:xfrm>
            <a:off x="234554" y="3011360"/>
            <a:ext cx="11718132" cy="1600438"/>
          </a:xfrm>
          <a:prstGeom prst="roundRect">
            <a:avLst/>
          </a:prstGeom>
          <a:solidFill>
            <a:srgbClr val="EF8023"/>
          </a:solidFill>
        </p:spPr>
        <p:txBody>
          <a:bodyPr wrap="square">
            <a:spAutoFit/>
          </a:bodyPr>
          <a:lstStyle/>
          <a:p>
            <a:pPr algn="ctr"/>
            <a:r>
              <a:rPr lang="en-GB" sz="4400" dirty="0">
                <a:solidFill>
                  <a:schemeClr val="bg1"/>
                </a:solidFill>
                <a:latin typeface="Andika" panose="02000000000000000000" pitchFamily="2" charset="0"/>
              </a:rPr>
              <a:t>W</a:t>
            </a:r>
            <a:r>
              <a:rPr lang="en-GB" sz="4400" dirty="0">
                <a:solidFill>
                  <a:schemeClr val="bg1"/>
                </a:solidFill>
                <a:effectLst/>
                <a:latin typeface="Andika" panose="02000000000000000000" pitchFamily="2" charset="0"/>
              </a:rPr>
              <a:t>hoever could ho_ _ the go_ _en flower would be granted a wish.</a:t>
            </a:r>
            <a:endParaRPr lang="en-US" sz="4400" dirty="0">
              <a:solidFill>
                <a:schemeClr val="bg1"/>
              </a:solidFill>
            </a:endParaRPr>
          </a:p>
        </p:txBody>
      </p:sp>
      <p:sp>
        <p:nvSpPr>
          <p:cNvPr id="9" name="TextBox 8">
            <a:extLst>
              <a:ext uri="{FF2B5EF4-FFF2-40B4-BE49-F238E27FC236}">
                <a16:creationId xmlns:a16="http://schemas.microsoft.com/office/drawing/2014/main" id="{89ACF502-48F2-9043-47F8-EEB571A615AF}"/>
              </a:ext>
            </a:extLst>
          </p:cNvPr>
          <p:cNvSpPr txBox="1"/>
          <p:nvPr/>
        </p:nvSpPr>
        <p:spPr>
          <a:xfrm>
            <a:off x="239314" y="1443754"/>
            <a:ext cx="11718132" cy="1126550"/>
          </a:xfrm>
          <a:prstGeom prst="roundRect">
            <a:avLst/>
          </a:prstGeom>
          <a:solidFill>
            <a:srgbClr val="EF8023"/>
          </a:solidFill>
        </p:spPr>
        <p:txBody>
          <a:bodyPr wrap="square">
            <a:spAutoFit/>
          </a:bodyPr>
          <a:lstStyle/>
          <a:p>
            <a:pPr algn="ctr">
              <a:lnSpc>
                <a:spcPct val="150000"/>
              </a:lnSpc>
            </a:pPr>
            <a:r>
              <a:rPr lang="en-GB" sz="4400" dirty="0">
                <a:solidFill>
                  <a:schemeClr val="bg1"/>
                </a:solidFill>
                <a:latin typeface="Andika" panose="02000000000000000000" pitchFamily="2" charset="0"/>
              </a:rPr>
              <a:t>The o_d and c_ _ d mountains.</a:t>
            </a:r>
            <a:endParaRPr lang="en-US" sz="4400" dirty="0">
              <a:solidFill>
                <a:schemeClr val="bg1"/>
              </a:solidFill>
            </a:endParaRPr>
          </a:p>
        </p:txBody>
      </p:sp>
      <p:sp>
        <p:nvSpPr>
          <p:cNvPr id="4" name="TextBox 3">
            <a:extLst>
              <a:ext uri="{FF2B5EF4-FFF2-40B4-BE49-F238E27FC236}">
                <a16:creationId xmlns:a16="http://schemas.microsoft.com/office/drawing/2014/main" id="{C56C6AE1-12E4-1975-0955-BD0842D18F67}"/>
              </a:ext>
            </a:extLst>
          </p:cNvPr>
          <p:cNvSpPr txBox="1"/>
          <p:nvPr/>
        </p:nvSpPr>
        <p:spPr>
          <a:xfrm>
            <a:off x="234554" y="1401268"/>
            <a:ext cx="11718132" cy="1126550"/>
          </a:xfrm>
          <a:prstGeom prst="roundRect">
            <a:avLst/>
          </a:prstGeom>
          <a:solidFill>
            <a:srgbClr val="EF8023"/>
          </a:solidFill>
        </p:spPr>
        <p:txBody>
          <a:bodyPr wrap="square">
            <a:spAutoFit/>
          </a:bodyPr>
          <a:lstStyle/>
          <a:p>
            <a:pPr algn="ctr">
              <a:lnSpc>
                <a:spcPct val="150000"/>
              </a:lnSpc>
            </a:pPr>
            <a:r>
              <a:rPr lang="en-GB" sz="4400" dirty="0">
                <a:solidFill>
                  <a:schemeClr val="bg1"/>
                </a:solidFill>
                <a:latin typeface="Andika" panose="02000000000000000000" pitchFamily="2" charset="0"/>
              </a:rPr>
              <a:t>The o</a:t>
            </a:r>
            <a:r>
              <a:rPr lang="en-GB" sz="4400" dirty="0">
                <a:solidFill>
                  <a:srgbClr val="FFFF00"/>
                </a:solidFill>
                <a:latin typeface="Andika" panose="02000000000000000000" pitchFamily="2" charset="0"/>
              </a:rPr>
              <a:t>l</a:t>
            </a:r>
            <a:r>
              <a:rPr lang="en-GB" sz="4400" dirty="0">
                <a:solidFill>
                  <a:schemeClr val="bg1"/>
                </a:solidFill>
                <a:latin typeface="Andika" panose="02000000000000000000" pitchFamily="2" charset="0"/>
              </a:rPr>
              <a:t>d and c</a:t>
            </a:r>
            <a:r>
              <a:rPr lang="en-GB" sz="4400" dirty="0">
                <a:solidFill>
                  <a:srgbClr val="FFFF00"/>
                </a:solidFill>
                <a:latin typeface="Andika" panose="02000000000000000000" pitchFamily="2" charset="0"/>
              </a:rPr>
              <a:t>ol</a:t>
            </a:r>
            <a:r>
              <a:rPr lang="en-GB" sz="4400" dirty="0">
                <a:solidFill>
                  <a:schemeClr val="bg1"/>
                </a:solidFill>
                <a:latin typeface="Andika" panose="02000000000000000000" pitchFamily="2" charset="0"/>
              </a:rPr>
              <a:t>d mountains.</a:t>
            </a:r>
            <a:endParaRPr lang="en-US" sz="4400" dirty="0">
              <a:solidFill>
                <a:schemeClr val="bg1"/>
              </a:solidFill>
            </a:endParaRPr>
          </a:p>
        </p:txBody>
      </p:sp>
      <p:sp>
        <p:nvSpPr>
          <p:cNvPr id="6" name="TextBox 5">
            <a:extLst>
              <a:ext uri="{FF2B5EF4-FFF2-40B4-BE49-F238E27FC236}">
                <a16:creationId xmlns:a16="http://schemas.microsoft.com/office/drawing/2014/main" id="{D1B0E33A-63EF-ED52-57F5-FEFDE0B95358}"/>
              </a:ext>
            </a:extLst>
          </p:cNvPr>
          <p:cNvSpPr txBox="1"/>
          <p:nvPr/>
        </p:nvSpPr>
        <p:spPr>
          <a:xfrm>
            <a:off x="234554" y="2990117"/>
            <a:ext cx="11718132" cy="1600438"/>
          </a:xfrm>
          <a:prstGeom prst="roundRect">
            <a:avLst/>
          </a:prstGeom>
          <a:solidFill>
            <a:srgbClr val="EF8023"/>
          </a:solidFill>
        </p:spPr>
        <p:txBody>
          <a:bodyPr wrap="square">
            <a:spAutoFit/>
          </a:bodyPr>
          <a:lstStyle/>
          <a:p>
            <a:pPr algn="ctr"/>
            <a:r>
              <a:rPr lang="en-GB" sz="4400" dirty="0">
                <a:solidFill>
                  <a:schemeClr val="bg1"/>
                </a:solidFill>
                <a:latin typeface="Andika" panose="02000000000000000000" pitchFamily="2" charset="0"/>
              </a:rPr>
              <a:t>W</a:t>
            </a:r>
            <a:r>
              <a:rPr lang="en-GB" sz="4400" dirty="0">
                <a:solidFill>
                  <a:schemeClr val="bg1"/>
                </a:solidFill>
                <a:effectLst/>
                <a:latin typeface="Andika" panose="02000000000000000000" pitchFamily="2" charset="0"/>
              </a:rPr>
              <a:t>hoever could ho</a:t>
            </a:r>
            <a:r>
              <a:rPr lang="en-GB" sz="4400" dirty="0">
                <a:solidFill>
                  <a:srgbClr val="FFFF00"/>
                </a:solidFill>
                <a:effectLst/>
                <a:latin typeface="Andika" panose="02000000000000000000" pitchFamily="2" charset="0"/>
              </a:rPr>
              <a:t>ld</a:t>
            </a:r>
            <a:r>
              <a:rPr lang="en-GB" sz="4400" dirty="0">
                <a:solidFill>
                  <a:schemeClr val="bg1"/>
                </a:solidFill>
                <a:effectLst/>
                <a:latin typeface="Andika" panose="02000000000000000000" pitchFamily="2" charset="0"/>
              </a:rPr>
              <a:t> the go</a:t>
            </a:r>
            <a:r>
              <a:rPr lang="en-GB" sz="4400" dirty="0">
                <a:solidFill>
                  <a:srgbClr val="FFFF00"/>
                </a:solidFill>
                <a:effectLst/>
                <a:latin typeface="Andika" panose="02000000000000000000" pitchFamily="2" charset="0"/>
              </a:rPr>
              <a:t>ld</a:t>
            </a:r>
            <a:r>
              <a:rPr lang="en-GB" sz="4400" dirty="0">
                <a:solidFill>
                  <a:schemeClr val="bg1"/>
                </a:solidFill>
                <a:effectLst/>
                <a:latin typeface="Andika" panose="02000000000000000000" pitchFamily="2" charset="0"/>
              </a:rPr>
              <a:t>en flower would be granted a wish.</a:t>
            </a:r>
            <a:endParaRPr lang="en-US" sz="4400" dirty="0">
              <a:solidFill>
                <a:schemeClr val="bg1"/>
              </a:solidFill>
            </a:endParaRPr>
          </a:p>
        </p:txBody>
      </p:sp>
      <p:sp>
        <p:nvSpPr>
          <p:cNvPr id="8" name="TextBox 7">
            <a:extLst>
              <a:ext uri="{FF2B5EF4-FFF2-40B4-BE49-F238E27FC236}">
                <a16:creationId xmlns:a16="http://schemas.microsoft.com/office/drawing/2014/main" id="{C46EF6D6-A5D6-9621-6CBE-B52F0A25C0E5}"/>
              </a:ext>
            </a:extLst>
          </p:cNvPr>
          <p:cNvSpPr txBox="1"/>
          <p:nvPr/>
        </p:nvSpPr>
        <p:spPr>
          <a:xfrm>
            <a:off x="207168" y="5052854"/>
            <a:ext cx="11718132" cy="1600438"/>
          </a:xfrm>
          <a:prstGeom prst="roundRect">
            <a:avLst/>
          </a:prstGeom>
          <a:solidFill>
            <a:srgbClr val="EF8023"/>
          </a:solidFill>
        </p:spPr>
        <p:txBody>
          <a:bodyPr wrap="square">
            <a:spAutoFit/>
          </a:bodyPr>
          <a:lstStyle/>
          <a:p>
            <a:pPr algn="ctr"/>
            <a:r>
              <a:rPr lang="en-GB" sz="4400" dirty="0">
                <a:solidFill>
                  <a:schemeClr val="bg1"/>
                </a:solidFill>
                <a:effectLst/>
                <a:latin typeface="Andika" panose="02000000000000000000" pitchFamily="2" charset="0"/>
              </a:rPr>
              <a:t>Ev</a:t>
            </a:r>
            <a:r>
              <a:rPr lang="en-GB" sz="4400" dirty="0">
                <a:solidFill>
                  <a:srgbClr val="FFFF00"/>
                </a:solidFill>
                <a:effectLst/>
                <a:latin typeface="Andika" panose="02000000000000000000" pitchFamily="2" charset="0"/>
              </a:rPr>
              <a:t>e</a:t>
            </a:r>
            <a:r>
              <a:rPr lang="en-GB" sz="4400" dirty="0">
                <a:solidFill>
                  <a:schemeClr val="bg1"/>
                </a:solidFill>
                <a:effectLst/>
                <a:latin typeface="Andika" panose="02000000000000000000" pitchFamily="2" charset="0"/>
              </a:rPr>
              <a:t>r</a:t>
            </a:r>
            <a:r>
              <a:rPr lang="en-GB" sz="4400" dirty="0">
                <a:solidFill>
                  <a:srgbClr val="FFFF00"/>
                </a:solidFill>
                <a:latin typeface="Andika" panose="02000000000000000000" pitchFamily="2" charset="0"/>
              </a:rPr>
              <a:t>y</a:t>
            </a:r>
            <a:r>
              <a:rPr lang="en-GB" sz="4400" dirty="0">
                <a:solidFill>
                  <a:schemeClr val="bg1"/>
                </a:solidFill>
                <a:effectLst/>
                <a:latin typeface="Andika" panose="02000000000000000000" pitchFamily="2" charset="0"/>
              </a:rPr>
              <a:t>b</a:t>
            </a:r>
            <a:r>
              <a:rPr lang="en-GB" sz="4400" dirty="0">
                <a:solidFill>
                  <a:srgbClr val="FFFF00"/>
                </a:solidFill>
                <a:effectLst/>
                <a:latin typeface="Andika" panose="02000000000000000000" pitchFamily="2" charset="0"/>
              </a:rPr>
              <a:t>o</a:t>
            </a:r>
            <a:r>
              <a:rPr lang="en-GB" sz="4400" dirty="0">
                <a:solidFill>
                  <a:schemeClr val="bg1"/>
                </a:solidFill>
                <a:effectLst/>
                <a:latin typeface="Andika" panose="02000000000000000000" pitchFamily="2" charset="0"/>
              </a:rPr>
              <a:t>d</a:t>
            </a:r>
            <a:r>
              <a:rPr lang="en-GB" sz="4400" dirty="0">
                <a:solidFill>
                  <a:srgbClr val="FFFF00"/>
                </a:solidFill>
                <a:effectLst/>
                <a:latin typeface="Andika" panose="02000000000000000000" pitchFamily="2" charset="0"/>
              </a:rPr>
              <a:t>y</a:t>
            </a:r>
            <a:r>
              <a:rPr lang="en-GB" sz="4400" dirty="0">
                <a:solidFill>
                  <a:schemeClr val="bg1"/>
                </a:solidFill>
                <a:effectLst/>
                <a:latin typeface="Andika" panose="02000000000000000000" pitchFamily="2" charset="0"/>
              </a:rPr>
              <a:t> on Mathedonia joined in the excitement.</a:t>
            </a:r>
            <a:endParaRPr lang="en-US" sz="4400" dirty="0">
              <a:solidFill>
                <a:schemeClr val="bg1"/>
              </a:solidFill>
            </a:endParaRPr>
          </a:p>
        </p:txBody>
      </p:sp>
    </p:spTree>
    <p:extLst>
      <p:ext uri="{BB962C8B-B14F-4D97-AF65-F5344CB8AC3E}">
        <p14:creationId xmlns:p14="http://schemas.microsoft.com/office/powerpoint/2010/main" val="194754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2906" y="2102255"/>
            <a:ext cx="10690167" cy="1200329"/>
          </a:xfrm>
          <a:prstGeom prst="rect">
            <a:avLst/>
          </a:prstGeom>
          <a:noFill/>
        </p:spPr>
        <p:txBody>
          <a:bodyPr wrap="square" rtlCol="0">
            <a:spAutoFit/>
          </a:bodyPr>
          <a:lstStyle/>
          <a:p>
            <a:pPr algn="ctr"/>
            <a:r>
              <a:rPr lang="en-GB" sz="3600" dirty="0">
                <a:solidFill>
                  <a:schemeClr val="bg1"/>
                </a:solidFill>
              </a:rPr>
              <a:t>Emile and Aimee decided to embark on an adventure to the uld and culd mountains. </a:t>
            </a:r>
          </a:p>
        </p:txBody>
      </p:sp>
      <p:sp>
        <p:nvSpPr>
          <p:cNvPr id="6" name="TextBox 5">
            <a:extLst>
              <a:ext uri="{FF2B5EF4-FFF2-40B4-BE49-F238E27FC236}">
                <a16:creationId xmlns:a16="http://schemas.microsoft.com/office/drawing/2014/main" id="{7ECFC0D5-35D4-7F58-976E-20655DD8F586}"/>
              </a:ext>
            </a:extLst>
          </p:cNvPr>
          <p:cNvSpPr txBox="1"/>
          <p:nvPr/>
        </p:nvSpPr>
        <p:spPr>
          <a:xfrm>
            <a:off x="709349" y="4156597"/>
            <a:ext cx="10690167" cy="1754326"/>
          </a:xfrm>
          <a:prstGeom prst="rect">
            <a:avLst/>
          </a:prstGeom>
          <a:noFill/>
        </p:spPr>
        <p:txBody>
          <a:bodyPr wrap="square" rtlCol="0">
            <a:spAutoFit/>
          </a:bodyPr>
          <a:lstStyle/>
          <a:p>
            <a:pPr algn="ctr"/>
            <a:r>
              <a:rPr lang="en-GB" sz="3600" dirty="0">
                <a:solidFill>
                  <a:schemeClr val="bg1"/>
                </a:solidFill>
              </a:rPr>
              <a:t>Their mission was to find the legendary gulden flower that ony bloomed once evry thousand years.</a:t>
            </a:r>
          </a:p>
        </p:txBody>
      </p:sp>
      <p:sp>
        <p:nvSpPr>
          <p:cNvPr id="3" name="TextBox 2">
            <a:extLst>
              <a:ext uri="{FF2B5EF4-FFF2-40B4-BE49-F238E27FC236}">
                <a16:creationId xmlns:a16="http://schemas.microsoft.com/office/drawing/2014/main" id="{8B83D266-45A2-DC9A-CACE-B8EBD90060A9}"/>
              </a:ext>
            </a:extLst>
          </p:cNvPr>
          <p:cNvSpPr txBox="1"/>
          <p:nvPr/>
        </p:nvSpPr>
        <p:spPr>
          <a:xfrm>
            <a:off x="723205" y="2098197"/>
            <a:ext cx="10690167" cy="1200329"/>
          </a:xfrm>
          <a:prstGeom prst="rect">
            <a:avLst/>
          </a:prstGeom>
          <a:noFill/>
        </p:spPr>
        <p:txBody>
          <a:bodyPr wrap="square" rtlCol="0">
            <a:spAutoFit/>
          </a:bodyPr>
          <a:lstStyle/>
          <a:p>
            <a:pPr algn="ctr"/>
            <a:r>
              <a:rPr lang="en-GB" sz="3600" dirty="0">
                <a:solidFill>
                  <a:schemeClr val="bg1"/>
                </a:solidFill>
              </a:rPr>
              <a:t>Emile and Aimee decided to embark on an adventure to the </a:t>
            </a:r>
            <a:r>
              <a:rPr lang="en-GB" sz="3600" u="sng" dirty="0">
                <a:solidFill>
                  <a:srgbClr val="FF0000"/>
                </a:solidFill>
              </a:rPr>
              <a:t>o</a:t>
            </a:r>
            <a:r>
              <a:rPr lang="en-GB" sz="3600" dirty="0">
                <a:solidFill>
                  <a:schemeClr val="bg1"/>
                </a:solidFill>
              </a:rPr>
              <a:t>ld and c</a:t>
            </a:r>
            <a:r>
              <a:rPr lang="en-GB" sz="3600" u="sng" dirty="0">
                <a:solidFill>
                  <a:srgbClr val="FF0000"/>
                </a:solidFill>
              </a:rPr>
              <a:t>o</a:t>
            </a:r>
            <a:r>
              <a:rPr lang="en-GB" sz="3600" dirty="0">
                <a:solidFill>
                  <a:schemeClr val="bg1"/>
                </a:solidFill>
              </a:rPr>
              <a:t>ld mountains. </a:t>
            </a:r>
          </a:p>
        </p:txBody>
      </p:sp>
      <p:sp>
        <p:nvSpPr>
          <p:cNvPr id="5" name="TextBox 4">
            <a:extLst>
              <a:ext uri="{FF2B5EF4-FFF2-40B4-BE49-F238E27FC236}">
                <a16:creationId xmlns:a16="http://schemas.microsoft.com/office/drawing/2014/main" id="{5F1F55F9-FEFF-10A3-B5E7-22365558DF13}"/>
              </a:ext>
            </a:extLst>
          </p:cNvPr>
          <p:cNvSpPr txBox="1"/>
          <p:nvPr/>
        </p:nvSpPr>
        <p:spPr>
          <a:xfrm>
            <a:off x="709348" y="4165214"/>
            <a:ext cx="10690167" cy="1754326"/>
          </a:xfrm>
          <a:prstGeom prst="rect">
            <a:avLst/>
          </a:prstGeom>
          <a:noFill/>
        </p:spPr>
        <p:txBody>
          <a:bodyPr wrap="square" rtlCol="0">
            <a:spAutoFit/>
          </a:bodyPr>
          <a:lstStyle/>
          <a:p>
            <a:pPr algn="ctr"/>
            <a:r>
              <a:rPr lang="en-GB" sz="3600" dirty="0">
                <a:solidFill>
                  <a:schemeClr val="bg1"/>
                </a:solidFill>
              </a:rPr>
              <a:t>Their mission was to find the legendary gulden flower that on</a:t>
            </a:r>
            <a:r>
              <a:rPr lang="en-GB" sz="3600" u="sng" dirty="0">
                <a:solidFill>
                  <a:srgbClr val="FF0000"/>
                </a:solidFill>
              </a:rPr>
              <a:t>l</a:t>
            </a:r>
            <a:r>
              <a:rPr lang="en-GB" sz="3600" dirty="0">
                <a:solidFill>
                  <a:schemeClr val="bg1"/>
                </a:solidFill>
              </a:rPr>
              <a:t>y bloomed once ev</a:t>
            </a:r>
            <a:r>
              <a:rPr lang="en-GB" sz="3600" u="sng" dirty="0">
                <a:solidFill>
                  <a:srgbClr val="FF0000"/>
                </a:solidFill>
              </a:rPr>
              <a:t>e</a:t>
            </a:r>
            <a:r>
              <a:rPr lang="en-GB" sz="3600" dirty="0">
                <a:solidFill>
                  <a:schemeClr val="bg1"/>
                </a:solidFill>
              </a:rPr>
              <a:t>ry thousand years.</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Scrambler has stolen some letters!</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t</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___</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___r_</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_</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v__</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c_l_</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722251" y="5871742"/>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1973867" cy="2990374"/>
          </a:xfrm>
          <a:prstGeom prst="roundRect">
            <a:avLst/>
          </a:prstGeom>
          <a:solidFill>
            <a:schemeClr val="bg1">
              <a:lumMod val="95000"/>
            </a:schemeClr>
          </a:solidFill>
        </p:spPr>
        <p:txBody>
          <a:bodyPr wrap="square" rtlCol="0">
            <a:spAutoFit/>
          </a:bodyPr>
          <a:lstStyle/>
          <a:p>
            <a:pPr algn="ctr"/>
            <a:r>
              <a:rPr lang="en-GB" sz="4400" dirty="0"/>
              <a:t>cold </a:t>
            </a:r>
          </a:p>
          <a:p>
            <a:pPr algn="ctr"/>
            <a:r>
              <a:rPr lang="en-GB" sz="4400" dirty="0"/>
              <a:t>told </a:t>
            </a:r>
          </a:p>
          <a:p>
            <a:pPr algn="ctr"/>
            <a:r>
              <a:rPr lang="en-GB" sz="4400" dirty="0"/>
              <a:t>every </a:t>
            </a:r>
          </a:p>
          <a:p>
            <a:pPr algn="ctr"/>
            <a:r>
              <a:rPr lang="en-GB" sz="4400" dirty="0"/>
              <a:t>even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722251" y="5877146"/>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757949" y="5949764"/>
            <a:ext cx="2113551"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722251" y="5877146"/>
            <a:ext cx="2113551"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722251" y="5877146"/>
            <a:ext cx="2113551"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t</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old</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eve</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r</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y</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e</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v</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en</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o</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l</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d</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722251" y="5871742"/>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1973867" cy="2990374"/>
          </a:xfrm>
          <a:prstGeom prst="roundRect">
            <a:avLst/>
          </a:prstGeom>
          <a:solidFill>
            <a:schemeClr val="bg1">
              <a:lumMod val="95000"/>
            </a:schemeClr>
          </a:solidFill>
        </p:spPr>
        <p:txBody>
          <a:bodyPr wrap="square" rtlCol="0">
            <a:spAutoFit/>
          </a:bodyPr>
          <a:lstStyle/>
          <a:p>
            <a:pPr algn="ctr"/>
            <a:r>
              <a:rPr lang="en-GB" sz="4400" dirty="0"/>
              <a:t>cold </a:t>
            </a:r>
          </a:p>
          <a:p>
            <a:pPr algn="ctr"/>
            <a:r>
              <a:rPr lang="en-GB" sz="4400" dirty="0"/>
              <a:t>told </a:t>
            </a:r>
          </a:p>
          <a:p>
            <a:pPr algn="ctr"/>
            <a:r>
              <a:rPr lang="en-GB" sz="4400" dirty="0"/>
              <a:t>every </a:t>
            </a:r>
          </a:p>
          <a:p>
            <a:pPr algn="ctr"/>
            <a:r>
              <a:rPr lang="en-GB" sz="4400" dirty="0"/>
              <a:t>even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722251" y="5877146"/>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2AB6BF7B-1252-79BB-9CEA-506E4C2A17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3690070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153360424"/>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SY2T1BW5L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SY2T1BW5P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SY2T1BW5S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SY2T1BW5F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SY2T1BW5A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SY2T1BW5Sa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SY2T1BW5Fe</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BD48B577-2ECE-DD4A-DBF7-88B5EB5DE4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8" name="Rectangle: Rounded Corners 7">
            <a:extLst>
              <a:ext uri="{FF2B5EF4-FFF2-40B4-BE49-F238E27FC236}">
                <a16:creationId xmlns:a16="http://schemas.microsoft.com/office/drawing/2014/main" id="{579759B1-68E3-571D-7822-66310ACDF9F2}"/>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288D0585-6ABF-753D-8E51-13483F002D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232965" y="2096457"/>
            <a:ext cx="1894865"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400" dirty="0">
                <a:solidFill>
                  <a:schemeClr val="tx1"/>
                </a:solidFill>
                <a:latin typeface="+mn-lt"/>
              </a:rPr>
              <a:t>old </a:t>
            </a:r>
          </a:p>
          <a:p>
            <a:pPr marL="514350" indent="-514350">
              <a:lnSpc>
                <a:spcPct val="150000"/>
              </a:lnSpc>
              <a:spcBef>
                <a:spcPct val="0"/>
              </a:spcBef>
              <a:buAutoNum type="arabicPeriod"/>
            </a:pPr>
            <a:r>
              <a:rPr lang="en-GB" altLang="en-US" sz="2400" dirty="0">
                <a:solidFill>
                  <a:schemeClr val="tx1"/>
                </a:solidFill>
                <a:latin typeface="+mn-lt"/>
              </a:rPr>
              <a:t>cold </a:t>
            </a:r>
          </a:p>
          <a:p>
            <a:pPr marL="514350" indent="-514350">
              <a:lnSpc>
                <a:spcPct val="150000"/>
              </a:lnSpc>
              <a:spcBef>
                <a:spcPct val="0"/>
              </a:spcBef>
              <a:buAutoNum type="arabicPeriod"/>
            </a:pPr>
            <a:r>
              <a:rPr lang="en-GB" altLang="en-US" sz="2400" dirty="0">
                <a:solidFill>
                  <a:schemeClr val="tx1"/>
                </a:solidFill>
                <a:latin typeface="+mn-lt"/>
              </a:rPr>
              <a:t>gold </a:t>
            </a:r>
          </a:p>
          <a:p>
            <a:pPr marL="514350" indent="-514350">
              <a:lnSpc>
                <a:spcPct val="150000"/>
              </a:lnSpc>
              <a:spcBef>
                <a:spcPct val="0"/>
              </a:spcBef>
              <a:buAutoNum type="arabicPeriod"/>
            </a:pPr>
            <a:r>
              <a:rPr lang="en-GB" altLang="en-US" sz="2400" dirty="0">
                <a:solidFill>
                  <a:schemeClr val="tx1"/>
                </a:solidFill>
                <a:latin typeface="+mn-lt"/>
              </a:rPr>
              <a:t>hold</a:t>
            </a:r>
          </a:p>
          <a:p>
            <a:pPr marL="514350" indent="-514350">
              <a:lnSpc>
                <a:spcPct val="150000"/>
              </a:lnSpc>
              <a:spcBef>
                <a:spcPct val="0"/>
              </a:spcBef>
              <a:buAutoNum type="arabicPeriod"/>
            </a:pPr>
            <a:r>
              <a:rPr lang="en-GB" altLang="en-US" sz="2400" dirty="0">
                <a:solidFill>
                  <a:schemeClr val="tx1"/>
                </a:solidFill>
                <a:latin typeface="+mn-lt"/>
              </a:rPr>
              <a:t>told </a:t>
            </a:r>
          </a:p>
          <a:p>
            <a:pPr marL="514350" indent="-514350">
              <a:lnSpc>
                <a:spcPct val="150000"/>
              </a:lnSpc>
              <a:spcBef>
                <a:spcPct val="0"/>
              </a:spcBef>
              <a:buAutoNum type="arabicPeriod"/>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273065" y="2154431"/>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6.	every </a:t>
            </a:r>
          </a:p>
          <a:p>
            <a:pPr>
              <a:lnSpc>
                <a:spcPct val="150000"/>
              </a:lnSpc>
              <a:spcBef>
                <a:spcPct val="0"/>
              </a:spcBef>
              <a:buNone/>
            </a:pPr>
            <a:r>
              <a:rPr lang="en-GB" altLang="en-US" sz="2400" dirty="0">
                <a:solidFill>
                  <a:schemeClr val="tx1"/>
                </a:solidFill>
                <a:latin typeface="+mn-lt"/>
              </a:rPr>
              <a:t>7.	everybody </a:t>
            </a:r>
          </a:p>
          <a:p>
            <a:pPr marL="457200" indent="-457200">
              <a:lnSpc>
                <a:spcPct val="150000"/>
              </a:lnSpc>
              <a:spcBef>
                <a:spcPct val="0"/>
              </a:spcBef>
              <a:buAutoNum type="arabicPeriod" startAt="8"/>
            </a:pPr>
            <a:r>
              <a:rPr lang="en-GB" altLang="en-US" sz="2400" dirty="0">
                <a:solidFill>
                  <a:schemeClr val="tx1"/>
                </a:solidFill>
                <a:latin typeface="+mn-lt"/>
              </a:rPr>
              <a:t>     even</a:t>
            </a:r>
          </a:p>
          <a:p>
            <a:pPr marL="457200" indent="-457200">
              <a:lnSpc>
                <a:spcPct val="150000"/>
              </a:lnSpc>
              <a:spcBef>
                <a:spcPct val="0"/>
              </a:spcBef>
              <a:buAutoNum type="arabicPeriod" startAt="8"/>
            </a:pPr>
            <a:r>
              <a:rPr lang="en-GB" altLang="en-US" sz="2400" dirty="0">
                <a:solidFill>
                  <a:schemeClr val="tx1"/>
                </a:solidFill>
                <a:latin typeface="+mn-lt"/>
              </a:rPr>
              <a:t>     most </a:t>
            </a:r>
          </a:p>
          <a:p>
            <a:pPr marL="457200" indent="-457200">
              <a:lnSpc>
                <a:spcPct val="150000"/>
              </a:lnSpc>
              <a:spcBef>
                <a:spcPct val="0"/>
              </a:spcBef>
              <a:buAutoNum type="arabicPeriod" startAt="8"/>
            </a:pPr>
            <a:r>
              <a:rPr lang="en-GB" altLang="en-US" sz="2400" dirty="0">
                <a:solidFill>
                  <a:schemeClr val="tx1"/>
                </a:solidFill>
                <a:latin typeface="+mn-lt"/>
              </a:rPr>
              <a:t>	only</a:t>
            </a:r>
          </a:p>
          <a:p>
            <a:pPr marL="457200" indent="-457200">
              <a:lnSpc>
                <a:spcPct val="150000"/>
              </a:lnSpc>
              <a:spcBef>
                <a:spcPct val="0"/>
              </a:spcBef>
              <a:buAutoNum type="arabicPeriod" startAt="8"/>
            </a:pPr>
            <a:r>
              <a:rPr lang="en-GB" altLang="en-US" sz="2400" dirty="0">
                <a:solidFill>
                  <a:schemeClr val="tx1"/>
                </a:solidFill>
                <a:latin typeface="+mn-lt"/>
              </a:rPr>
              <a:t>	both  </a:t>
            </a:r>
          </a:p>
        </p:txBody>
      </p:sp>
      <p:pic>
        <p:nvPicPr>
          <p:cNvPr id="10" name="Picture 9">
            <a:extLst>
              <a:ext uri="{FF2B5EF4-FFF2-40B4-BE49-F238E27FC236}">
                <a16:creationId xmlns:a16="http://schemas.microsoft.com/office/drawing/2014/main" id="{8D29E894-5C38-957E-B6D3-DF963D7704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C128A88F-7BB5-0FF3-43DE-D688DA47F909}"/>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870">
                                          <p:stCondLst>
                                            <p:cond delay="0"/>
                                          </p:stCondLst>
                                        </p:cTn>
                                        <p:tgtEl>
                                          <p:spTgt spid="10"/>
                                        </p:tgtEl>
                                      </p:cBhvr>
                                    </p:animEffect>
                                    <p:anim calcmode="lin" valueType="num">
                                      <p:cBhvr>
                                        <p:cTn id="10" dur="273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99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996" tmFilter="0, 0; 0.125,0.2665; 0.25,0.4; 0.375,0.465; 0.5,0.5;  0.625,0.535; 0.75,0.6; 0.875,0.7335; 1,1">
                                          <p:stCondLst>
                                            <p:cond delay="996"/>
                                          </p:stCondLst>
                                        </p:cTn>
                                        <p:tgtEl>
                                          <p:spTgt spid="10"/>
                                        </p:tgtEl>
                                        <p:attrNameLst>
                                          <p:attrName>ppt_y</p:attrName>
                                        </p:attrNameLst>
                                      </p:cBhvr>
                                      <p:tavLst>
                                        <p:tav tm="0" fmla="#ppt_y-sin(pi*$)/9">
                                          <p:val>
                                            <p:fltVal val="0"/>
                                          </p:val>
                                        </p:tav>
                                        <p:tav tm="100000">
                                          <p:val>
                                            <p:fltVal val="1"/>
                                          </p:val>
                                        </p:tav>
                                      </p:tavLst>
                                    </p:anim>
                                    <p:anim calcmode="lin" valueType="num">
                                      <p:cBhvr>
                                        <p:cTn id="13" dur="498" tmFilter="0, 0; 0.125,0.2665; 0.25,0.4; 0.375,0.465; 0.5,0.5;  0.625,0.535; 0.75,0.6; 0.875,0.7335; 1,1">
                                          <p:stCondLst>
                                            <p:cond delay="1986"/>
                                          </p:stCondLst>
                                        </p:cTn>
                                        <p:tgtEl>
                                          <p:spTgt spid="10"/>
                                        </p:tgtEl>
                                        <p:attrNameLst>
                                          <p:attrName>ppt_y</p:attrName>
                                        </p:attrNameLst>
                                      </p:cBhvr>
                                      <p:tavLst>
                                        <p:tav tm="0" fmla="#ppt_y-sin(pi*$)/27">
                                          <p:val>
                                            <p:fltVal val="0"/>
                                          </p:val>
                                        </p:tav>
                                        <p:tav tm="100000">
                                          <p:val>
                                            <p:fltVal val="1"/>
                                          </p:val>
                                        </p:tav>
                                      </p:tavLst>
                                    </p:anim>
                                    <p:anim calcmode="lin" valueType="num">
                                      <p:cBhvr>
                                        <p:cTn id="14" dur="246" tmFilter="0, 0; 0.125,0.2665; 0.25,0.4; 0.375,0.465; 0.5,0.5;  0.625,0.535; 0.75,0.6; 0.875,0.7335; 1,1">
                                          <p:stCondLst>
                                            <p:cond delay="2484"/>
                                          </p:stCondLst>
                                        </p:cTn>
                                        <p:tgtEl>
                                          <p:spTgt spid="10"/>
                                        </p:tgtEl>
                                        <p:attrNameLst>
                                          <p:attrName>ppt_y</p:attrName>
                                        </p:attrNameLst>
                                      </p:cBhvr>
                                      <p:tavLst>
                                        <p:tav tm="0" fmla="#ppt_y-sin(pi*$)/81">
                                          <p:val>
                                            <p:fltVal val="0"/>
                                          </p:val>
                                        </p:tav>
                                        <p:tav tm="100000">
                                          <p:val>
                                            <p:fltVal val="1"/>
                                          </p:val>
                                        </p:tav>
                                      </p:tavLst>
                                    </p:anim>
                                    <p:animScale>
                                      <p:cBhvr>
                                        <p:cTn id="15" dur="39">
                                          <p:stCondLst>
                                            <p:cond delay="975"/>
                                          </p:stCondLst>
                                        </p:cTn>
                                        <p:tgtEl>
                                          <p:spTgt spid="10"/>
                                        </p:tgtEl>
                                      </p:cBhvr>
                                      <p:to x="100000" y="60000"/>
                                    </p:animScale>
                                    <p:animScale>
                                      <p:cBhvr>
                                        <p:cTn id="16" dur="249" decel="50000">
                                          <p:stCondLst>
                                            <p:cond delay="1014"/>
                                          </p:stCondLst>
                                        </p:cTn>
                                        <p:tgtEl>
                                          <p:spTgt spid="10"/>
                                        </p:tgtEl>
                                      </p:cBhvr>
                                      <p:to x="100000" y="100000"/>
                                    </p:animScale>
                                    <p:animScale>
                                      <p:cBhvr>
                                        <p:cTn id="17" dur="39">
                                          <p:stCondLst>
                                            <p:cond delay="1968"/>
                                          </p:stCondLst>
                                        </p:cTn>
                                        <p:tgtEl>
                                          <p:spTgt spid="10"/>
                                        </p:tgtEl>
                                      </p:cBhvr>
                                      <p:to x="100000" y="80000"/>
                                    </p:animScale>
                                    <p:animScale>
                                      <p:cBhvr>
                                        <p:cTn id="18" dur="249" decel="50000">
                                          <p:stCondLst>
                                            <p:cond delay="2007"/>
                                          </p:stCondLst>
                                        </p:cTn>
                                        <p:tgtEl>
                                          <p:spTgt spid="10"/>
                                        </p:tgtEl>
                                      </p:cBhvr>
                                      <p:to x="100000" y="100000"/>
                                    </p:animScale>
                                    <p:animScale>
                                      <p:cBhvr>
                                        <p:cTn id="19" dur="39">
                                          <p:stCondLst>
                                            <p:cond delay="2463"/>
                                          </p:stCondLst>
                                        </p:cTn>
                                        <p:tgtEl>
                                          <p:spTgt spid="10"/>
                                        </p:tgtEl>
                                      </p:cBhvr>
                                      <p:to x="100000" y="90000"/>
                                    </p:animScale>
                                    <p:animScale>
                                      <p:cBhvr>
                                        <p:cTn id="20" dur="249" decel="50000">
                                          <p:stCondLst>
                                            <p:cond delay="2502"/>
                                          </p:stCondLst>
                                        </p:cTn>
                                        <p:tgtEl>
                                          <p:spTgt spid="10"/>
                                        </p:tgtEl>
                                      </p:cBhvr>
                                      <p:to x="100000" y="100000"/>
                                    </p:animScale>
                                    <p:animScale>
                                      <p:cBhvr>
                                        <p:cTn id="21" dur="39">
                                          <p:stCondLst>
                                            <p:cond delay="2712"/>
                                          </p:stCondLst>
                                        </p:cTn>
                                        <p:tgtEl>
                                          <p:spTgt spid="10"/>
                                        </p:tgtEl>
                                      </p:cBhvr>
                                      <p:to x="100000" y="95000"/>
                                    </p:animScale>
                                    <p:animScale>
                                      <p:cBhvr>
                                        <p:cTn id="22" dur="249" decel="50000">
                                          <p:stCondLst>
                                            <p:cond delay="2751"/>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16C7E5-EE2B-2FA8-70FA-A9221A9079A3}"/>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panose="02000000000000000000" pitchFamily="2" charset="0"/>
                <a:cs typeface="Andika" panose="02000000000000000000" pitchFamily="2" charset="0"/>
              </a:rPr>
              <a:t>Common Exception Words 2</a:t>
            </a:r>
          </a:p>
        </p:txBody>
      </p:sp>
      <p:pic>
        <p:nvPicPr>
          <p:cNvPr id="8" name="Picture 7" descr="A picture containing logo&#10;&#10;Description automatically generated">
            <a:extLst>
              <a:ext uri="{FF2B5EF4-FFF2-40B4-BE49-F238E27FC236}">
                <a16:creationId xmlns:a16="http://schemas.microsoft.com/office/drawing/2014/main" id="{8A149F19-2938-AD8E-E8A5-505FE6E20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B7621168-6484-2BAD-50B5-957ADDD6F6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7AAE9F8D-1008-EB61-EC04-93A534D5EC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4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66B2DCB2-D2AC-B300-4CD2-7F90B63BE8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179085"/>
            <a:ext cx="9530716" cy="1703393"/>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Some words don’t follow the rules!</a:t>
            </a:r>
          </a:p>
        </p:txBody>
      </p:sp>
      <p:sp>
        <p:nvSpPr>
          <p:cNvPr id="31" name="Rectangle 30">
            <a:extLst>
              <a:ext uri="{FF2B5EF4-FFF2-40B4-BE49-F238E27FC236}">
                <a16:creationId xmlns:a16="http://schemas.microsoft.com/office/drawing/2014/main" id="{C9BDEB5D-7B09-5380-3088-421E89C0B0FF}"/>
              </a:ext>
            </a:extLst>
          </p:cNvPr>
          <p:cNvSpPr>
            <a:spLocks noChangeArrowheads="1"/>
          </p:cNvSpPr>
          <p:nvPr/>
        </p:nvSpPr>
        <p:spPr bwMode="auto">
          <a:xfrm>
            <a:off x="8567187" y="2262707"/>
            <a:ext cx="3701143"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bottle</a:t>
            </a:r>
            <a:endParaRPr lang="en-GB" altLang="en-US" sz="2800" b="1" dirty="0">
              <a:solidFill>
                <a:schemeClr val="bg1"/>
              </a:solidFill>
              <a:latin typeface="+mj-lt"/>
            </a:endParaRPr>
          </a:p>
        </p:txBody>
      </p:sp>
      <p:sp>
        <p:nvSpPr>
          <p:cNvPr id="32" name="TextBox 31">
            <a:extLst>
              <a:ext uri="{FF2B5EF4-FFF2-40B4-BE49-F238E27FC236}">
                <a16:creationId xmlns:a16="http://schemas.microsoft.com/office/drawing/2014/main" id="{938CDE81-7E58-FDC0-4F3C-C3737B29F449}"/>
              </a:ext>
            </a:extLst>
          </p:cNvPr>
          <p:cNvSpPr txBox="1"/>
          <p:nvPr/>
        </p:nvSpPr>
        <p:spPr>
          <a:xfrm>
            <a:off x="255715" y="2262707"/>
            <a:ext cx="7346867" cy="1600438"/>
          </a:xfrm>
          <a:prstGeom prst="roundRect">
            <a:avLst/>
          </a:prstGeom>
          <a:solidFill>
            <a:schemeClr val="bg1">
              <a:lumMod val="85000"/>
            </a:schemeClr>
          </a:solidFill>
        </p:spPr>
        <p:txBody>
          <a:bodyPr wrap="square" rtlCol="0">
            <a:spAutoFit/>
          </a:bodyPr>
          <a:lstStyle/>
          <a:p>
            <a:pPr algn="ctr"/>
            <a:r>
              <a:rPr lang="en-GB" sz="4400" dirty="0"/>
              <a:t>Do you remember what these are called?</a:t>
            </a:r>
          </a:p>
        </p:txBody>
      </p:sp>
      <p:sp>
        <p:nvSpPr>
          <p:cNvPr id="7" name="Title 1">
            <a:extLst>
              <a:ext uri="{FF2B5EF4-FFF2-40B4-BE49-F238E27FC236}">
                <a16:creationId xmlns:a16="http://schemas.microsoft.com/office/drawing/2014/main" id="{0237D8F4-88E1-D8BF-DDC9-A709B54AB8D1}"/>
              </a:ext>
            </a:extLst>
          </p:cNvPr>
          <p:cNvSpPr txBox="1">
            <a:spLocks/>
          </p:cNvSpPr>
          <p:nvPr/>
        </p:nvSpPr>
        <p:spPr>
          <a:xfrm>
            <a:off x="1706880" y="4095082"/>
            <a:ext cx="5976128" cy="188549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u="sng" dirty="0">
                <a:solidFill>
                  <a:schemeClr val="bg1"/>
                </a:solidFill>
                <a:latin typeface="+mn-lt"/>
                <a:ea typeface="Andika" panose="02000000000000000000" pitchFamily="2" charset="0"/>
                <a:cs typeface="Andika" panose="02000000000000000000" pitchFamily="2" charset="0"/>
              </a:rPr>
              <a:t>Exception words</a:t>
            </a:r>
          </a:p>
        </p:txBody>
      </p:sp>
      <p:pic>
        <p:nvPicPr>
          <p:cNvPr id="4" name="Picture 3" descr="A close-up of a toy&#10;&#10;Description automatically generated with medium confidence">
            <a:extLst>
              <a:ext uri="{FF2B5EF4-FFF2-40B4-BE49-F238E27FC236}">
                <a16:creationId xmlns:a16="http://schemas.microsoft.com/office/drawing/2014/main" id="{AAE78882-6974-6797-5D7C-3973450F0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5211" y="1730995"/>
            <a:ext cx="4241074" cy="4947920"/>
          </a:xfrm>
          <a:prstGeom prst="rect">
            <a:avLst/>
          </a:prstGeom>
        </p:spPr>
      </p:pic>
    </p:spTree>
    <p:extLst>
      <p:ext uri="{BB962C8B-B14F-4D97-AF65-F5344CB8AC3E}">
        <p14:creationId xmlns:p14="http://schemas.microsoft.com/office/powerpoint/2010/main" val="264428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57019871-52CC-CC4F-87B0-C87268AC5B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179085"/>
            <a:ext cx="9530716" cy="1703393"/>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Some </a:t>
            </a:r>
            <a:r>
              <a:rPr lang="en-GB" altLang="en-US" sz="3600" b="1" u="sng" dirty="0">
                <a:solidFill>
                  <a:schemeClr val="bg1"/>
                </a:solidFill>
                <a:latin typeface="+mj-lt"/>
              </a:rPr>
              <a:t>exception</a:t>
            </a:r>
            <a:r>
              <a:rPr lang="en-GB" altLang="en-US" sz="3600" dirty="0">
                <a:solidFill>
                  <a:schemeClr val="bg1"/>
                </a:solidFill>
                <a:latin typeface="+mj-lt"/>
              </a:rPr>
              <a:t> words are used a lot and are very </a:t>
            </a:r>
            <a:r>
              <a:rPr lang="en-GB" altLang="en-US" sz="3600" b="1" u="sng" dirty="0">
                <a:solidFill>
                  <a:schemeClr val="bg1"/>
                </a:solidFill>
                <a:latin typeface="+mj-lt"/>
              </a:rPr>
              <a:t>common</a:t>
            </a:r>
            <a:r>
              <a:rPr lang="en-GB" altLang="en-US" sz="3600" dirty="0">
                <a:solidFill>
                  <a:schemeClr val="bg1"/>
                </a:solidFill>
                <a:latin typeface="+mj-lt"/>
              </a:rPr>
              <a:t>.</a:t>
            </a:r>
          </a:p>
        </p:txBody>
      </p:sp>
      <p:sp>
        <p:nvSpPr>
          <p:cNvPr id="31" name="Rectangle 30">
            <a:extLst>
              <a:ext uri="{FF2B5EF4-FFF2-40B4-BE49-F238E27FC236}">
                <a16:creationId xmlns:a16="http://schemas.microsoft.com/office/drawing/2014/main" id="{C9BDEB5D-7B09-5380-3088-421E89C0B0FF}"/>
              </a:ext>
            </a:extLst>
          </p:cNvPr>
          <p:cNvSpPr>
            <a:spLocks noChangeArrowheads="1"/>
          </p:cNvSpPr>
          <p:nvPr/>
        </p:nvSpPr>
        <p:spPr bwMode="auto">
          <a:xfrm>
            <a:off x="8567187" y="2262707"/>
            <a:ext cx="3701143"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bottle</a:t>
            </a:r>
            <a:endParaRPr lang="en-GB" altLang="en-US" sz="2800" b="1" dirty="0">
              <a:solidFill>
                <a:schemeClr val="bg1"/>
              </a:solidFill>
              <a:latin typeface="+mj-lt"/>
            </a:endParaRPr>
          </a:p>
        </p:txBody>
      </p:sp>
      <p:sp>
        <p:nvSpPr>
          <p:cNvPr id="8" name="Title 1">
            <a:extLst>
              <a:ext uri="{FF2B5EF4-FFF2-40B4-BE49-F238E27FC236}">
                <a16:creationId xmlns:a16="http://schemas.microsoft.com/office/drawing/2014/main" id="{64289A39-655B-4B4A-AF11-A3DA8C69E18C}"/>
              </a:ext>
            </a:extLst>
          </p:cNvPr>
          <p:cNvSpPr txBox="1">
            <a:spLocks/>
          </p:cNvSpPr>
          <p:nvPr/>
        </p:nvSpPr>
        <p:spPr>
          <a:xfrm>
            <a:off x="627018" y="4331160"/>
            <a:ext cx="7552379" cy="1446551"/>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u="sng" dirty="0">
                <a:solidFill>
                  <a:schemeClr val="bg1"/>
                </a:solidFill>
                <a:latin typeface="+mn-lt"/>
                <a:ea typeface="Andika" panose="02000000000000000000" pitchFamily="2" charset="0"/>
                <a:cs typeface="Andika" panose="02000000000000000000" pitchFamily="2" charset="0"/>
              </a:rPr>
              <a:t>Common exception words</a:t>
            </a:r>
          </a:p>
        </p:txBody>
      </p:sp>
      <p:pic>
        <p:nvPicPr>
          <p:cNvPr id="9" name="Picture 8" descr="A close-up of a toy&#10;&#10;Description automatically generated with medium confidence">
            <a:extLst>
              <a:ext uri="{FF2B5EF4-FFF2-40B4-BE49-F238E27FC236}">
                <a16:creationId xmlns:a16="http://schemas.microsoft.com/office/drawing/2014/main" id="{8A288423-BB19-D280-279F-A6582FFC1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5211" y="1730995"/>
            <a:ext cx="4241074" cy="4947920"/>
          </a:xfrm>
          <a:prstGeom prst="rect">
            <a:avLst/>
          </a:prstGeom>
        </p:spPr>
      </p:pic>
      <p:sp>
        <p:nvSpPr>
          <p:cNvPr id="10" name="TextBox 9">
            <a:extLst>
              <a:ext uri="{FF2B5EF4-FFF2-40B4-BE49-F238E27FC236}">
                <a16:creationId xmlns:a16="http://schemas.microsoft.com/office/drawing/2014/main" id="{9346D42E-AADE-407E-1EB5-AED91270CCFF}"/>
              </a:ext>
            </a:extLst>
          </p:cNvPr>
          <p:cNvSpPr txBox="1"/>
          <p:nvPr/>
        </p:nvSpPr>
        <p:spPr>
          <a:xfrm>
            <a:off x="255715" y="2262707"/>
            <a:ext cx="7346867" cy="1600438"/>
          </a:xfrm>
          <a:prstGeom prst="roundRect">
            <a:avLst/>
          </a:prstGeom>
          <a:solidFill>
            <a:schemeClr val="bg1">
              <a:lumMod val="85000"/>
            </a:schemeClr>
          </a:solidFill>
        </p:spPr>
        <p:txBody>
          <a:bodyPr wrap="square" rtlCol="0">
            <a:spAutoFit/>
          </a:bodyPr>
          <a:lstStyle/>
          <a:p>
            <a:pPr algn="ctr"/>
            <a:r>
              <a:rPr lang="en-GB" sz="4400" dirty="0"/>
              <a:t>Do you remember what these are called?</a:t>
            </a:r>
          </a:p>
        </p:txBody>
      </p:sp>
    </p:spTree>
    <p:extLst>
      <p:ext uri="{BB962C8B-B14F-4D97-AF65-F5344CB8AC3E}">
        <p14:creationId xmlns:p14="http://schemas.microsoft.com/office/powerpoint/2010/main" val="276570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F378F1E-44D3-F89D-93B7-6795B9CE36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11" name="Title 20">
            <a:extLst>
              <a:ext uri="{FF2B5EF4-FFF2-40B4-BE49-F238E27FC236}">
                <a16:creationId xmlns:a16="http://schemas.microsoft.com/office/drawing/2014/main" id="{7DA63A70-939A-B338-FA82-7D437ED78AF5}"/>
              </a:ext>
            </a:extLst>
          </p:cNvPr>
          <p:cNvSpPr txBox="1">
            <a:spLocks/>
          </p:cNvSpPr>
          <p:nvPr/>
        </p:nvSpPr>
        <p:spPr>
          <a:xfrm>
            <a:off x="1623061" y="276311"/>
            <a:ext cx="9530716" cy="148127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3200" dirty="0">
                <a:solidFill>
                  <a:schemeClr val="bg1"/>
                </a:solidFill>
              </a:rPr>
              <a:t>If you had to sort these words into </a:t>
            </a:r>
            <a:r>
              <a:rPr lang="en-GB" altLang="en-US" sz="3200" b="1" u="sng" dirty="0">
                <a:solidFill>
                  <a:schemeClr val="bg1"/>
                </a:solidFill>
              </a:rPr>
              <a:t>3 groups</a:t>
            </a:r>
            <a:r>
              <a:rPr lang="en-GB" altLang="en-US" sz="3200" dirty="0">
                <a:solidFill>
                  <a:schemeClr val="bg1"/>
                </a:solidFill>
              </a:rPr>
              <a:t>, how would you do it?</a:t>
            </a:r>
          </a:p>
        </p:txBody>
      </p:sp>
      <p:pic>
        <p:nvPicPr>
          <p:cNvPr id="15" name="Picture 14" descr="A picture containing wheel&#10;&#10;Description automatically generated">
            <a:extLst>
              <a:ext uri="{FF2B5EF4-FFF2-40B4-BE49-F238E27FC236}">
                <a16:creationId xmlns:a16="http://schemas.microsoft.com/office/drawing/2014/main" id="{4413EF25-EAA3-9C38-5053-1607D0AC20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62646"/>
            <a:ext cx="2321476" cy="2165903"/>
          </a:xfrm>
          <a:prstGeom prst="rect">
            <a:avLst/>
          </a:prstGeom>
        </p:spPr>
      </p:pic>
      <p:sp>
        <p:nvSpPr>
          <p:cNvPr id="6" name="Title 1">
            <a:extLst>
              <a:ext uri="{FF2B5EF4-FFF2-40B4-BE49-F238E27FC236}">
                <a16:creationId xmlns:a16="http://schemas.microsoft.com/office/drawing/2014/main" id="{06D3FE12-F289-EC17-7B40-8558CA1DCFC9}"/>
              </a:ext>
            </a:extLst>
          </p:cNvPr>
          <p:cNvSpPr txBox="1">
            <a:spLocks/>
          </p:cNvSpPr>
          <p:nvPr/>
        </p:nvSpPr>
        <p:spPr>
          <a:xfrm>
            <a:off x="6095999" y="2996608"/>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everybody</a:t>
            </a:r>
          </a:p>
        </p:txBody>
      </p:sp>
      <p:sp>
        <p:nvSpPr>
          <p:cNvPr id="18" name="Title 1">
            <a:extLst>
              <a:ext uri="{FF2B5EF4-FFF2-40B4-BE49-F238E27FC236}">
                <a16:creationId xmlns:a16="http://schemas.microsoft.com/office/drawing/2014/main" id="{DBE899FE-28A2-B7E1-0599-D6057462DD9C}"/>
              </a:ext>
            </a:extLst>
          </p:cNvPr>
          <p:cNvSpPr txBox="1">
            <a:spLocks/>
          </p:cNvSpPr>
          <p:nvPr/>
        </p:nvSpPr>
        <p:spPr>
          <a:xfrm>
            <a:off x="3606194" y="3917497"/>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even</a:t>
            </a:r>
          </a:p>
        </p:txBody>
      </p:sp>
      <p:sp>
        <p:nvSpPr>
          <p:cNvPr id="27" name="Title 1">
            <a:extLst>
              <a:ext uri="{FF2B5EF4-FFF2-40B4-BE49-F238E27FC236}">
                <a16:creationId xmlns:a16="http://schemas.microsoft.com/office/drawing/2014/main" id="{F409C61D-D4CB-CEE2-E9E7-C4C8A011A670}"/>
              </a:ext>
            </a:extLst>
          </p:cNvPr>
          <p:cNvSpPr txBox="1">
            <a:spLocks/>
          </p:cNvSpPr>
          <p:nvPr/>
        </p:nvSpPr>
        <p:spPr>
          <a:xfrm>
            <a:off x="3607201" y="2059537"/>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every</a:t>
            </a:r>
          </a:p>
        </p:txBody>
      </p:sp>
      <p:sp>
        <p:nvSpPr>
          <p:cNvPr id="20" name="TextBox 19">
            <a:extLst>
              <a:ext uri="{FF2B5EF4-FFF2-40B4-BE49-F238E27FC236}">
                <a16:creationId xmlns:a16="http://schemas.microsoft.com/office/drawing/2014/main" id="{9CF0F852-0008-0DE7-35E8-088EF82DE8DD}"/>
              </a:ext>
            </a:extLst>
          </p:cNvPr>
          <p:cNvSpPr txBox="1"/>
          <p:nvPr/>
        </p:nvSpPr>
        <p:spPr>
          <a:xfrm>
            <a:off x="2212791" y="5255406"/>
            <a:ext cx="7758523" cy="851297"/>
          </a:xfrm>
          <a:prstGeom prst="roundRect">
            <a:avLst/>
          </a:prstGeom>
          <a:solidFill>
            <a:schemeClr val="bg1">
              <a:lumMod val="85000"/>
            </a:schemeClr>
          </a:solidFill>
        </p:spPr>
        <p:txBody>
          <a:bodyPr wrap="square" rtlCol="0">
            <a:spAutoFit/>
          </a:bodyPr>
          <a:lstStyle/>
          <a:p>
            <a:pPr algn="ctr"/>
            <a:r>
              <a:rPr lang="en-GB" sz="4400" dirty="0"/>
              <a:t>Can you see any patterns?</a:t>
            </a:r>
          </a:p>
        </p:txBody>
      </p:sp>
      <p:sp>
        <p:nvSpPr>
          <p:cNvPr id="8" name="Title 1">
            <a:extLst>
              <a:ext uri="{FF2B5EF4-FFF2-40B4-BE49-F238E27FC236}">
                <a16:creationId xmlns:a16="http://schemas.microsoft.com/office/drawing/2014/main" id="{A11DE8A8-09C3-4D24-709A-8277BD0A4804}"/>
              </a:ext>
            </a:extLst>
          </p:cNvPr>
          <p:cNvSpPr txBox="1">
            <a:spLocks/>
          </p:cNvSpPr>
          <p:nvPr/>
        </p:nvSpPr>
        <p:spPr>
          <a:xfrm>
            <a:off x="1116390" y="2074854"/>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old</a:t>
            </a:r>
          </a:p>
        </p:txBody>
      </p:sp>
      <p:sp>
        <p:nvSpPr>
          <p:cNvPr id="19" name="Title 1">
            <a:extLst>
              <a:ext uri="{FF2B5EF4-FFF2-40B4-BE49-F238E27FC236}">
                <a16:creationId xmlns:a16="http://schemas.microsoft.com/office/drawing/2014/main" id="{294756D2-1A85-103E-4EFB-E65E167F7D3C}"/>
              </a:ext>
            </a:extLst>
          </p:cNvPr>
          <p:cNvSpPr txBox="1">
            <a:spLocks/>
          </p:cNvSpPr>
          <p:nvPr/>
        </p:nvSpPr>
        <p:spPr>
          <a:xfrm>
            <a:off x="6095999" y="3917497"/>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cold</a:t>
            </a:r>
          </a:p>
        </p:txBody>
      </p:sp>
      <p:sp>
        <p:nvSpPr>
          <p:cNvPr id="24" name="Title 1">
            <a:extLst>
              <a:ext uri="{FF2B5EF4-FFF2-40B4-BE49-F238E27FC236}">
                <a16:creationId xmlns:a16="http://schemas.microsoft.com/office/drawing/2014/main" id="{283111C2-88A5-2337-2918-D0B5262CA54F}"/>
              </a:ext>
            </a:extLst>
          </p:cNvPr>
          <p:cNvSpPr txBox="1">
            <a:spLocks/>
          </p:cNvSpPr>
          <p:nvPr/>
        </p:nvSpPr>
        <p:spPr>
          <a:xfrm>
            <a:off x="6098012" y="2059537"/>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gold</a:t>
            </a:r>
          </a:p>
        </p:txBody>
      </p:sp>
      <p:sp>
        <p:nvSpPr>
          <p:cNvPr id="28" name="Title 1">
            <a:extLst>
              <a:ext uri="{FF2B5EF4-FFF2-40B4-BE49-F238E27FC236}">
                <a16:creationId xmlns:a16="http://schemas.microsoft.com/office/drawing/2014/main" id="{E0C28CD4-6961-22A6-9BF8-C856FFAC8368}"/>
              </a:ext>
            </a:extLst>
          </p:cNvPr>
          <p:cNvSpPr txBox="1">
            <a:spLocks/>
          </p:cNvSpPr>
          <p:nvPr/>
        </p:nvSpPr>
        <p:spPr>
          <a:xfrm>
            <a:off x="1116390" y="3920792"/>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hold</a:t>
            </a:r>
          </a:p>
        </p:txBody>
      </p:sp>
      <p:sp>
        <p:nvSpPr>
          <p:cNvPr id="17" name="Title 1">
            <a:extLst>
              <a:ext uri="{FF2B5EF4-FFF2-40B4-BE49-F238E27FC236}">
                <a16:creationId xmlns:a16="http://schemas.microsoft.com/office/drawing/2014/main" id="{01794C72-A394-2E2F-EEEC-CDF864019A43}"/>
              </a:ext>
            </a:extLst>
          </p:cNvPr>
          <p:cNvSpPr txBox="1">
            <a:spLocks/>
          </p:cNvSpPr>
          <p:nvPr/>
        </p:nvSpPr>
        <p:spPr>
          <a:xfrm>
            <a:off x="8588823" y="2996608"/>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told</a:t>
            </a:r>
          </a:p>
        </p:txBody>
      </p:sp>
      <p:sp>
        <p:nvSpPr>
          <p:cNvPr id="13" name="Title 1">
            <a:extLst>
              <a:ext uri="{FF2B5EF4-FFF2-40B4-BE49-F238E27FC236}">
                <a16:creationId xmlns:a16="http://schemas.microsoft.com/office/drawing/2014/main" id="{064366EF-E7EA-F76B-3151-B26F4518BC99}"/>
              </a:ext>
            </a:extLst>
          </p:cNvPr>
          <p:cNvSpPr txBox="1">
            <a:spLocks/>
          </p:cNvSpPr>
          <p:nvPr/>
        </p:nvSpPr>
        <p:spPr>
          <a:xfrm>
            <a:off x="8588823" y="2074854"/>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most</a:t>
            </a:r>
          </a:p>
        </p:txBody>
      </p:sp>
      <p:sp>
        <p:nvSpPr>
          <p:cNvPr id="16" name="Title 1">
            <a:extLst>
              <a:ext uri="{FF2B5EF4-FFF2-40B4-BE49-F238E27FC236}">
                <a16:creationId xmlns:a16="http://schemas.microsoft.com/office/drawing/2014/main" id="{20F05F2E-4A7D-3339-80FB-28C15CF536B9}"/>
              </a:ext>
            </a:extLst>
          </p:cNvPr>
          <p:cNvSpPr txBox="1">
            <a:spLocks/>
          </p:cNvSpPr>
          <p:nvPr/>
        </p:nvSpPr>
        <p:spPr>
          <a:xfrm>
            <a:off x="1160738" y="2997823"/>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only</a:t>
            </a:r>
          </a:p>
        </p:txBody>
      </p:sp>
      <p:sp>
        <p:nvSpPr>
          <p:cNvPr id="21" name="Title 1">
            <a:extLst>
              <a:ext uri="{FF2B5EF4-FFF2-40B4-BE49-F238E27FC236}">
                <a16:creationId xmlns:a16="http://schemas.microsoft.com/office/drawing/2014/main" id="{45DCADFF-C4AA-3E79-41DC-CD9204DA0DC7}"/>
              </a:ext>
            </a:extLst>
          </p:cNvPr>
          <p:cNvSpPr txBox="1">
            <a:spLocks/>
          </p:cNvSpPr>
          <p:nvPr/>
        </p:nvSpPr>
        <p:spPr>
          <a:xfrm>
            <a:off x="3607201" y="2997823"/>
            <a:ext cx="2080406" cy="711200"/>
          </a:xfrm>
          <a:prstGeom prst="roundRect">
            <a:avLst>
              <a:gd name="adj" fmla="val 34651"/>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both</a:t>
            </a:r>
          </a:p>
        </p:txBody>
      </p:sp>
    </p:spTree>
    <p:extLst>
      <p:ext uri="{BB962C8B-B14F-4D97-AF65-F5344CB8AC3E}">
        <p14:creationId xmlns:p14="http://schemas.microsoft.com/office/powerpoint/2010/main" val="417130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F378F1E-44D3-F89D-93B7-6795B9CE36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11" name="Title 20">
            <a:extLst>
              <a:ext uri="{FF2B5EF4-FFF2-40B4-BE49-F238E27FC236}">
                <a16:creationId xmlns:a16="http://schemas.microsoft.com/office/drawing/2014/main" id="{7DA63A70-939A-B338-FA82-7D437ED78AF5}"/>
              </a:ext>
            </a:extLst>
          </p:cNvPr>
          <p:cNvSpPr txBox="1">
            <a:spLocks/>
          </p:cNvSpPr>
          <p:nvPr/>
        </p:nvSpPr>
        <p:spPr>
          <a:xfrm>
            <a:off x="1623061" y="275868"/>
            <a:ext cx="9530716" cy="949971"/>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3200" dirty="0">
                <a:solidFill>
                  <a:schemeClr val="bg1"/>
                </a:solidFill>
              </a:rPr>
              <a:t>How have we sorted them? </a:t>
            </a:r>
          </a:p>
        </p:txBody>
      </p:sp>
      <p:sp>
        <p:nvSpPr>
          <p:cNvPr id="6" name="Title 1">
            <a:extLst>
              <a:ext uri="{FF2B5EF4-FFF2-40B4-BE49-F238E27FC236}">
                <a16:creationId xmlns:a16="http://schemas.microsoft.com/office/drawing/2014/main" id="{06D3FE12-F289-EC17-7B40-8558CA1DCFC9}"/>
              </a:ext>
            </a:extLst>
          </p:cNvPr>
          <p:cNvSpPr txBox="1">
            <a:spLocks/>
          </p:cNvSpPr>
          <p:nvPr/>
        </p:nvSpPr>
        <p:spPr>
          <a:xfrm>
            <a:off x="6365488" y="2481988"/>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everybody</a:t>
            </a:r>
          </a:p>
        </p:txBody>
      </p:sp>
      <p:sp>
        <p:nvSpPr>
          <p:cNvPr id="18" name="Title 1">
            <a:extLst>
              <a:ext uri="{FF2B5EF4-FFF2-40B4-BE49-F238E27FC236}">
                <a16:creationId xmlns:a16="http://schemas.microsoft.com/office/drawing/2014/main" id="{DBE899FE-28A2-B7E1-0599-D6057462DD9C}"/>
              </a:ext>
            </a:extLst>
          </p:cNvPr>
          <p:cNvSpPr txBox="1">
            <a:spLocks/>
          </p:cNvSpPr>
          <p:nvPr/>
        </p:nvSpPr>
        <p:spPr>
          <a:xfrm>
            <a:off x="6365488" y="343313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even</a:t>
            </a:r>
          </a:p>
        </p:txBody>
      </p:sp>
      <p:sp>
        <p:nvSpPr>
          <p:cNvPr id="27" name="Title 1">
            <a:extLst>
              <a:ext uri="{FF2B5EF4-FFF2-40B4-BE49-F238E27FC236}">
                <a16:creationId xmlns:a16="http://schemas.microsoft.com/office/drawing/2014/main" id="{F409C61D-D4CB-CEE2-E9E7-C4C8A011A670}"/>
              </a:ext>
            </a:extLst>
          </p:cNvPr>
          <p:cNvSpPr txBox="1">
            <a:spLocks/>
          </p:cNvSpPr>
          <p:nvPr/>
        </p:nvSpPr>
        <p:spPr>
          <a:xfrm>
            <a:off x="6365488" y="1503562"/>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every</a:t>
            </a:r>
          </a:p>
        </p:txBody>
      </p:sp>
      <p:sp>
        <p:nvSpPr>
          <p:cNvPr id="20" name="TextBox 19">
            <a:extLst>
              <a:ext uri="{FF2B5EF4-FFF2-40B4-BE49-F238E27FC236}">
                <a16:creationId xmlns:a16="http://schemas.microsoft.com/office/drawing/2014/main" id="{9CF0F852-0008-0DE7-35E8-088EF82DE8DD}"/>
              </a:ext>
            </a:extLst>
          </p:cNvPr>
          <p:cNvSpPr txBox="1"/>
          <p:nvPr/>
        </p:nvSpPr>
        <p:spPr>
          <a:xfrm>
            <a:off x="647701" y="4503141"/>
            <a:ext cx="11107270" cy="851297"/>
          </a:xfrm>
          <a:prstGeom prst="roundRect">
            <a:avLst/>
          </a:prstGeom>
          <a:solidFill>
            <a:schemeClr val="bg1">
              <a:lumMod val="85000"/>
            </a:schemeClr>
          </a:solidFill>
        </p:spPr>
        <p:txBody>
          <a:bodyPr wrap="square" rtlCol="0">
            <a:spAutoFit/>
          </a:bodyPr>
          <a:lstStyle/>
          <a:p>
            <a:pPr algn="ctr"/>
            <a:r>
              <a:rPr lang="en-GB" sz="4400" dirty="0"/>
              <a:t>Some are sorted by spelling patterns.</a:t>
            </a:r>
          </a:p>
        </p:txBody>
      </p:sp>
      <p:grpSp>
        <p:nvGrpSpPr>
          <p:cNvPr id="2" name="Group 1">
            <a:extLst>
              <a:ext uri="{FF2B5EF4-FFF2-40B4-BE49-F238E27FC236}">
                <a16:creationId xmlns:a16="http://schemas.microsoft.com/office/drawing/2014/main" id="{FAAA41FF-5C19-E5A6-830F-D72BDCA7210C}"/>
              </a:ext>
            </a:extLst>
          </p:cNvPr>
          <p:cNvGrpSpPr/>
          <p:nvPr/>
        </p:nvGrpSpPr>
        <p:grpSpPr>
          <a:xfrm>
            <a:off x="1202630" y="1501708"/>
            <a:ext cx="4432573" cy="2613493"/>
            <a:chOff x="1406053" y="1999480"/>
            <a:chExt cx="4432573" cy="2613493"/>
          </a:xfrm>
        </p:grpSpPr>
        <p:sp>
          <p:nvSpPr>
            <p:cNvPr id="8" name="Title 1">
              <a:extLst>
                <a:ext uri="{FF2B5EF4-FFF2-40B4-BE49-F238E27FC236}">
                  <a16:creationId xmlns:a16="http://schemas.microsoft.com/office/drawing/2014/main" id="{A11DE8A8-09C3-4D24-709A-8277BD0A4804}"/>
                </a:ext>
              </a:extLst>
            </p:cNvPr>
            <p:cNvSpPr txBox="1">
              <a:spLocks/>
            </p:cNvSpPr>
            <p:nvPr/>
          </p:nvSpPr>
          <p:spPr>
            <a:xfrm>
              <a:off x="1406053" y="199948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old</a:t>
              </a:r>
            </a:p>
          </p:txBody>
        </p:sp>
        <p:sp>
          <p:nvSpPr>
            <p:cNvPr id="19" name="Title 1">
              <a:extLst>
                <a:ext uri="{FF2B5EF4-FFF2-40B4-BE49-F238E27FC236}">
                  <a16:creationId xmlns:a16="http://schemas.microsoft.com/office/drawing/2014/main" id="{294756D2-1A85-103E-4EFB-E65E167F7D3C}"/>
                </a:ext>
              </a:extLst>
            </p:cNvPr>
            <p:cNvSpPr txBox="1">
              <a:spLocks/>
            </p:cNvSpPr>
            <p:nvPr/>
          </p:nvSpPr>
          <p:spPr>
            <a:xfrm>
              <a:off x="3758220" y="199948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cold</a:t>
              </a:r>
            </a:p>
          </p:txBody>
        </p:sp>
        <p:sp>
          <p:nvSpPr>
            <p:cNvPr id="24" name="Title 1">
              <a:extLst>
                <a:ext uri="{FF2B5EF4-FFF2-40B4-BE49-F238E27FC236}">
                  <a16:creationId xmlns:a16="http://schemas.microsoft.com/office/drawing/2014/main" id="{283111C2-88A5-2337-2918-D0B5262CA54F}"/>
                </a:ext>
              </a:extLst>
            </p:cNvPr>
            <p:cNvSpPr txBox="1">
              <a:spLocks/>
            </p:cNvSpPr>
            <p:nvPr/>
          </p:nvSpPr>
          <p:spPr>
            <a:xfrm>
              <a:off x="3746865" y="3901773"/>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gold</a:t>
              </a:r>
            </a:p>
          </p:txBody>
        </p:sp>
        <p:sp>
          <p:nvSpPr>
            <p:cNvPr id="28" name="Title 1">
              <a:extLst>
                <a:ext uri="{FF2B5EF4-FFF2-40B4-BE49-F238E27FC236}">
                  <a16:creationId xmlns:a16="http://schemas.microsoft.com/office/drawing/2014/main" id="{E0C28CD4-6961-22A6-9BF8-C856FFAC8368}"/>
                </a:ext>
              </a:extLst>
            </p:cNvPr>
            <p:cNvSpPr txBox="1">
              <a:spLocks/>
            </p:cNvSpPr>
            <p:nvPr/>
          </p:nvSpPr>
          <p:spPr>
            <a:xfrm>
              <a:off x="1406053" y="3845418"/>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hold</a:t>
              </a:r>
            </a:p>
          </p:txBody>
        </p:sp>
        <p:sp>
          <p:nvSpPr>
            <p:cNvPr id="17" name="Title 1">
              <a:extLst>
                <a:ext uri="{FF2B5EF4-FFF2-40B4-BE49-F238E27FC236}">
                  <a16:creationId xmlns:a16="http://schemas.microsoft.com/office/drawing/2014/main" id="{01794C72-A394-2E2F-EEEC-CDF864019A43}"/>
                </a:ext>
              </a:extLst>
            </p:cNvPr>
            <p:cNvSpPr txBox="1">
              <a:spLocks/>
            </p:cNvSpPr>
            <p:nvPr/>
          </p:nvSpPr>
          <p:spPr>
            <a:xfrm>
              <a:off x="2639850" y="2950626"/>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told</a:t>
              </a:r>
            </a:p>
          </p:txBody>
        </p:sp>
      </p:grpSp>
      <p:sp>
        <p:nvSpPr>
          <p:cNvPr id="13" name="Title 1">
            <a:extLst>
              <a:ext uri="{FF2B5EF4-FFF2-40B4-BE49-F238E27FC236}">
                <a16:creationId xmlns:a16="http://schemas.microsoft.com/office/drawing/2014/main" id="{064366EF-E7EA-F76B-3151-B26F4518BC99}"/>
              </a:ext>
            </a:extLst>
          </p:cNvPr>
          <p:cNvSpPr txBox="1">
            <a:spLocks/>
          </p:cNvSpPr>
          <p:nvPr/>
        </p:nvSpPr>
        <p:spPr>
          <a:xfrm>
            <a:off x="9176179" y="1530196"/>
            <a:ext cx="2080406" cy="711200"/>
          </a:xfrm>
          <a:prstGeom prst="roundRect">
            <a:avLst>
              <a:gd name="adj" fmla="val 34651"/>
            </a:avLst>
          </a:prstGeom>
          <a:solidFill>
            <a:srgbClr val="FFC00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most</a:t>
            </a:r>
          </a:p>
        </p:txBody>
      </p:sp>
      <p:sp>
        <p:nvSpPr>
          <p:cNvPr id="16" name="Title 1">
            <a:extLst>
              <a:ext uri="{FF2B5EF4-FFF2-40B4-BE49-F238E27FC236}">
                <a16:creationId xmlns:a16="http://schemas.microsoft.com/office/drawing/2014/main" id="{20F05F2E-4A7D-3339-80FB-28C15CF536B9}"/>
              </a:ext>
            </a:extLst>
          </p:cNvPr>
          <p:cNvSpPr txBox="1">
            <a:spLocks/>
          </p:cNvSpPr>
          <p:nvPr/>
        </p:nvSpPr>
        <p:spPr>
          <a:xfrm>
            <a:off x="9176179" y="2470026"/>
            <a:ext cx="2080406" cy="711200"/>
          </a:xfrm>
          <a:prstGeom prst="roundRect">
            <a:avLst>
              <a:gd name="adj" fmla="val 34651"/>
            </a:avLst>
          </a:prstGeom>
          <a:solidFill>
            <a:srgbClr val="FFC00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only</a:t>
            </a:r>
          </a:p>
        </p:txBody>
      </p:sp>
      <p:sp>
        <p:nvSpPr>
          <p:cNvPr id="21" name="Title 1">
            <a:extLst>
              <a:ext uri="{FF2B5EF4-FFF2-40B4-BE49-F238E27FC236}">
                <a16:creationId xmlns:a16="http://schemas.microsoft.com/office/drawing/2014/main" id="{45DCADFF-C4AA-3E79-41DC-CD9204DA0DC7}"/>
              </a:ext>
            </a:extLst>
          </p:cNvPr>
          <p:cNvSpPr txBox="1">
            <a:spLocks/>
          </p:cNvSpPr>
          <p:nvPr/>
        </p:nvSpPr>
        <p:spPr>
          <a:xfrm>
            <a:off x="9187534" y="3444791"/>
            <a:ext cx="2080406" cy="711200"/>
          </a:xfrm>
          <a:prstGeom prst="roundRect">
            <a:avLst>
              <a:gd name="adj" fmla="val 34651"/>
            </a:avLst>
          </a:prstGeom>
          <a:solidFill>
            <a:srgbClr val="FFC00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both</a:t>
            </a:r>
          </a:p>
        </p:txBody>
      </p:sp>
      <p:grpSp>
        <p:nvGrpSpPr>
          <p:cNvPr id="3" name="Group 2">
            <a:extLst>
              <a:ext uri="{FF2B5EF4-FFF2-40B4-BE49-F238E27FC236}">
                <a16:creationId xmlns:a16="http://schemas.microsoft.com/office/drawing/2014/main" id="{3FDC34D1-86D9-E9CF-82E9-CD3555EB82FA}"/>
              </a:ext>
            </a:extLst>
          </p:cNvPr>
          <p:cNvGrpSpPr/>
          <p:nvPr/>
        </p:nvGrpSpPr>
        <p:grpSpPr>
          <a:xfrm>
            <a:off x="1202630" y="1501707"/>
            <a:ext cx="4432573" cy="2613493"/>
            <a:chOff x="1406053" y="1999480"/>
            <a:chExt cx="4432573" cy="2613493"/>
          </a:xfrm>
        </p:grpSpPr>
        <p:sp>
          <p:nvSpPr>
            <p:cNvPr id="5" name="Title 1">
              <a:extLst>
                <a:ext uri="{FF2B5EF4-FFF2-40B4-BE49-F238E27FC236}">
                  <a16:creationId xmlns:a16="http://schemas.microsoft.com/office/drawing/2014/main" id="{15A7C5D7-3352-1564-1167-1EDCDCF7849D}"/>
                </a:ext>
              </a:extLst>
            </p:cNvPr>
            <p:cNvSpPr txBox="1">
              <a:spLocks/>
            </p:cNvSpPr>
            <p:nvPr/>
          </p:nvSpPr>
          <p:spPr>
            <a:xfrm>
              <a:off x="1406053" y="199948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old</a:t>
              </a:r>
            </a:p>
          </p:txBody>
        </p:sp>
        <p:sp>
          <p:nvSpPr>
            <p:cNvPr id="7" name="Title 1">
              <a:extLst>
                <a:ext uri="{FF2B5EF4-FFF2-40B4-BE49-F238E27FC236}">
                  <a16:creationId xmlns:a16="http://schemas.microsoft.com/office/drawing/2014/main" id="{87E1C2AE-BC56-AFA1-AAC3-E6E8B0960A26}"/>
                </a:ext>
              </a:extLst>
            </p:cNvPr>
            <p:cNvSpPr txBox="1">
              <a:spLocks/>
            </p:cNvSpPr>
            <p:nvPr/>
          </p:nvSpPr>
          <p:spPr>
            <a:xfrm>
              <a:off x="3758220" y="199948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c</a:t>
              </a:r>
              <a:r>
                <a:rPr lang="en-GB" u="sng" dirty="0">
                  <a:solidFill>
                    <a:schemeClr val="bg1"/>
                  </a:solidFill>
                  <a:latin typeface="+mn-lt"/>
                  <a:ea typeface="Andika" panose="02000000000000000000" pitchFamily="2" charset="0"/>
                  <a:cs typeface="Andika" panose="02000000000000000000" pitchFamily="2" charset="0"/>
                </a:rPr>
                <a:t>old</a:t>
              </a:r>
            </a:p>
          </p:txBody>
        </p:sp>
        <p:sp>
          <p:nvSpPr>
            <p:cNvPr id="9" name="Title 1">
              <a:extLst>
                <a:ext uri="{FF2B5EF4-FFF2-40B4-BE49-F238E27FC236}">
                  <a16:creationId xmlns:a16="http://schemas.microsoft.com/office/drawing/2014/main" id="{80130172-94CD-0FD2-3457-2A7E7B0798E7}"/>
                </a:ext>
              </a:extLst>
            </p:cNvPr>
            <p:cNvSpPr txBox="1">
              <a:spLocks/>
            </p:cNvSpPr>
            <p:nvPr/>
          </p:nvSpPr>
          <p:spPr>
            <a:xfrm>
              <a:off x="3746865" y="3901773"/>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g</a:t>
              </a:r>
              <a:r>
                <a:rPr lang="en-GB" u="sng" dirty="0">
                  <a:solidFill>
                    <a:schemeClr val="bg1"/>
                  </a:solidFill>
                  <a:latin typeface="+mn-lt"/>
                  <a:ea typeface="Andika" panose="02000000000000000000" pitchFamily="2" charset="0"/>
                  <a:cs typeface="Andika" panose="02000000000000000000" pitchFamily="2" charset="0"/>
                </a:rPr>
                <a:t>old</a:t>
              </a:r>
            </a:p>
          </p:txBody>
        </p:sp>
        <p:sp>
          <p:nvSpPr>
            <p:cNvPr id="10" name="Title 1">
              <a:extLst>
                <a:ext uri="{FF2B5EF4-FFF2-40B4-BE49-F238E27FC236}">
                  <a16:creationId xmlns:a16="http://schemas.microsoft.com/office/drawing/2014/main" id="{62FB9768-5ED2-8560-A9A5-E8C031D14098}"/>
                </a:ext>
              </a:extLst>
            </p:cNvPr>
            <p:cNvSpPr txBox="1">
              <a:spLocks/>
            </p:cNvSpPr>
            <p:nvPr/>
          </p:nvSpPr>
          <p:spPr>
            <a:xfrm>
              <a:off x="1406053" y="3845418"/>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h</a:t>
              </a:r>
              <a:r>
                <a:rPr lang="en-GB" u="sng" dirty="0">
                  <a:solidFill>
                    <a:schemeClr val="bg1"/>
                  </a:solidFill>
                  <a:latin typeface="+mn-lt"/>
                  <a:ea typeface="Andika" panose="02000000000000000000" pitchFamily="2" charset="0"/>
                  <a:cs typeface="Andika" panose="02000000000000000000" pitchFamily="2" charset="0"/>
                </a:rPr>
                <a:t>old</a:t>
              </a:r>
            </a:p>
          </p:txBody>
        </p:sp>
        <p:sp>
          <p:nvSpPr>
            <p:cNvPr id="12" name="Title 1">
              <a:extLst>
                <a:ext uri="{FF2B5EF4-FFF2-40B4-BE49-F238E27FC236}">
                  <a16:creationId xmlns:a16="http://schemas.microsoft.com/office/drawing/2014/main" id="{CDE1CD97-19B9-CDC7-0530-0144CBAC7965}"/>
                </a:ext>
              </a:extLst>
            </p:cNvPr>
            <p:cNvSpPr txBox="1">
              <a:spLocks/>
            </p:cNvSpPr>
            <p:nvPr/>
          </p:nvSpPr>
          <p:spPr>
            <a:xfrm>
              <a:off x="2639850" y="2950626"/>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a:t>
              </a:r>
              <a:r>
                <a:rPr lang="en-GB" u="sng" dirty="0">
                  <a:solidFill>
                    <a:schemeClr val="bg1"/>
                  </a:solidFill>
                  <a:latin typeface="+mn-lt"/>
                  <a:ea typeface="Andika" panose="02000000000000000000" pitchFamily="2" charset="0"/>
                  <a:cs typeface="Andika" panose="02000000000000000000" pitchFamily="2" charset="0"/>
                </a:rPr>
                <a:t>old</a:t>
              </a:r>
            </a:p>
          </p:txBody>
        </p:sp>
      </p:grpSp>
      <p:sp>
        <p:nvSpPr>
          <p:cNvPr id="14" name="Title 1">
            <a:extLst>
              <a:ext uri="{FF2B5EF4-FFF2-40B4-BE49-F238E27FC236}">
                <a16:creationId xmlns:a16="http://schemas.microsoft.com/office/drawing/2014/main" id="{B4EBAC00-113B-B2F9-35EC-46568DDDB61C}"/>
              </a:ext>
            </a:extLst>
          </p:cNvPr>
          <p:cNvSpPr txBox="1">
            <a:spLocks/>
          </p:cNvSpPr>
          <p:nvPr/>
        </p:nvSpPr>
        <p:spPr>
          <a:xfrm>
            <a:off x="6365488" y="2480133"/>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eve</a:t>
            </a:r>
            <a:r>
              <a:rPr lang="en-GB" dirty="0">
                <a:solidFill>
                  <a:schemeClr val="bg1"/>
                </a:solidFill>
                <a:latin typeface="+mn-lt"/>
                <a:ea typeface="Andika" panose="02000000000000000000" pitchFamily="2" charset="0"/>
                <a:cs typeface="Andika" panose="02000000000000000000" pitchFamily="2" charset="0"/>
              </a:rPr>
              <a:t>rybody</a:t>
            </a:r>
          </a:p>
        </p:txBody>
      </p:sp>
      <p:sp>
        <p:nvSpPr>
          <p:cNvPr id="22" name="Title 1">
            <a:extLst>
              <a:ext uri="{FF2B5EF4-FFF2-40B4-BE49-F238E27FC236}">
                <a16:creationId xmlns:a16="http://schemas.microsoft.com/office/drawing/2014/main" id="{83D99918-8269-C92D-7F04-12F4302CE3C6}"/>
              </a:ext>
            </a:extLst>
          </p:cNvPr>
          <p:cNvSpPr txBox="1">
            <a:spLocks/>
          </p:cNvSpPr>
          <p:nvPr/>
        </p:nvSpPr>
        <p:spPr>
          <a:xfrm>
            <a:off x="6365488" y="343128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eve</a:t>
            </a:r>
            <a:r>
              <a:rPr lang="en-GB" dirty="0">
                <a:solidFill>
                  <a:schemeClr val="bg1"/>
                </a:solidFill>
                <a:latin typeface="+mn-lt"/>
                <a:ea typeface="Andika" panose="02000000000000000000" pitchFamily="2" charset="0"/>
                <a:cs typeface="Andika" panose="02000000000000000000" pitchFamily="2" charset="0"/>
              </a:rPr>
              <a:t>n</a:t>
            </a:r>
          </a:p>
        </p:txBody>
      </p:sp>
      <p:sp>
        <p:nvSpPr>
          <p:cNvPr id="23" name="Title 1">
            <a:extLst>
              <a:ext uri="{FF2B5EF4-FFF2-40B4-BE49-F238E27FC236}">
                <a16:creationId xmlns:a16="http://schemas.microsoft.com/office/drawing/2014/main" id="{C9639FD9-6733-32A0-A32C-0A7113C86BA3}"/>
              </a:ext>
            </a:extLst>
          </p:cNvPr>
          <p:cNvSpPr txBox="1">
            <a:spLocks/>
          </p:cNvSpPr>
          <p:nvPr/>
        </p:nvSpPr>
        <p:spPr>
          <a:xfrm>
            <a:off x="6365488" y="1501707"/>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eve</a:t>
            </a:r>
            <a:r>
              <a:rPr lang="en-GB" dirty="0">
                <a:solidFill>
                  <a:schemeClr val="bg1"/>
                </a:solidFill>
                <a:latin typeface="+mn-lt"/>
                <a:ea typeface="Andika" panose="02000000000000000000" pitchFamily="2" charset="0"/>
                <a:cs typeface="Andika" panose="02000000000000000000" pitchFamily="2" charset="0"/>
              </a:rPr>
              <a:t>ry</a:t>
            </a:r>
          </a:p>
        </p:txBody>
      </p:sp>
      <p:pic>
        <p:nvPicPr>
          <p:cNvPr id="15" name="Picture 14" descr="A picture containing wheel&#10;&#10;Description automatically generated">
            <a:extLst>
              <a:ext uri="{FF2B5EF4-FFF2-40B4-BE49-F238E27FC236}">
                <a16:creationId xmlns:a16="http://schemas.microsoft.com/office/drawing/2014/main" id="{4413EF25-EAA3-9C38-5053-1607D0AC20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62646"/>
            <a:ext cx="2321476" cy="2165903"/>
          </a:xfrm>
          <a:prstGeom prst="rect">
            <a:avLst/>
          </a:prstGeom>
        </p:spPr>
      </p:pic>
      <p:sp>
        <p:nvSpPr>
          <p:cNvPr id="25" name="TextBox 24">
            <a:extLst>
              <a:ext uri="{FF2B5EF4-FFF2-40B4-BE49-F238E27FC236}">
                <a16:creationId xmlns:a16="http://schemas.microsoft.com/office/drawing/2014/main" id="{5FFA6C84-B470-B995-D70E-DB02488D49C3}"/>
              </a:ext>
            </a:extLst>
          </p:cNvPr>
          <p:cNvSpPr txBox="1"/>
          <p:nvPr/>
        </p:nvSpPr>
        <p:spPr>
          <a:xfrm>
            <a:off x="647701" y="5667134"/>
            <a:ext cx="11107270" cy="851297"/>
          </a:xfrm>
          <a:prstGeom prst="roundRect">
            <a:avLst/>
          </a:prstGeom>
          <a:solidFill>
            <a:schemeClr val="bg1">
              <a:lumMod val="85000"/>
            </a:schemeClr>
          </a:solidFill>
        </p:spPr>
        <p:txBody>
          <a:bodyPr wrap="square" rtlCol="0">
            <a:spAutoFit/>
          </a:bodyPr>
          <a:lstStyle/>
          <a:p>
            <a:pPr algn="ctr"/>
            <a:r>
              <a:rPr lang="en-GB" sz="4400" dirty="0"/>
              <a:t>Some are sorted by meaning.</a:t>
            </a:r>
          </a:p>
        </p:txBody>
      </p:sp>
      <p:sp>
        <p:nvSpPr>
          <p:cNvPr id="26" name="Title 1">
            <a:extLst>
              <a:ext uri="{FF2B5EF4-FFF2-40B4-BE49-F238E27FC236}">
                <a16:creationId xmlns:a16="http://schemas.microsoft.com/office/drawing/2014/main" id="{347C1F66-34C9-13BC-3536-3C9548C3C4AB}"/>
              </a:ext>
            </a:extLst>
          </p:cNvPr>
          <p:cNvSpPr txBox="1">
            <a:spLocks/>
          </p:cNvSpPr>
          <p:nvPr/>
        </p:nvSpPr>
        <p:spPr>
          <a:xfrm>
            <a:off x="9176179" y="1530196"/>
            <a:ext cx="2080406" cy="711200"/>
          </a:xfrm>
          <a:prstGeom prst="roundRect">
            <a:avLst>
              <a:gd name="adj" fmla="val 34651"/>
            </a:avLst>
          </a:prstGeom>
          <a:solidFill>
            <a:srgbClr val="FFC00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most</a:t>
            </a:r>
          </a:p>
        </p:txBody>
      </p:sp>
      <p:sp>
        <p:nvSpPr>
          <p:cNvPr id="29" name="Title 1">
            <a:extLst>
              <a:ext uri="{FF2B5EF4-FFF2-40B4-BE49-F238E27FC236}">
                <a16:creationId xmlns:a16="http://schemas.microsoft.com/office/drawing/2014/main" id="{9FB94DD0-69EB-1CC7-BF44-1FC4B1416570}"/>
              </a:ext>
            </a:extLst>
          </p:cNvPr>
          <p:cNvSpPr txBox="1">
            <a:spLocks/>
          </p:cNvSpPr>
          <p:nvPr/>
        </p:nvSpPr>
        <p:spPr>
          <a:xfrm>
            <a:off x="9176179" y="2470026"/>
            <a:ext cx="2080406" cy="711200"/>
          </a:xfrm>
          <a:prstGeom prst="roundRect">
            <a:avLst>
              <a:gd name="adj" fmla="val 34651"/>
            </a:avLst>
          </a:prstGeom>
          <a:solidFill>
            <a:srgbClr val="FFC00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only</a:t>
            </a:r>
          </a:p>
        </p:txBody>
      </p:sp>
      <p:sp>
        <p:nvSpPr>
          <p:cNvPr id="30" name="Title 1">
            <a:extLst>
              <a:ext uri="{FF2B5EF4-FFF2-40B4-BE49-F238E27FC236}">
                <a16:creationId xmlns:a16="http://schemas.microsoft.com/office/drawing/2014/main" id="{64560CDE-392B-3488-ECC6-66BF2A35A80D}"/>
              </a:ext>
            </a:extLst>
          </p:cNvPr>
          <p:cNvSpPr txBox="1">
            <a:spLocks/>
          </p:cNvSpPr>
          <p:nvPr/>
        </p:nvSpPr>
        <p:spPr>
          <a:xfrm>
            <a:off x="9187534" y="3444791"/>
            <a:ext cx="2080406" cy="711200"/>
          </a:xfrm>
          <a:prstGeom prst="roundRect">
            <a:avLst>
              <a:gd name="adj" fmla="val 34651"/>
            </a:avLst>
          </a:prstGeom>
          <a:solidFill>
            <a:srgbClr val="FFC00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both</a:t>
            </a:r>
          </a:p>
        </p:txBody>
      </p:sp>
    </p:spTree>
    <p:extLst>
      <p:ext uri="{BB962C8B-B14F-4D97-AF65-F5344CB8AC3E}">
        <p14:creationId xmlns:p14="http://schemas.microsoft.com/office/powerpoint/2010/main" val="32606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animBg="1"/>
      <p:bldP spid="22" grpId="0" animBg="1"/>
      <p:bldP spid="23" grpId="0" animBg="1"/>
      <p:bldP spid="25" grpId="0" animBg="1"/>
      <p:bldP spid="26" grpId="0" animBg="1"/>
      <p:bldP spid="29"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hape, background pattern&#10;&#10;Description automatically generated">
            <a:extLst>
              <a:ext uri="{FF2B5EF4-FFF2-40B4-BE49-F238E27FC236}">
                <a16:creationId xmlns:a16="http://schemas.microsoft.com/office/drawing/2014/main" id="{7EDD2228-D6DC-2CAB-1495-D418A34E0C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2" name="Title 1">
            <a:extLst>
              <a:ext uri="{FF2B5EF4-FFF2-40B4-BE49-F238E27FC236}">
                <a16:creationId xmlns:a16="http://schemas.microsoft.com/office/drawing/2014/main" id="{97FFCB8D-20C3-A778-412C-963525B99C6C}"/>
              </a:ext>
            </a:extLst>
          </p:cNvPr>
          <p:cNvSpPr>
            <a:spLocks noGrp="1"/>
          </p:cNvSpPr>
          <p:nvPr>
            <p:ph type="title"/>
          </p:nvPr>
        </p:nvSpPr>
        <p:spPr>
          <a:xfrm>
            <a:off x="3432863" y="335149"/>
            <a:ext cx="4981575" cy="884719"/>
          </a:xfrm>
          <a:prstGeom prst="roundRect">
            <a:avLst/>
          </a:prstGeom>
          <a:solidFill>
            <a:srgbClr val="002060"/>
          </a:solidFill>
        </p:spPr>
        <p:txBody>
          <a:bodyPr>
            <a:normAutofit fontScale="90000"/>
          </a:bodyPr>
          <a:lstStyle/>
          <a:p>
            <a:pPr algn="ctr"/>
            <a:r>
              <a:rPr lang="en-US" sz="6600" b="1" dirty="0">
                <a:solidFill>
                  <a:schemeClr val="bg1"/>
                </a:solidFill>
                <a:latin typeface="Andika" panose="02000000000000000000" pitchFamily="2" charset="0"/>
              </a:rPr>
              <a:t>Storytime</a:t>
            </a:r>
          </a:p>
        </p:txBody>
      </p:sp>
      <p:sp>
        <p:nvSpPr>
          <p:cNvPr id="3" name="Content Placeholder 2">
            <a:extLst>
              <a:ext uri="{FF2B5EF4-FFF2-40B4-BE49-F238E27FC236}">
                <a16:creationId xmlns:a16="http://schemas.microsoft.com/office/drawing/2014/main" id="{4B895ED5-D274-98CA-C369-830E6EA2A48E}"/>
              </a:ext>
            </a:extLst>
          </p:cNvPr>
          <p:cNvSpPr>
            <a:spLocks noGrp="1"/>
          </p:cNvSpPr>
          <p:nvPr>
            <p:ph idx="1"/>
          </p:nvPr>
        </p:nvSpPr>
        <p:spPr>
          <a:xfrm>
            <a:off x="438150" y="1473752"/>
            <a:ext cx="11353800" cy="2660098"/>
          </a:xfrm>
          <a:prstGeom prst="roundRect">
            <a:avLst/>
          </a:prstGeom>
          <a:solidFill>
            <a:srgbClr val="EF8023"/>
          </a:solidFill>
        </p:spPr>
        <p:txBody>
          <a:bodyPr>
            <a:normAutofit/>
          </a:bodyPr>
          <a:lstStyle/>
          <a:p>
            <a:pPr marL="0" indent="0" algn="ctr">
              <a:buNone/>
            </a:pPr>
            <a:r>
              <a:rPr lang="en-US" sz="3600" dirty="0">
                <a:solidFill>
                  <a:schemeClr val="bg1"/>
                </a:solidFill>
                <a:latin typeface="Andika" panose="02000000000000000000" pitchFamily="2" charset="0"/>
              </a:rPr>
              <a:t>Time to listen to a story about our friends Emile and Aimee.</a:t>
            </a:r>
          </a:p>
          <a:p>
            <a:pPr marL="0" indent="0" algn="ctr">
              <a:buNone/>
            </a:pPr>
            <a:endParaRPr lang="en-US" sz="3600" dirty="0">
              <a:solidFill>
                <a:schemeClr val="bg1"/>
              </a:solidFill>
              <a:latin typeface="Andika" panose="02000000000000000000" pitchFamily="2" charset="0"/>
            </a:endParaRPr>
          </a:p>
          <a:p>
            <a:pPr marL="0" indent="0" algn="ctr">
              <a:buNone/>
            </a:pPr>
            <a:r>
              <a:rPr lang="en-US" sz="3600" dirty="0">
                <a:solidFill>
                  <a:schemeClr val="bg1"/>
                </a:solidFill>
                <a:latin typeface="Andika" panose="02000000000000000000" pitchFamily="2" charset="0"/>
              </a:rPr>
              <a:t>Can you listen out for any of the spelling words? </a:t>
            </a:r>
          </a:p>
        </p:txBody>
      </p:sp>
      <p:sp>
        <p:nvSpPr>
          <p:cNvPr id="4" name="Content Placeholder 2">
            <a:extLst>
              <a:ext uri="{FF2B5EF4-FFF2-40B4-BE49-F238E27FC236}">
                <a16:creationId xmlns:a16="http://schemas.microsoft.com/office/drawing/2014/main" id="{8B66C138-F4C0-24B3-E1A3-F59B336AA57D}"/>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5" name="Content Placeholder 2">
            <a:extLst>
              <a:ext uri="{FF2B5EF4-FFF2-40B4-BE49-F238E27FC236}">
                <a16:creationId xmlns:a16="http://schemas.microsoft.com/office/drawing/2014/main" id="{E6486B4D-26C8-5131-5D40-3F3C1E9332E7}"/>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4C0EC2E0-DDAA-7717-92CE-E35D39B1970B}"/>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F0FA45C1-31EA-2647-8D26-456374340BDB}"/>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0CB6E144-8960-4B15-6060-85EFF6E527EF}"/>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B67E64F0-FAC9-C05F-C731-C535223F82B1}"/>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B1AA0916-AFBD-EFA8-FF18-E41C09AEAC50}"/>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F56A8581-E53F-28AB-AFCA-984821BA7AF7}"/>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166FA30B-C158-DC50-B6DE-56BCD88F7E14}"/>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B48AAFF2-7311-0563-434E-ED09FE0138DC}"/>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5" name="TextBox 14">
            <a:extLst>
              <a:ext uri="{FF2B5EF4-FFF2-40B4-BE49-F238E27FC236}">
                <a16:creationId xmlns:a16="http://schemas.microsoft.com/office/drawing/2014/main" id="{096F79C6-F52D-A440-161F-F3FFDB91F08E}"/>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Tree>
    <p:extLst>
      <p:ext uri="{BB962C8B-B14F-4D97-AF65-F5344CB8AC3E}">
        <p14:creationId xmlns:p14="http://schemas.microsoft.com/office/powerpoint/2010/main" val="443491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39124E85-D9B8-EE9D-4DAC-29C93FE3A5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5" name="TextBox 4">
            <a:extLst>
              <a:ext uri="{FF2B5EF4-FFF2-40B4-BE49-F238E27FC236}">
                <a16:creationId xmlns:a16="http://schemas.microsoft.com/office/drawing/2014/main" id="{BDEDC379-AE70-A251-0B68-8366531F95AA}"/>
              </a:ext>
            </a:extLst>
          </p:cNvPr>
          <p:cNvSpPr txBox="1"/>
          <p:nvPr/>
        </p:nvSpPr>
        <p:spPr>
          <a:xfrm>
            <a:off x="228600" y="319658"/>
            <a:ext cx="11734799" cy="3099146"/>
          </a:xfrm>
          <a:prstGeom prst="roundRect">
            <a:avLst/>
          </a:prstGeom>
          <a:solidFill>
            <a:srgbClr val="EF8023"/>
          </a:solidFill>
        </p:spPr>
        <p:txBody>
          <a:bodyPr wrap="square">
            <a:spAutoFit/>
          </a:bodyPr>
          <a:lstStyle/>
          <a:p>
            <a:pPr>
              <a:lnSpc>
                <a:spcPct val="150000"/>
              </a:lnSpc>
            </a:pPr>
            <a:r>
              <a:rPr lang="en-GB" sz="3000" dirty="0">
                <a:solidFill>
                  <a:schemeClr val="bg1"/>
                </a:solidFill>
                <a:effectLst/>
                <a:latin typeface="Andika" panose="02000000000000000000" pitchFamily="2" charset="0"/>
              </a:rPr>
              <a:t>Once upon a time, on the colourful planet Mathedonia, there lived a friendly red and purple alien named Emile and his trusty robot friend called Aimee. They were the </a:t>
            </a:r>
            <a:r>
              <a:rPr lang="en-GB" sz="3000" dirty="0">
                <a:solidFill>
                  <a:schemeClr val="bg1"/>
                </a:solidFill>
                <a:latin typeface="Andika" panose="02000000000000000000" pitchFamily="2" charset="0"/>
              </a:rPr>
              <a:t>bravest </a:t>
            </a:r>
            <a:r>
              <a:rPr lang="en-GB" sz="3000" dirty="0">
                <a:solidFill>
                  <a:schemeClr val="bg1"/>
                </a:solidFill>
                <a:effectLst/>
                <a:latin typeface="Andika" panose="02000000000000000000" pitchFamily="2" charset="0"/>
              </a:rPr>
              <a:t>duo in the entire galaxy – most of the time!</a:t>
            </a:r>
            <a:endParaRPr lang="en-GB" sz="30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A5D9DCC7-6626-57B7-46F5-BF0CDC534EA6}"/>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4" name="Content Placeholder 2">
            <a:extLst>
              <a:ext uri="{FF2B5EF4-FFF2-40B4-BE49-F238E27FC236}">
                <a16:creationId xmlns:a16="http://schemas.microsoft.com/office/drawing/2014/main" id="{50FE7E7F-ADFB-36D6-5E20-BE7577604387}"/>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975D76B4-E6FF-222D-3727-07F3E22C5A74}"/>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FD98850B-AACC-2DCB-D6CB-ADDF41802094}"/>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916D250A-D0CA-0995-EA47-2CC8D126FB2D}"/>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1D3E4F82-6A40-310A-6C3D-2B1F46E8759C}"/>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0E577EA2-8B36-FB30-086A-44967A4655DE}"/>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68DBEBBE-535B-643C-3FAF-D59F2D0D9616}"/>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05A71D12-9B99-E33D-3E46-A38D3079D4B2}"/>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0F2CAD09-814C-7A25-02A3-20D010B1D95E}"/>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4" name="TextBox 13">
            <a:extLst>
              <a:ext uri="{FF2B5EF4-FFF2-40B4-BE49-F238E27FC236}">
                <a16:creationId xmlns:a16="http://schemas.microsoft.com/office/drawing/2014/main" id="{14F41B84-8B1F-97D6-9A14-8B3D120CB92A}"/>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
        <p:nvSpPr>
          <p:cNvPr id="15" name="TextBox 14">
            <a:extLst>
              <a:ext uri="{FF2B5EF4-FFF2-40B4-BE49-F238E27FC236}">
                <a16:creationId xmlns:a16="http://schemas.microsoft.com/office/drawing/2014/main" id="{051238D1-DA8F-3A69-A642-338A799EAE33}"/>
              </a:ext>
            </a:extLst>
          </p:cNvPr>
          <p:cNvSpPr txBox="1"/>
          <p:nvPr/>
        </p:nvSpPr>
        <p:spPr>
          <a:xfrm>
            <a:off x="228600" y="340051"/>
            <a:ext cx="11734799" cy="3099146"/>
          </a:xfrm>
          <a:prstGeom prst="roundRect">
            <a:avLst/>
          </a:prstGeom>
          <a:solidFill>
            <a:srgbClr val="EF8023"/>
          </a:solidFill>
        </p:spPr>
        <p:txBody>
          <a:bodyPr wrap="square">
            <a:spAutoFit/>
          </a:bodyPr>
          <a:lstStyle/>
          <a:p>
            <a:pPr>
              <a:lnSpc>
                <a:spcPct val="150000"/>
              </a:lnSpc>
            </a:pPr>
            <a:r>
              <a:rPr lang="en-GB" sz="3000" dirty="0">
                <a:solidFill>
                  <a:schemeClr val="bg1"/>
                </a:solidFill>
                <a:effectLst/>
                <a:latin typeface="Andika" panose="02000000000000000000" pitchFamily="2" charset="0"/>
              </a:rPr>
              <a:t>Once upon a time, on the colourful planet Mathedonia, there lived a friendly red and purple alien named Emile and his trusty robot friend called Aimee. They were the </a:t>
            </a:r>
            <a:r>
              <a:rPr lang="en-GB" sz="3000" dirty="0">
                <a:solidFill>
                  <a:schemeClr val="bg1"/>
                </a:solidFill>
                <a:latin typeface="Andika" panose="02000000000000000000" pitchFamily="2" charset="0"/>
              </a:rPr>
              <a:t>bravest </a:t>
            </a:r>
            <a:r>
              <a:rPr lang="en-GB" sz="3000" dirty="0">
                <a:solidFill>
                  <a:schemeClr val="bg1"/>
                </a:solidFill>
                <a:effectLst/>
                <a:latin typeface="Andika" panose="02000000000000000000" pitchFamily="2" charset="0"/>
              </a:rPr>
              <a:t>duo in the entire galaxy – </a:t>
            </a:r>
            <a:r>
              <a:rPr lang="en-GB" sz="3000" b="1" u="sng" dirty="0">
                <a:solidFill>
                  <a:schemeClr val="bg1"/>
                </a:solidFill>
                <a:effectLst/>
                <a:latin typeface="Andika" panose="02000000000000000000" pitchFamily="2" charset="0"/>
              </a:rPr>
              <a:t>most</a:t>
            </a:r>
            <a:r>
              <a:rPr lang="en-GB" sz="3000" dirty="0">
                <a:solidFill>
                  <a:schemeClr val="bg1"/>
                </a:solidFill>
                <a:effectLst/>
                <a:latin typeface="Andika" panose="02000000000000000000" pitchFamily="2" charset="0"/>
              </a:rPr>
              <a:t> of the time!</a:t>
            </a:r>
            <a:endParaRPr lang="en-GB" sz="3000" dirty="0">
              <a:solidFill>
                <a:schemeClr val="bg1"/>
              </a:solidFill>
              <a:latin typeface="Andika" panose="02000000000000000000" pitchFamily="2" charset="0"/>
            </a:endParaRPr>
          </a:p>
        </p:txBody>
      </p:sp>
    </p:spTree>
    <p:extLst>
      <p:ext uri="{BB962C8B-B14F-4D97-AF65-F5344CB8AC3E}">
        <p14:creationId xmlns:p14="http://schemas.microsoft.com/office/powerpoint/2010/main" val="107816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AD6A731E-C42F-7E92-7A07-20A635B626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a:solidFill>
            <a:srgbClr val="EF8023"/>
          </a:solidFill>
        </p:spPr>
      </p:pic>
      <p:sp>
        <p:nvSpPr>
          <p:cNvPr id="3" name="Content Placeholder 2">
            <a:extLst>
              <a:ext uri="{FF2B5EF4-FFF2-40B4-BE49-F238E27FC236}">
                <a16:creationId xmlns:a16="http://schemas.microsoft.com/office/drawing/2014/main" id="{721B59B5-10F5-AC59-EFC1-6D8D019320E8}"/>
              </a:ext>
            </a:extLst>
          </p:cNvPr>
          <p:cNvSpPr>
            <a:spLocks noGrp="1"/>
          </p:cNvSpPr>
          <p:nvPr>
            <p:ph idx="1"/>
          </p:nvPr>
        </p:nvSpPr>
        <p:spPr>
          <a:xfrm>
            <a:off x="220980" y="171451"/>
            <a:ext cx="11637645" cy="3848100"/>
          </a:xfrm>
          <a:prstGeom prst="roundRect">
            <a:avLst/>
          </a:prstGeom>
          <a:solidFill>
            <a:srgbClr val="EF8023"/>
          </a:solidFill>
        </p:spPr>
        <p:txBody>
          <a:bodyPr>
            <a:normAutofit fontScale="92500"/>
          </a:bodyPr>
          <a:lstStyle/>
          <a:p>
            <a:pPr marL="0" indent="0">
              <a:lnSpc>
                <a:spcPct val="150000"/>
              </a:lnSpc>
              <a:buNone/>
            </a:pPr>
            <a:r>
              <a:rPr lang="en-GB" sz="3200" dirty="0">
                <a:solidFill>
                  <a:schemeClr val="bg1"/>
                </a:solidFill>
                <a:effectLst/>
                <a:latin typeface="Andika" panose="02000000000000000000" pitchFamily="2" charset="0"/>
              </a:rPr>
              <a:t>One day, Emile and Aimee decided to embark on an adventure to the </a:t>
            </a:r>
            <a:r>
              <a:rPr lang="en-GB" sz="3200" dirty="0">
                <a:solidFill>
                  <a:schemeClr val="bg1"/>
                </a:solidFill>
                <a:latin typeface="Andika" panose="02000000000000000000" pitchFamily="2" charset="0"/>
              </a:rPr>
              <a:t>o</a:t>
            </a:r>
            <a:r>
              <a:rPr lang="en-GB" sz="3200" dirty="0">
                <a:solidFill>
                  <a:schemeClr val="bg1"/>
                </a:solidFill>
                <a:effectLst/>
                <a:latin typeface="Andika" panose="02000000000000000000" pitchFamily="2" charset="0"/>
              </a:rPr>
              <a:t>ld and cold mountains of Mathedonia. Their mission was to find the legendary golden flower that only bloomed once every thousand years. Legend told that whoever could hold the golden flower would be granted a wish.</a:t>
            </a:r>
            <a:endParaRPr lang="en-US" dirty="0">
              <a:solidFill>
                <a:schemeClr val="bg1"/>
              </a:solidFill>
            </a:endParaRPr>
          </a:p>
        </p:txBody>
      </p:sp>
      <p:sp>
        <p:nvSpPr>
          <p:cNvPr id="4" name="Content Placeholder 2">
            <a:extLst>
              <a:ext uri="{FF2B5EF4-FFF2-40B4-BE49-F238E27FC236}">
                <a16:creationId xmlns:a16="http://schemas.microsoft.com/office/drawing/2014/main" id="{42DCDCF0-5B56-226C-0DD9-A8F959E6B33C}"/>
              </a:ext>
            </a:extLst>
          </p:cNvPr>
          <p:cNvSpPr txBox="1">
            <a:spLocks/>
          </p:cNvSpPr>
          <p:nvPr/>
        </p:nvSpPr>
        <p:spPr>
          <a:xfrm>
            <a:off x="3678474"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most</a:t>
            </a:r>
          </a:p>
        </p:txBody>
      </p:sp>
      <p:sp>
        <p:nvSpPr>
          <p:cNvPr id="5" name="Content Placeholder 2">
            <a:extLst>
              <a:ext uri="{FF2B5EF4-FFF2-40B4-BE49-F238E27FC236}">
                <a16:creationId xmlns:a16="http://schemas.microsoft.com/office/drawing/2014/main" id="{A2F6A189-6C1C-86E3-8E47-5C8EF2188A81}"/>
              </a:ext>
            </a:extLst>
          </p:cNvPr>
          <p:cNvSpPr txBox="1">
            <a:spLocks/>
          </p:cNvSpPr>
          <p:nvPr/>
        </p:nvSpPr>
        <p:spPr>
          <a:xfrm>
            <a:off x="1663937" y="5396326"/>
            <a:ext cx="1764000" cy="461665"/>
          </a:xfrm>
          <a:prstGeom prst="roundRect">
            <a:avLst/>
          </a:prstGeom>
          <a:solidFill>
            <a:srgbClr val="7030A0"/>
          </a:solidFill>
          <a:ln w="57150">
            <a:solidFill>
              <a:schemeClr val="tx2">
                <a:lumMod val="50000"/>
                <a:lumOff val="50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2400" b="1" dirty="0">
                <a:solidFill>
                  <a:schemeClr val="bg1"/>
                </a:solidFill>
                <a:latin typeface="Andika" panose="02000000000000000000" pitchFamily="2" charset="0"/>
              </a:rPr>
              <a:t>only</a:t>
            </a:r>
          </a:p>
        </p:txBody>
      </p:sp>
      <p:sp>
        <p:nvSpPr>
          <p:cNvPr id="6" name="TextBox 5">
            <a:extLst>
              <a:ext uri="{FF2B5EF4-FFF2-40B4-BE49-F238E27FC236}">
                <a16:creationId xmlns:a16="http://schemas.microsoft.com/office/drawing/2014/main" id="{BD6B72EA-1A91-7955-3BF4-7F3F4CBED720}"/>
              </a:ext>
            </a:extLst>
          </p:cNvPr>
          <p:cNvSpPr txBox="1"/>
          <p:nvPr/>
        </p:nvSpPr>
        <p:spPr>
          <a:xfrm>
            <a:off x="2618608" y="602756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both</a:t>
            </a:r>
          </a:p>
        </p:txBody>
      </p:sp>
      <p:sp>
        <p:nvSpPr>
          <p:cNvPr id="7" name="TextBox 6">
            <a:extLst>
              <a:ext uri="{FF2B5EF4-FFF2-40B4-BE49-F238E27FC236}">
                <a16:creationId xmlns:a16="http://schemas.microsoft.com/office/drawing/2014/main" id="{2F042057-61BB-7FE7-A89D-A576983430B2}"/>
              </a:ext>
            </a:extLst>
          </p:cNvPr>
          <p:cNvSpPr txBox="1"/>
          <p:nvPr/>
        </p:nvSpPr>
        <p:spPr>
          <a:xfrm>
            <a:off x="32031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g</a:t>
            </a:r>
            <a:r>
              <a:rPr lang="en-US" sz="2400" b="1" u="sng" dirty="0">
                <a:solidFill>
                  <a:schemeClr val="bg1"/>
                </a:solidFill>
                <a:latin typeface="Andika" panose="02000000000000000000" pitchFamily="2" charset="0"/>
              </a:rPr>
              <a:t>old</a:t>
            </a:r>
          </a:p>
        </p:txBody>
      </p:sp>
      <p:sp>
        <p:nvSpPr>
          <p:cNvPr id="8" name="TextBox 7">
            <a:extLst>
              <a:ext uri="{FF2B5EF4-FFF2-40B4-BE49-F238E27FC236}">
                <a16:creationId xmlns:a16="http://schemas.microsoft.com/office/drawing/2014/main" id="{A16B894A-1FAD-3436-A877-22762F18A50E}"/>
              </a:ext>
            </a:extLst>
          </p:cNvPr>
          <p:cNvSpPr txBox="1"/>
          <p:nvPr/>
        </p:nvSpPr>
        <p:spPr>
          <a:xfrm>
            <a:off x="9093905"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old</a:t>
            </a:r>
          </a:p>
        </p:txBody>
      </p:sp>
      <p:sp>
        <p:nvSpPr>
          <p:cNvPr id="9" name="TextBox 8">
            <a:extLst>
              <a:ext uri="{FF2B5EF4-FFF2-40B4-BE49-F238E27FC236}">
                <a16:creationId xmlns:a16="http://schemas.microsoft.com/office/drawing/2014/main" id="{59113E6B-7FA0-3635-7CC0-8E67D4979C0C}"/>
              </a:ext>
            </a:extLst>
          </p:cNvPr>
          <p:cNvSpPr txBox="1"/>
          <p:nvPr/>
        </p:nvSpPr>
        <p:spPr>
          <a:xfrm>
            <a:off x="51667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t</a:t>
            </a:r>
            <a:r>
              <a:rPr lang="en-US" sz="2400" b="1" u="sng" dirty="0">
                <a:solidFill>
                  <a:schemeClr val="bg1"/>
                </a:solidFill>
                <a:latin typeface="Andika" panose="02000000000000000000" pitchFamily="2" charset="0"/>
              </a:rPr>
              <a:t>old</a:t>
            </a:r>
          </a:p>
        </p:txBody>
      </p:sp>
      <p:sp>
        <p:nvSpPr>
          <p:cNvPr id="10" name="TextBox 9">
            <a:extLst>
              <a:ext uri="{FF2B5EF4-FFF2-40B4-BE49-F238E27FC236}">
                <a16:creationId xmlns:a16="http://schemas.microsoft.com/office/drawing/2014/main" id="{37115282-6472-45B0-8797-7B11C01A4338}"/>
              </a:ext>
            </a:extLst>
          </p:cNvPr>
          <p:cNvSpPr txBox="1"/>
          <p:nvPr/>
        </p:nvSpPr>
        <p:spPr>
          <a:xfrm>
            <a:off x="71303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dirty="0">
                <a:solidFill>
                  <a:schemeClr val="bg1"/>
                </a:solidFill>
                <a:latin typeface="Andika" panose="02000000000000000000" pitchFamily="2" charset="0"/>
              </a:rPr>
              <a:t>h</a:t>
            </a:r>
            <a:r>
              <a:rPr lang="en-US" sz="2400" b="1" u="sng" dirty="0">
                <a:solidFill>
                  <a:schemeClr val="bg1"/>
                </a:solidFill>
                <a:latin typeface="Andika" panose="02000000000000000000" pitchFamily="2" charset="0"/>
              </a:rPr>
              <a:t>old</a:t>
            </a:r>
          </a:p>
        </p:txBody>
      </p:sp>
      <p:sp>
        <p:nvSpPr>
          <p:cNvPr id="11" name="TextBox 10">
            <a:extLst>
              <a:ext uri="{FF2B5EF4-FFF2-40B4-BE49-F238E27FC236}">
                <a16:creationId xmlns:a16="http://schemas.microsoft.com/office/drawing/2014/main" id="{B81CC710-C57D-61E8-D0C3-2FCB1AF77892}"/>
              </a:ext>
            </a:extLst>
          </p:cNvPr>
          <p:cNvSpPr txBox="1"/>
          <p:nvPr/>
        </p:nvSpPr>
        <p:spPr>
          <a:xfrm>
            <a:off x="6414322" y="53842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n</a:t>
            </a:r>
          </a:p>
        </p:txBody>
      </p:sp>
      <p:sp>
        <p:nvSpPr>
          <p:cNvPr id="12" name="TextBox 11">
            <a:extLst>
              <a:ext uri="{FF2B5EF4-FFF2-40B4-BE49-F238E27FC236}">
                <a16:creationId xmlns:a16="http://schemas.microsoft.com/office/drawing/2014/main" id="{204C24BA-D2EF-CB7A-CF26-808DC632178B}"/>
              </a:ext>
            </a:extLst>
          </p:cNvPr>
          <p:cNvSpPr txBox="1"/>
          <p:nvPr/>
        </p:nvSpPr>
        <p:spPr>
          <a:xfrm>
            <a:off x="7448465" y="6061048"/>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rybody</a:t>
            </a:r>
          </a:p>
        </p:txBody>
      </p:sp>
      <p:sp>
        <p:nvSpPr>
          <p:cNvPr id="13" name="TextBox 12">
            <a:extLst>
              <a:ext uri="{FF2B5EF4-FFF2-40B4-BE49-F238E27FC236}">
                <a16:creationId xmlns:a16="http://schemas.microsoft.com/office/drawing/2014/main" id="{06250CF5-FF17-B339-9E35-B6E845670141}"/>
              </a:ext>
            </a:extLst>
          </p:cNvPr>
          <p:cNvSpPr txBox="1"/>
          <p:nvPr/>
        </p:nvSpPr>
        <p:spPr>
          <a:xfrm>
            <a:off x="8428858" y="5379454"/>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eve</a:t>
            </a:r>
            <a:r>
              <a:rPr lang="en-US" sz="2400" b="1" dirty="0">
                <a:solidFill>
                  <a:schemeClr val="bg1"/>
                </a:solidFill>
                <a:latin typeface="Andika" panose="02000000000000000000" pitchFamily="2" charset="0"/>
              </a:rPr>
              <a:t>ry</a:t>
            </a:r>
          </a:p>
        </p:txBody>
      </p:sp>
      <p:sp>
        <p:nvSpPr>
          <p:cNvPr id="14" name="TextBox 13">
            <a:extLst>
              <a:ext uri="{FF2B5EF4-FFF2-40B4-BE49-F238E27FC236}">
                <a16:creationId xmlns:a16="http://schemas.microsoft.com/office/drawing/2014/main" id="{243018BA-3A9D-47D7-7CFA-E458103C67F8}"/>
              </a:ext>
            </a:extLst>
          </p:cNvPr>
          <p:cNvSpPr txBox="1"/>
          <p:nvPr/>
        </p:nvSpPr>
        <p:spPr>
          <a:xfrm>
            <a:off x="1239507" y="4509699"/>
            <a:ext cx="1764000" cy="510778"/>
          </a:xfrm>
          <a:prstGeom prst="roundRect">
            <a:avLst/>
          </a:prstGeom>
          <a:solidFill>
            <a:srgbClr val="7030A0"/>
          </a:solidFill>
          <a:ln w="57150">
            <a:solidFill>
              <a:schemeClr val="tx2">
                <a:lumMod val="50000"/>
                <a:lumOff val="50000"/>
              </a:schemeClr>
            </a:solidFill>
          </a:ln>
        </p:spPr>
        <p:txBody>
          <a:bodyPr wrap="square">
            <a:spAutoFit/>
          </a:bodyPr>
          <a:lstStyle/>
          <a:p>
            <a:pPr marL="0" indent="0" algn="ctr">
              <a:buFont typeface="Arial" panose="020B0604020202020204" pitchFamily="34" charset="0"/>
              <a:buNone/>
            </a:pPr>
            <a:r>
              <a:rPr lang="en-US" sz="2400" b="1" u="sng" dirty="0">
                <a:solidFill>
                  <a:schemeClr val="bg1"/>
                </a:solidFill>
                <a:latin typeface="Andika" panose="02000000000000000000" pitchFamily="2" charset="0"/>
              </a:rPr>
              <a:t>cold</a:t>
            </a:r>
          </a:p>
        </p:txBody>
      </p:sp>
      <p:sp>
        <p:nvSpPr>
          <p:cNvPr id="15" name="Content Placeholder 2">
            <a:extLst>
              <a:ext uri="{FF2B5EF4-FFF2-40B4-BE49-F238E27FC236}">
                <a16:creationId xmlns:a16="http://schemas.microsoft.com/office/drawing/2014/main" id="{11E773B8-2A1B-4BC5-7806-64FD9A570D66}"/>
              </a:ext>
            </a:extLst>
          </p:cNvPr>
          <p:cNvSpPr txBox="1">
            <a:spLocks/>
          </p:cNvSpPr>
          <p:nvPr/>
        </p:nvSpPr>
        <p:spPr>
          <a:xfrm>
            <a:off x="220979" y="158056"/>
            <a:ext cx="11637645" cy="3848100"/>
          </a:xfrm>
          <a:prstGeom prst="roundRect">
            <a:avLst/>
          </a:prstGeom>
          <a:solidFill>
            <a:srgbClr val="EF8023"/>
          </a:solidFill>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3200" dirty="0">
                <a:solidFill>
                  <a:schemeClr val="bg1"/>
                </a:solidFill>
                <a:latin typeface="Andika" panose="02000000000000000000" pitchFamily="2" charset="0"/>
              </a:rPr>
              <a:t>One day, Emile and Aimee decided to embark on an adventure to the </a:t>
            </a:r>
            <a:r>
              <a:rPr lang="en-GB" sz="3200" b="1" u="sng" dirty="0">
                <a:solidFill>
                  <a:schemeClr val="bg1"/>
                </a:solidFill>
                <a:latin typeface="Andika" panose="02000000000000000000" pitchFamily="2" charset="0"/>
              </a:rPr>
              <a:t>old</a:t>
            </a:r>
            <a:r>
              <a:rPr lang="en-GB" sz="3200" dirty="0">
                <a:solidFill>
                  <a:schemeClr val="bg1"/>
                </a:solidFill>
                <a:latin typeface="Andika" panose="02000000000000000000" pitchFamily="2" charset="0"/>
              </a:rPr>
              <a:t> and </a:t>
            </a:r>
            <a:r>
              <a:rPr lang="en-GB" sz="3200" b="1" u="sng" dirty="0">
                <a:solidFill>
                  <a:schemeClr val="bg1"/>
                </a:solidFill>
                <a:latin typeface="Andika" panose="02000000000000000000" pitchFamily="2" charset="0"/>
              </a:rPr>
              <a:t>cold</a:t>
            </a:r>
            <a:r>
              <a:rPr lang="en-GB" sz="3200" dirty="0">
                <a:solidFill>
                  <a:schemeClr val="bg1"/>
                </a:solidFill>
                <a:latin typeface="Andika" panose="02000000000000000000" pitchFamily="2" charset="0"/>
              </a:rPr>
              <a:t> mountains of Mathedonia. Their mission was to find the legendary </a:t>
            </a:r>
            <a:r>
              <a:rPr lang="en-GB" sz="3200" b="1" u="sng" dirty="0">
                <a:solidFill>
                  <a:schemeClr val="bg1"/>
                </a:solidFill>
                <a:latin typeface="Andika" panose="02000000000000000000" pitchFamily="2" charset="0"/>
              </a:rPr>
              <a:t>gold</a:t>
            </a:r>
            <a:r>
              <a:rPr lang="en-GB" sz="3200" dirty="0">
                <a:solidFill>
                  <a:schemeClr val="bg1"/>
                </a:solidFill>
                <a:latin typeface="Andika" panose="02000000000000000000" pitchFamily="2" charset="0"/>
              </a:rPr>
              <a:t>en flower that </a:t>
            </a:r>
            <a:r>
              <a:rPr lang="en-GB" sz="3200" b="1" u="sng" dirty="0">
                <a:solidFill>
                  <a:schemeClr val="bg1"/>
                </a:solidFill>
                <a:latin typeface="Andika" panose="02000000000000000000" pitchFamily="2" charset="0"/>
              </a:rPr>
              <a:t>only</a:t>
            </a:r>
            <a:r>
              <a:rPr lang="en-GB" sz="3200" dirty="0">
                <a:solidFill>
                  <a:schemeClr val="bg1"/>
                </a:solidFill>
                <a:latin typeface="Andika" panose="02000000000000000000" pitchFamily="2" charset="0"/>
              </a:rPr>
              <a:t> bloomed once </a:t>
            </a:r>
            <a:r>
              <a:rPr lang="en-GB" sz="3200" b="1" u="sng" dirty="0">
                <a:solidFill>
                  <a:schemeClr val="bg1"/>
                </a:solidFill>
                <a:latin typeface="Andika" panose="02000000000000000000" pitchFamily="2" charset="0"/>
              </a:rPr>
              <a:t>every</a:t>
            </a:r>
            <a:r>
              <a:rPr lang="en-GB" sz="3200" dirty="0">
                <a:solidFill>
                  <a:schemeClr val="bg1"/>
                </a:solidFill>
                <a:latin typeface="Andika" panose="02000000000000000000" pitchFamily="2" charset="0"/>
              </a:rPr>
              <a:t> thousand years. Legend </a:t>
            </a:r>
            <a:r>
              <a:rPr lang="en-GB" sz="3200" b="1" u="sng" dirty="0">
                <a:solidFill>
                  <a:schemeClr val="bg1"/>
                </a:solidFill>
                <a:latin typeface="Andika" panose="02000000000000000000" pitchFamily="2" charset="0"/>
              </a:rPr>
              <a:t>told</a:t>
            </a:r>
            <a:r>
              <a:rPr lang="en-GB" sz="3200" dirty="0">
                <a:solidFill>
                  <a:schemeClr val="bg1"/>
                </a:solidFill>
                <a:latin typeface="Andika" panose="02000000000000000000" pitchFamily="2" charset="0"/>
              </a:rPr>
              <a:t> that whoever could </a:t>
            </a:r>
            <a:r>
              <a:rPr lang="en-GB" sz="3200" b="1" u="sng" dirty="0">
                <a:solidFill>
                  <a:schemeClr val="bg1"/>
                </a:solidFill>
                <a:latin typeface="Andika" panose="02000000000000000000" pitchFamily="2" charset="0"/>
              </a:rPr>
              <a:t>hold</a:t>
            </a:r>
            <a:r>
              <a:rPr lang="en-GB" sz="3200" dirty="0">
                <a:solidFill>
                  <a:schemeClr val="bg1"/>
                </a:solidFill>
                <a:latin typeface="Andika" panose="02000000000000000000" pitchFamily="2" charset="0"/>
              </a:rPr>
              <a:t> the </a:t>
            </a:r>
            <a:r>
              <a:rPr lang="en-GB" sz="3200" b="1" u="sng" dirty="0">
                <a:solidFill>
                  <a:schemeClr val="bg1"/>
                </a:solidFill>
                <a:latin typeface="Andika" panose="02000000000000000000" pitchFamily="2" charset="0"/>
              </a:rPr>
              <a:t>golden</a:t>
            </a:r>
            <a:r>
              <a:rPr lang="en-GB" sz="3200" dirty="0">
                <a:solidFill>
                  <a:schemeClr val="bg1"/>
                </a:solidFill>
                <a:latin typeface="Andika" panose="02000000000000000000" pitchFamily="2" charset="0"/>
              </a:rPr>
              <a:t> flower would be granted a wish.</a:t>
            </a:r>
            <a:endParaRPr lang="en-US" dirty="0">
              <a:solidFill>
                <a:schemeClr val="bg1"/>
              </a:solidFill>
            </a:endParaRPr>
          </a:p>
        </p:txBody>
      </p:sp>
    </p:spTree>
    <p:extLst>
      <p:ext uri="{BB962C8B-B14F-4D97-AF65-F5344CB8AC3E}">
        <p14:creationId xmlns:p14="http://schemas.microsoft.com/office/powerpoint/2010/main" val="1317654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1192</Words>
  <Application>Microsoft Office PowerPoint</Application>
  <PresentationFormat>Widescreen</PresentationFormat>
  <Paragraphs>216</Paragraphs>
  <Slides>19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Andika</vt:lpstr>
      <vt:lpstr>Office Theme</vt:lpstr>
      <vt:lpstr> How to Use this PowerPoint</vt:lpstr>
      <vt:lpstr>Common Exception Words 2</vt:lpstr>
      <vt:lpstr>Some words don’t follow the rules!</vt:lpstr>
      <vt:lpstr>Some exception words are used a lot and are very common.</vt:lpstr>
      <vt:lpstr>PowerPoint Presentation</vt:lpstr>
      <vt:lpstr>PowerPoint Presentation</vt:lpstr>
      <vt:lpstr>Storytime</vt:lpstr>
      <vt:lpstr>PowerPoint Presentation</vt:lpstr>
      <vt:lpstr>PowerPoint Presentation</vt:lpstr>
      <vt:lpstr>PowerPoint Presentation</vt:lpstr>
      <vt:lpstr>PowerPoint Presentation</vt:lpstr>
      <vt:lpstr>PowerPoint Presentation</vt:lpstr>
      <vt:lpstr>PowerPoint Presentation</vt:lpstr>
      <vt:lpstr>Challenge</vt:lpstr>
      <vt:lpstr>Can you spot the spelling mistakes?</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39</cp:revision>
  <dcterms:created xsi:type="dcterms:W3CDTF">2022-05-31T09:42:07Z</dcterms:created>
  <dcterms:modified xsi:type="dcterms:W3CDTF">2025-12-08T15:43:50Z</dcterms:modified>
</cp:coreProperties>
</file>