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notesMasterIdLst>
    <p:notesMasterId r:id="rId31"/>
  </p:notesMasterIdLst>
  <p:sldIdLst>
    <p:sldId id="380" r:id="rId2"/>
    <p:sldId id="259" r:id="rId3"/>
    <p:sldId id="372" r:id="rId4"/>
    <p:sldId id="373" r:id="rId5"/>
    <p:sldId id="374" r:id="rId6"/>
    <p:sldId id="274" r:id="rId7"/>
    <p:sldId id="282" r:id="rId8"/>
    <p:sldId id="283" r:id="rId9"/>
    <p:sldId id="286" r:id="rId10"/>
    <p:sldId id="285" r:id="rId11"/>
    <p:sldId id="281" r:id="rId12"/>
    <p:sldId id="308" r:id="rId13"/>
    <p:sldId id="375" r:id="rId14"/>
    <p:sldId id="376" r:id="rId15"/>
    <p:sldId id="377" r:id="rId16"/>
    <p:sldId id="378" r:id="rId17"/>
    <p:sldId id="379" r:id="rId18"/>
    <p:sldId id="301" r:id="rId19"/>
    <p:sldId id="302" r:id="rId20"/>
    <p:sldId id="303" r:id="rId21"/>
    <p:sldId id="304" r:id="rId22"/>
    <p:sldId id="305" r:id="rId23"/>
    <p:sldId id="306" r:id="rId24"/>
    <p:sldId id="366" r:id="rId25"/>
    <p:sldId id="367" r:id="rId26"/>
    <p:sldId id="361" r:id="rId27"/>
    <p:sldId id="363" r:id="rId28"/>
    <p:sldId id="364" r:id="rId29"/>
    <p:sldId id="270" r:id="rId30"/>
  </p:sldIdLst>
  <p:sldSz cx="12192000" cy="6858000"/>
  <p:notesSz cx="6858000" cy="9144000"/>
  <p:embeddedFontLst>
    <p:embeddedFont>
      <p:font typeface="Andika" panose="02000000000000000000" pitchFamily="2" charset="0"/>
      <p:regular r:id="rId32"/>
      <p:bold r:id="rId33"/>
      <p:italic r:id="rId34"/>
      <p:boldItalic r:id="rId35"/>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6316D5ED-CCD1-2445-7995-6934166E934F}" name="Glen Jones" initials="GJ" userId="S::glen@emile-education.co.uk::e846aaca-4b24-4b13-b0d0-f2308e16b284"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EF802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356B954-99F2-4721-B619-7DC2A13114FA}" v="2" dt="2025-12-08T15:46:37.08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68" d="100"/>
          <a:sy n="68" d="100"/>
        </p:scale>
        <p:origin x="882"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21" Type="http://schemas.openxmlformats.org/officeDocument/2006/relationships/slide" Target="slides/slide20.xml"/><Relationship Id="rId34" Type="http://schemas.openxmlformats.org/officeDocument/2006/relationships/font" Target="fonts/font3.fntdata"/><Relationship Id="rId42" Type="http://schemas.microsoft.com/office/2018/10/relationships/authors" Target="author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1.fntdata"/><Relationship Id="rId37" Type="http://schemas.openxmlformats.org/officeDocument/2006/relationships/viewProps" Target="viewProps.xml"/><Relationship Id="rId40" Type="http://schemas.microsoft.com/office/2016/11/relationships/changesInfo" Target="changesInfos/changesInfo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font" Target="fonts/font4.fntdata"/><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2.fntdata"/><Relationship Id="rId38"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len Jones" userId="e846aaca-4b24-4b13-b0d0-f2308e16b284" providerId="ADAL" clId="{ED47ACC3-9597-4D89-A1DC-43CF280EF274}"/>
    <pc:docChg chg="addSld delSld modSld">
      <pc:chgData name="Glen Jones" userId="e846aaca-4b24-4b13-b0d0-f2308e16b284" providerId="ADAL" clId="{ED47ACC3-9597-4D89-A1DC-43CF280EF274}" dt="2025-12-08T15:46:38.385" v="2" actId="47"/>
      <pc:docMkLst>
        <pc:docMk/>
      </pc:docMkLst>
      <pc:sldChg chg="addSp modSp modAnim">
        <pc:chgData name="Glen Jones" userId="e846aaca-4b24-4b13-b0d0-f2308e16b284" providerId="ADAL" clId="{ED47ACC3-9597-4D89-A1DC-43CF280EF274}" dt="2025-12-08T15:45:41.979" v="0"/>
        <pc:sldMkLst>
          <pc:docMk/>
          <pc:sldMk cId="0" sldId="270"/>
        </pc:sldMkLst>
        <pc:spChg chg="add mod">
          <ac:chgData name="Glen Jones" userId="e846aaca-4b24-4b13-b0d0-f2308e16b284" providerId="ADAL" clId="{ED47ACC3-9597-4D89-A1DC-43CF280EF274}" dt="2025-12-08T15:45:41.979" v="0"/>
          <ac:spMkLst>
            <pc:docMk/>
            <pc:sldMk cId="0" sldId="270"/>
            <ac:spMk id="2" creationId="{0C757B53-C8C9-B1D6-B854-1AD3462B24BC}"/>
          </ac:spMkLst>
        </pc:spChg>
      </pc:sldChg>
      <pc:sldChg chg="del">
        <pc:chgData name="Glen Jones" userId="e846aaca-4b24-4b13-b0d0-f2308e16b284" providerId="ADAL" clId="{ED47ACC3-9597-4D89-A1DC-43CF280EF274}" dt="2025-12-08T15:46:38.385" v="2" actId="47"/>
        <pc:sldMkLst>
          <pc:docMk/>
          <pc:sldMk cId="2355754654" sldId="359"/>
        </pc:sldMkLst>
      </pc:sldChg>
      <pc:sldChg chg="add">
        <pc:chgData name="Glen Jones" userId="e846aaca-4b24-4b13-b0d0-f2308e16b284" providerId="ADAL" clId="{ED47ACC3-9597-4D89-A1DC-43CF280EF274}" dt="2025-12-08T15:46:37.087" v="1"/>
        <pc:sldMkLst>
          <pc:docMk/>
          <pc:sldMk cId="2385362443" sldId="380"/>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Andika" panose="02000000000000000000" pitchFamily="2" charset="0"/>
              </a:defRPr>
            </a:lvl1pPr>
          </a:lstStyle>
          <a:p>
            <a:endParaRPr lang="en-GB"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Andika" panose="02000000000000000000" pitchFamily="2" charset="0"/>
              </a:defRPr>
            </a:lvl1pPr>
          </a:lstStyle>
          <a:p>
            <a:fld id="{E4309E1E-5E59-40E4-A772-8504595289B7}" type="datetimeFigureOut">
              <a:rPr lang="en-GB" smtClean="0"/>
              <a:pPr/>
              <a:t>08/12/2025</a:t>
            </a:fld>
            <a:endParaRPr lang="en-GB"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Andika" panose="02000000000000000000" pitchFamily="2" charset="0"/>
              </a:defRPr>
            </a:lvl1pPr>
          </a:lstStyle>
          <a:p>
            <a:endParaRPr lang="en-GB"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Andika" panose="02000000000000000000" pitchFamily="2" charset="0"/>
              </a:defRPr>
            </a:lvl1pPr>
          </a:lstStyle>
          <a:p>
            <a:fld id="{AB23892D-DEB9-4D3D-82E9-81D21416B5DD}" type="slidenum">
              <a:rPr lang="en-GB" smtClean="0"/>
              <a:pPr/>
              <a:t>‹#›</a:t>
            </a:fld>
            <a:endParaRPr lang="en-GB" dirty="0"/>
          </a:p>
        </p:txBody>
      </p:sp>
    </p:spTree>
    <p:extLst>
      <p:ext uri="{BB962C8B-B14F-4D97-AF65-F5344CB8AC3E}">
        <p14:creationId xmlns:p14="http://schemas.microsoft.com/office/powerpoint/2010/main" val="339327705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Andika" panose="02000000000000000000" pitchFamily="2" charset="0"/>
        <a:ea typeface="+mn-ea"/>
        <a:cs typeface="+mn-cs"/>
      </a:defRPr>
    </a:lvl1pPr>
    <a:lvl2pPr marL="457200" algn="l" defTabSz="914400" rtl="0" eaLnBrk="1" latinLnBrk="0" hangingPunct="1">
      <a:defRPr sz="1200" kern="1200">
        <a:solidFill>
          <a:schemeClr val="tx1"/>
        </a:solidFill>
        <a:latin typeface="Andika" panose="02000000000000000000" pitchFamily="2" charset="0"/>
        <a:ea typeface="+mn-ea"/>
        <a:cs typeface="+mn-cs"/>
      </a:defRPr>
    </a:lvl2pPr>
    <a:lvl3pPr marL="914400" algn="l" defTabSz="914400" rtl="0" eaLnBrk="1" latinLnBrk="0" hangingPunct="1">
      <a:defRPr sz="1200" kern="1200">
        <a:solidFill>
          <a:schemeClr val="tx1"/>
        </a:solidFill>
        <a:latin typeface="Andika" panose="02000000000000000000" pitchFamily="2" charset="0"/>
        <a:ea typeface="+mn-ea"/>
        <a:cs typeface="+mn-cs"/>
      </a:defRPr>
    </a:lvl3pPr>
    <a:lvl4pPr marL="1371600" algn="l" defTabSz="914400" rtl="0" eaLnBrk="1" latinLnBrk="0" hangingPunct="1">
      <a:defRPr sz="1200" kern="1200">
        <a:solidFill>
          <a:schemeClr val="tx1"/>
        </a:solidFill>
        <a:latin typeface="Andika" panose="02000000000000000000" pitchFamily="2" charset="0"/>
        <a:ea typeface="+mn-ea"/>
        <a:cs typeface="+mn-cs"/>
      </a:defRPr>
    </a:lvl4pPr>
    <a:lvl5pPr marL="1828800" algn="l" defTabSz="914400" rtl="0" eaLnBrk="1" latinLnBrk="0" hangingPunct="1">
      <a:defRPr sz="1200" kern="1200">
        <a:solidFill>
          <a:schemeClr val="tx1"/>
        </a:solidFill>
        <a:latin typeface="Andika" panose="02000000000000000000" pitchFamily="2"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07561F-101A-F71A-9538-1BE40C0C1517}"/>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DF8708F8-F549-19B9-B5E9-F6C9A2EC0C5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35CE6A87-3554-35A2-EB9F-C087A302B17F}"/>
              </a:ext>
            </a:extLst>
          </p:cNvPr>
          <p:cNvSpPr>
            <a:spLocks noGrp="1"/>
          </p:cNvSpPr>
          <p:nvPr>
            <p:ph type="dt" sz="half" idx="10"/>
          </p:nvPr>
        </p:nvSpPr>
        <p:spPr/>
        <p:txBody>
          <a:bodyPr/>
          <a:lstStyle/>
          <a:p>
            <a:fld id="{6FF68548-7A33-4D15-A407-A42BC9A8705F}" type="datetimeFigureOut">
              <a:rPr lang="en-GB" smtClean="0"/>
              <a:t>08/12/2025</a:t>
            </a:fld>
            <a:endParaRPr lang="en-GB" dirty="0"/>
          </a:p>
        </p:txBody>
      </p:sp>
      <p:sp>
        <p:nvSpPr>
          <p:cNvPr id="5" name="Footer Placeholder 4">
            <a:extLst>
              <a:ext uri="{FF2B5EF4-FFF2-40B4-BE49-F238E27FC236}">
                <a16:creationId xmlns:a16="http://schemas.microsoft.com/office/drawing/2014/main" id="{5551A1AF-A0A4-76E6-AF37-33DBEA6453A0}"/>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6BC546EB-BD76-CF2F-DBE0-1B1312201B91}"/>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240295921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D8506E-0068-61B6-0BDE-0584470CFA87}"/>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47810A5C-D50C-F2D7-04C1-98CDF42DA3B4}"/>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59A88B7-BC44-083B-5A89-38E48CDA79B3}"/>
              </a:ext>
            </a:extLst>
          </p:cNvPr>
          <p:cNvSpPr>
            <a:spLocks noGrp="1"/>
          </p:cNvSpPr>
          <p:nvPr>
            <p:ph type="dt" sz="half" idx="10"/>
          </p:nvPr>
        </p:nvSpPr>
        <p:spPr/>
        <p:txBody>
          <a:bodyPr/>
          <a:lstStyle/>
          <a:p>
            <a:fld id="{6FF68548-7A33-4D15-A407-A42BC9A8705F}" type="datetimeFigureOut">
              <a:rPr lang="en-GB" smtClean="0"/>
              <a:t>08/12/2025</a:t>
            </a:fld>
            <a:endParaRPr lang="en-GB" dirty="0"/>
          </a:p>
        </p:txBody>
      </p:sp>
      <p:sp>
        <p:nvSpPr>
          <p:cNvPr id="5" name="Footer Placeholder 4">
            <a:extLst>
              <a:ext uri="{FF2B5EF4-FFF2-40B4-BE49-F238E27FC236}">
                <a16:creationId xmlns:a16="http://schemas.microsoft.com/office/drawing/2014/main" id="{1090386E-C086-9109-CD35-4667354BF432}"/>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C17EF317-5A25-0D91-87DE-69668952420C}"/>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256136083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7051DDA-DA64-08C6-2B57-BA18C4818565}"/>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1EBB6CC5-B628-045C-F60B-D87BC9E77C2D}"/>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561C6D9-2459-5CDE-4BD1-D54E6FF4BFBE}"/>
              </a:ext>
            </a:extLst>
          </p:cNvPr>
          <p:cNvSpPr>
            <a:spLocks noGrp="1"/>
          </p:cNvSpPr>
          <p:nvPr>
            <p:ph type="dt" sz="half" idx="10"/>
          </p:nvPr>
        </p:nvSpPr>
        <p:spPr/>
        <p:txBody>
          <a:bodyPr/>
          <a:lstStyle/>
          <a:p>
            <a:fld id="{6FF68548-7A33-4D15-A407-A42BC9A8705F}" type="datetimeFigureOut">
              <a:rPr lang="en-GB" smtClean="0"/>
              <a:t>08/12/2025</a:t>
            </a:fld>
            <a:endParaRPr lang="en-GB" dirty="0"/>
          </a:p>
        </p:txBody>
      </p:sp>
      <p:sp>
        <p:nvSpPr>
          <p:cNvPr id="5" name="Footer Placeholder 4">
            <a:extLst>
              <a:ext uri="{FF2B5EF4-FFF2-40B4-BE49-F238E27FC236}">
                <a16:creationId xmlns:a16="http://schemas.microsoft.com/office/drawing/2014/main" id="{C0512EDD-406B-B55C-3471-59427BCDF1F6}"/>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58E04589-AD70-B175-BC69-C52100ABFC81}"/>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86489481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3" name="Rounded Rectangle 4">
            <a:extLst>
              <a:ext uri="{FF2B5EF4-FFF2-40B4-BE49-F238E27FC236}">
                <a16:creationId xmlns:a16="http://schemas.microsoft.com/office/drawing/2014/main" id="{97726840-FCDC-3396-18D3-F4056FFDD25C}"/>
              </a:ext>
            </a:extLst>
          </p:cNvPr>
          <p:cNvSpPr/>
          <p:nvPr userDrawn="1"/>
        </p:nvSpPr>
        <p:spPr bwMode="auto">
          <a:xfrm>
            <a:off x="609601" y="438150"/>
            <a:ext cx="10960100" cy="5957888"/>
          </a:xfrm>
          <a:prstGeom prst="roundRect">
            <a:avLst>
              <a:gd name="adj" fmla="val 2649"/>
            </a:avLst>
          </a:prstGeom>
          <a:solidFill>
            <a:schemeClr val="bg1">
              <a:alpha val="90000"/>
            </a:schemeClr>
          </a:solidFill>
          <a:ln w="25400" cap="rnd">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GB" sz="1350" dirty="0"/>
              <a:t> </a:t>
            </a:r>
          </a:p>
        </p:txBody>
      </p:sp>
      <p:sp>
        <p:nvSpPr>
          <p:cNvPr id="8" name="Title 5"/>
          <p:cNvSpPr>
            <a:spLocks noGrp="1"/>
          </p:cNvSpPr>
          <p:nvPr>
            <p:ph type="title"/>
          </p:nvPr>
        </p:nvSpPr>
        <p:spPr>
          <a:xfrm>
            <a:off x="609598" y="478895"/>
            <a:ext cx="10960100" cy="994306"/>
          </a:xfrm>
        </p:spPr>
        <p:txBody>
          <a:bodyPr>
            <a:noAutofit/>
          </a:bodyPr>
          <a:lstStyle>
            <a:lvl1pPr>
              <a:defRPr>
                <a:latin typeface="Andika" panose="02000000000000000000" pitchFamily="2" charset="0"/>
              </a:defRPr>
            </a:lvl1pPr>
          </a:lstStyle>
          <a:p>
            <a:r>
              <a:rPr lang="en-US" dirty="0"/>
              <a:t>Click to edit Master title style</a:t>
            </a:r>
            <a:endParaRPr lang="en-GB" dirty="0"/>
          </a:p>
        </p:txBody>
      </p:sp>
    </p:spTree>
    <p:extLst>
      <p:ext uri="{BB962C8B-B14F-4D97-AF65-F5344CB8AC3E}">
        <p14:creationId xmlns:p14="http://schemas.microsoft.com/office/powerpoint/2010/main" val="234206092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4_Title and Content">
    <p:spTree>
      <p:nvGrpSpPr>
        <p:cNvPr id="1" name=""/>
        <p:cNvGrpSpPr/>
        <p:nvPr/>
      </p:nvGrpSpPr>
      <p:grpSpPr>
        <a:xfrm>
          <a:off x="0" y="0"/>
          <a:ext cx="0" cy="0"/>
          <a:chOff x="0" y="0"/>
          <a:chExt cx="0" cy="0"/>
        </a:xfrm>
      </p:grpSpPr>
      <p:sp>
        <p:nvSpPr>
          <p:cNvPr id="3" name="Rounded Rectangle 4">
            <a:extLst>
              <a:ext uri="{FF2B5EF4-FFF2-40B4-BE49-F238E27FC236}">
                <a16:creationId xmlns:a16="http://schemas.microsoft.com/office/drawing/2014/main" id="{97726840-FCDC-3396-18D3-F4056FFDD25C}"/>
              </a:ext>
            </a:extLst>
          </p:cNvPr>
          <p:cNvSpPr/>
          <p:nvPr userDrawn="1"/>
        </p:nvSpPr>
        <p:spPr bwMode="auto">
          <a:xfrm>
            <a:off x="609601" y="438150"/>
            <a:ext cx="10960100" cy="5957888"/>
          </a:xfrm>
          <a:prstGeom prst="roundRect">
            <a:avLst>
              <a:gd name="adj" fmla="val 2649"/>
            </a:avLst>
          </a:prstGeom>
          <a:solidFill>
            <a:schemeClr val="bg1">
              <a:alpha val="90000"/>
            </a:schemeClr>
          </a:solidFill>
          <a:ln w="25400" cap="rnd">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GB" sz="1350" dirty="0"/>
              <a:t> </a:t>
            </a:r>
          </a:p>
        </p:txBody>
      </p:sp>
      <p:sp>
        <p:nvSpPr>
          <p:cNvPr id="8" name="Title 5"/>
          <p:cNvSpPr>
            <a:spLocks noGrp="1"/>
          </p:cNvSpPr>
          <p:nvPr>
            <p:ph type="title"/>
          </p:nvPr>
        </p:nvSpPr>
        <p:spPr>
          <a:xfrm>
            <a:off x="609598" y="478895"/>
            <a:ext cx="10960100" cy="994306"/>
          </a:xfrm>
        </p:spPr>
        <p:txBody>
          <a:bodyPr>
            <a:noAutofit/>
          </a:bodyPr>
          <a:lstStyle>
            <a:lvl1pPr>
              <a:defRPr>
                <a:latin typeface="Andika" panose="02000000000000000000" pitchFamily="2" charset="0"/>
              </a:defRPr>
            </a:lvl1pPr>
          </a:lstStyle>
          <a:p>
            <a:r>
              <a:rPr lang="en-US" dirty="0"/>
              <a:t>Click to edit Master title style</a:t>
            </a:r>
            <a:endParaRPr lang="en-GB" dirty="0"/>
          </a:p>
        </p:txBody>
      </p:sp>
    </p:spTree>
    <p:extLst>
      <p:ext uri="{BB962C8B-B14F-4D97-AF65-F5344CB8AC3E}">
        <p14:creationId xmlns:p14="http://schemas.microsoft.com/office/powerpoint/2010/main" val="28381169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C13FA7-B0B6-3E3B-95AC-9262D080E131}"/>
              </a:ext>
            </a:extLst>
          </p:cNvPr>
          <p:cNvSpPr>
            <a:spLocks noGrp="1"/>
          </p:cNvSpPr>
          <p:nvPr>
            <p:ph type="title"/>
          </p:nvPr>
        </p:nvSpPr>
        <p:spPr/>
        <p:txBody>
          <a:bodyPr/>
          <a:lstStyle/>
          <a:p>
            <a:r>
              <a:rPr lang="en-US" dirty="0"/>
              <a:t>Click to edit Master title style</a:t>
            </a:r>
            <a:endParaRPr lang="en-GB" dirty="0"/>
          </a:p>
        </p:txBody>
      </p:sp>
      <p:sp>
        <p:nvSpPr>
          <p:cNvPr id="3" name="Content Placeholder 2">
            <a:extLst>
              <a:ext uri="{FF2B5EF4-FFF2-40B4-BE49-F238E27FC236}">
                <a16:creationId xmlns:a16="http://schemas.microsoft.com/office/drawing/2014/main" id="{F54D201D-1E82-355D-5749-24E3A3D10171}"/>
              </a:ext>
            </a:extLst>
          </p:cNvPr>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Date Placeholder 3">
            <a:extLst>
              <a:ext uri="{FF2B5EF4-FFF2-40B4-BE49-F238E27FC236}">
                <a16:creationId xmlns:a16="http://schemas.microsoft.com/office/drawing/2014/main" id="{4B85CBD6-A1FC-9BAA-4EA5-3AAD2C51BAE7}"/>
              </a:ext>
            </a:extLst>
          </p:cNvPr>
          <p:cNvSpPr>
            <a:spLocks noGrp="1"/>
          </p:cNvSpPr>
          <p:nvPr>
            <p:ph type="dt" sz="half" idx="10"/>
          </p:nvPr>
        </p:nvSpPr>
        <p:spPr/>
        <p:txBody>
          <a:bodyPr/>
          <a:lstStyle/>
          <a:p>
            <a:fld id="{6FF68548-7A33-4D15-A407-A42BC9A8705F}" type="datetimeFigureOut">
              <a:rPr lang="en-GB" smtClean="0"/>
              <a:t>08/12/2025</a:t>
            </a:fld>
            <a:endParaRPr lang="en-GB" dirty="0"/>
          </a:p>
        </p:txBody>
      </p:sp>
      <p:sp>
        <p:nvSpPr>
          <p:cNvPr id="5" name="Footer Placeholder 4">
            <a:extLst>
              <a:ext uri="{FF2B5EF4-FFF2-40B4-BE49-F238E27FC236}">
                <a16:creationId xmlns:a16="http://schemas.microsoft.com/office/drawing/2014/main" id="{E03F3269-7515-53D8-7DA3-632026436A40}"/>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65C58DC7-4C23-8FF0-24CE-4F561CEEB7C0}"/>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25582282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8598DC-825E-D43D-947E-006CF853FF1A}"/>
              </a:ext>
            </a:extLst>
          </p:cNvPr>
          <p:cNvSpPr>
            <a:spLocks noGrp="1"/>
          </p:cNvSpPr>
          <p:nvPr>
            <p:ph type="title"/>
          </p:nvPr>
        </p:nvSpPr>
        <p:spPr>
          <a:xfrm>
            <a:off x="831850" y="1709738"/>
            <a:ext cx="10515600" cy="2852737"/>
          </a:xfrm>
        </p:spPr>
        <p:txBody>
          <a:bodyPr anchor="b"/>
          <a:lstStyle>
            <a:lvl1pPr>
              <a:defRPr sz="6000"/>
            </a:lvl1pPr>
          </a:lstStyle>
          <a:p>
            <a:r>
              <a:rPr lang="en-US" dirty="0"/>
              <a:t>Click to edit Master title style</a:t>
            </a:r>
            <a:endParaRPr lang="en-GB" dirty="0"/>
          </a:p>
        </p:txBody>
      </p:sp>
      <p:sp>
        <p:nvSpPr>
          <p:cNvPr id="3" name="Text Placeholder 2">
            <a:extLst>
              <a:ext uri="{FF2B5EF4-FFF2-40B4-BE49-F238E27FC236}">
                <a16:creationId xmlns:a16="http://schemas.microsoft.com/office/drawing/2014/main" id="{8C6A9971-C19B-51EA-6BD6-E5A0E733B20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7F883CAF-3B78-60C5-A722-CAD0CB0864B8}"/>
              </a:ext>
            </a:extLst>
          </p:cNvPr>
          <p:cNvSpPr>
            <a:spLocks noGrp="1"/>
          </p:cNvSpPr>
          <p:nvPr>
            <p:ph type="dt" sz="half" idx="10"/>
          </p:nvPr>
        </p:nvSpPr>
        <p:spPr/>
        <p:txBody>
          <a:bodyPr/>
          <a:lstStyle/>
          <a:p>
            <a:fld id="{6FF68548-7A33-4D15-A407-A42BC9A8705F}" type="datetimeFigureOut">
              <a:rPr lang="en-GB" smtClean="0"/>
              <a:t>08/12/2025</a:t>
            </a:fld>
            <a:endParaRPr lang="en-GB" dirty="0"/>
          </a:p>
        </p:txBody>
      </p:sp>
      <p:sp>
        <p:nvSpPr>
          <p:cNvPr id="5" name="Footer Placeholder 4">
            <a:extLst>
              <a:ext uri="{FF2B5EF4-FFF2-40B4-BE49-F238E27FC236}">
                <a16:creationId xmlns:a16="http://schemas.microsoft.com/office/drawing/2014/main" id="{7EB286FD-A71D-FB13-55FE-5C5024F9443C}"/>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FCEEB5C2-450C-8AA9-CF48-903D4A2FB3DF}"/>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342169536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677A19-4D19-2C59-C2EA-B1D59F8C3AB5}"/>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1BE0E973-05F1-F28B-398B-C49133BBDD75}"/>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CDD1838A-CCCB-022E-5F7F-4C56CC688055}"/>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2953E44C-54F6-C849-BA18-801FF28FC251}"/>
              </a:ext>
            </a:extLst>
          </p:cNvPr>
          <p:cNvSpPr>
            <a:spLocks noGrp="1"/>
          </p:cNvSpPr>
          <p:nvPr>
            <p:ph type="dt" sz="half" idx="10"/>
          </p:nvPr>
        </p:nvSpPr>
        <p:spPr/>
        <p:txBody>
          <a:bodyPr/>
          <a:lstStyle/>
          <a:p>
            <a:fld id="{6FF68548-7A33-4D15-A407-A42BC9A8705F}" type="datetimeFigureOut">
              <a:rPr lang="en-GB" smtClean="0"/>
              <a:t>08/12/2025</a:t>
            </a:fld>
            <a:endParaRPr lang="en-GB" dirty="0"/>
          </a:p>
        </p:txBody>
      </p:sp>
      <p:sp>
        <p:nvSpPr>
          <p:cNvPr id="6" name="Footer Placeholder 5">
            <a:extLst>
              <a:ext uri="{FF2B5EF4-FFF2-40B4-BE49-F238E27FC236}">
                <a16:creationId xmlns:a16="http://schemas.microsoft.com/office/drawing/2014/main" id="{81BC5939-86D5-2FAF-CB55-269268D91F47}"/>
              </a:ext>
            </a:extLst>
          </p:cNvPr>
          <p:cNvSpPr>
            <a:spLocks noGrp="1"/>
          </p:cNvSpPr>
          <p:nvPr>
            <p:ph type="ftr" sz="quarter" idx="11"/>
          </p:nvPr>
        </p:nvSpPr>
        <p:spPr/>
        <p:txBody>
          <a:bodyPr/>
          <a:lstStyle/>
          <a:p>
            <a:endParaRPr lang="en-GB" dirty="0"/>
          </a:p>
        </p:txBody>
      </p:sp>
      <p:sp>
        <p:nvSpPr>
          <p:cNvPr id="7" name="Slide Number Placeholder 6">
            <a:extLst>
              <a:ext uri="{FF2B5EF4-FFF2-40B4-BE49-F238E27FC236}">
                <a16:creationId xmlns:a16="http://schemas.microsoft.com/office/drawing/2014/main" id="{75FC5265-00F5-F94E-DB2B-870300A51D67}"/>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26052159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207F2D-8C4F-C9A5-BFF7-D6387ABD3372}"/>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7B3333E2-EC1C-9931-2C4C-9FB413B1D5B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4C05E39-DFC6-30FA-FAC3-DD48412E08FE}"/>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3431275E-E149-9479-3183-28AC13BFAE9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9BC01871-174E-D878-B7C9-78826DB2D4BF}"/>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E1E68440-F8AE-9BA5-D892-8507B43351FE}"/>
              </a:ext>
            </a:extLst>
          </p:cNvPr>
          <p:cNvSpPr>
            <a:spLocks noGrp="1"/>
          </p:cNvSpPr>
          <p:nvPr>
            <p:ph type="dt" sz="half" idx="10"/>
          </p:nvPr>
        </p:nvSpPr>
        <p:spPr/>
        <p:txBody>
          <a:bodyPr/>
          <a:lstStyle/>
          <a:p>
            <a:fld id="{6FF68548-7A33-4D15-A407-A42BC9A8705F}" type="datetimeFigureOut">
              <a:rPr lang="en-GB" smtClean="0"/>
              <a:t>08/12/2025</a:t>
            </a:fld>
            <a:endParaRPr lang="en-GB" dirty="0"/>
          </a:p>
        </p:txBody>
      </p:sp>
      <p:sp>
        <p:nvSpPr>
          <p:cNvPr id="8" name="Footer Placeholder 7">
            <a:extLst>
              <a:ext uri="{FF2B5EF4-FFF2-40B4-BE49-F238E27FC236}">
                <a16:creationId xmlns:a16="http://schemas.microsoft.com/office/drawing/2014/main" id="{85C640AA-5429-A788-E900-6830F9A8DFCA}"/>
              </a:ext>
            </a:extLst>
          </p:cNvPr>
          <p:cNvSpPr>
            <a:spLocks noGrp="1"/>
          </p:cNvSpPr>
          <p:nvPr>
            <p:ph type="ftr" sz="quarter" idx="11"/>
          </p:nvPr>
        </p:nvSpPr>
        <p:spPr/>
        <p:txBody>
          <a:bodyPr/>
          <a:lstStyle/>
          <a:p>
            <a:endParaRPr lang="en-GB" dirty="0"/>
          </a:p>
        </p:txBody>
      </p:sp>
      <p:sp>
        <p:nvSpPr>
          <p:cNvPr id="9" name="Slide Number Placeholder 8">
            <a:extLst>
              <a:ext uri="{FF2B5EF4-FFF2-40B4-BE49-F238E27FC236}">
                <a16:creationId xmlns:a16="http://schemas.microsoft.com/office/drawing/2014/main" id="{31CB6C36-2EAF-ADCD-6690-B01CA705FFD7}"/>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292956514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CF5001-698F-AFA2-6D65-8F2F10B16244}"/>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FD5B622E-0681-07AE-74B3-A8DD73EC5AA1}"/>
              </a:ext>
            </a:extLst>
          </p:cNvPr>
          <p:cNvSpPr>
            <a:spLocks noGrp="1"/>
          </p:cNvSpPr>
          <p:nvPr>
            <p:ph type="dt" sz="half" idx="10"/>
          </p:nvPr>
        </p:nvSpPr>
        <p:spPr/>
        <p:txBody>
          <a:bodyPr/>
          <a:lstStyle/>
          <a:p>
            <a:fld id="{6FF68548-7A33-4D15-A407-A42BC9A8705F}" type="datetimeFigureOut">
              <a:rPr lang="en-GB" smtClean="0"/>
              <a:t>08/12/2025</a:t>
            </a:fld>
            <a:endParaRPr lang="en-GB" dirty="0"/>
          </a:p>
        </p:txBody>
      </p:sp>
      <p:sp>
        <p:nvSpPr>
          <p:cNvPr id="4" name="Footer Placeholder 3">
            <a:extLst>
              <a:ext uri="{FF2B5EF4-FFF2-40B4-BE49-F238E27FC236}">
                <a16:creationId xmlns:a16="http://schemas.microsoft.com/office/drawing/2014/main" id="{D44263E8-DE8F-DD9C-790F-444F76DE4CB4}"/>
              </a:ext>
            </a:extLst>
          </p:cNvPr>
          <p:cNvSpPr>
            <a:spLocks noGrp="1"/>
          </p:cNvSpPr>
          <p:nvPr>
            <p:ph type="ftr" sz="quarter" idx="11"/>
          </p:nvPr>
        </p:nvSpPr>
        <p:spPr/>
        <p:txBody>
          <a:bodyPr/>
          <a:lstStyle/>
          <a:p>
            <a:endParaRPr lang="en-GB" dirty="0"/>
          </a:p>
        </p:txBody>
      </p:sp>
      <p:sp>
        <p:nvSpPr>
          <p:cNvPr id="5" name="Slide Number Placeholder 4">
            <a:extLst>
              <a:ext uri="{FF2B5EF4-FFF2-40B4-BE49-F238E27FC236}">
                <a16:creationId xmlns:a16="http://schemas.microsoft.com/office/drawing/2014/main" id="{45264EF8-98D9-71EB-9633-2C35E01FE1FB}"/>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8247022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0C31865-D6B9-A88E-1272-0E1574DF99FD}"/>
              </a:ext>
            </a:extLst>
          </p:cNvPr>
          <p:cNvSpPr>
            <a:spLocks noGrp="1"/>
          </p:cNvSpPr>
          <p:nvPr>
            <p:ph type="dt" sz="half" idx="10"/>
          </p:nvPr>
        </p:nvSpPr>
        <p:spPr/>
        <p:txBody>
          <a:bodyPr/>
          <a:lstStyle/>
          <a:p>
            <a:fld id="{6FF68548-7A33-4D15-A407-A42BC9A8705F}" type="datetimeFigureOut">
              <a:rPr lang="en-GB" smtClean="0"/>
              <a:t>08/12/2025</a:t>
            </a:fld>
            <a:endParaRPr lang="en-GB" dirty="0"/>
          </a:p>
        </p:txBody>
      </p:sp>
      <p:sp>
        <p:nvSpPr>
          <p:cNvPr id="3" name="Footer Placeholder 2">
            <a:extLst>
              <a:ext uri="{FF2B5EF4-FFF2-40B4-BE49-F238E27FC236}">
                <a16:creationId xmlns:a16="http://schemas.microsoft.com/office/drawing/2014/main" id="{824FB291-74B2-72E4-F9E8-A1FE38D7FFDB}"/>
              </a:ext>
            </a:extLst>
          </p:cNvPr>
          <p:cNvSpPr>
            <a:spLocks noGrp="1"/>
          </p:cNvSpPr>
          <p:nvPr>
            <p:ph type="ftr" sz="quarter" idx="11"/>
          </p:nvPr>
        </p:nvSpPr>
        <p:spPr/>
        <p:txBody>
          <a:bodyPr/>
          <a:lstStyle/>
          <a:p>
            <a:endParaRPr lang="en-GB" dirty="0"/>
          </a:p>
        </p:txBody>
      </p:sp>
      <p:sp>
        <p:nvSpPr>
          <p:cNvPr id="4" name="Slide Number Placeholder 3">
            <a:extLst>
              <a:ext uri="{FF2B5EF4-FFF2-40B4-BE49-F238E27FC236}">
                <a16:creationId xmlns:a16="http://schemas.microsoft.com/office/drawing/2014/main" id="{51EA834E-8FA2-2306-E6FA-E3C880ABF1E5}"/>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3995679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704829-5736-0B6A-A911-001A09CFB39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8D83995B-729E-81D1-E1DB-509659B2AC2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62BF2578-4BEA-C9A9-311E-ACC45306178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4A43992-FB7B-2EAC-32B3-194C6781F3E9}"/>
              </a:ext>
            </a:extLst>
          </p:cNvPr>
          <p:cNvSpPr>
            <a:spLocks noGrp="1"/>
          </p:cNvSpPr>
          <p:nvPr>
            <p:ph type="dt" sz="half" idx="10"/>
          </p:nvPr>
        </p:nvSpPr>
        <p:spPr/>
        <p:txBody>
          <a:bodyPr/>
          <a:lstStyle/>
          <a:p>
            <a:fld id="{6FF68548-7A33-4D15-A407-A42BC9A8705F}" type="datetimeFigureOut">
              <a:rPr lang="en-GB" smtClean="0"/>
              <a:t>08/12/2025</a:t>
            </a:fld>
            <a:endParaRPr lang="en-GB" dirty="0"/>
          </a:p>
        </p:txBody>
      </p:sp>
      <p:sp>
        <p:nvSpPr>
          <p:cNvPr id="6" name="Footer Placeholder 5">
            <a:extLst>
              <a:ext uri="{FF2B5EF4-FFF2-40B4-BE49-F238E27FC236}">
                <a16:creationId xmlns:a16="http://schemas.microsoft.com/office/drawing/2014/main" id="{2946178E-06B5-2871-9BA9-2B562E80A1C8}"/>
              </a:ext>
            </a:extLst>
          </p:cNvPr>
          <p:cNvSpPr>
            <a:spLocks noGrp="1"/>
          </p:cNvSpPr>
          <p:nvPr>
            <p:ph type="ftr" sz="quarter" idx="11"/>
          </p:nvPr>
        </p:nvSpPr>
        <p:spPr/>
        <p:txBody>
          <a:bodyPr/>
          <a:lstStyle/>
          <a:p>
            <a:endParaRPr lang="en-GB" dirty="0"/>
          </a:p>
        </p:txBody>
      </p:sp>
      <p:sp>
        <p:nvSpPr>
          <p:cNvPr id="7" name="Slide Number Placeholder 6">
            <a:extLst>
              <a:ext uri="{FF2B5EF4-FFF2-40B4-BE49-F238E27FC236}">
                <a16:creationId xmlns:a16="http://schemas.microsoft.com/office/drawing/2014/main" id="{4B4EAA49-0173-C5BA-76FB-91A7ED2E8554}"/>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211604157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BEEACB-00A9-B2D2-E0C8-D395A39DFEA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009A77A9-EB3F-E7B3-FCD4-1BA841C7F4D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dirty="0"/>
          </a:p>
        </p:txBody>
      </p:sp>
      <p:sp>
        <p:nvSpPr>
          <p:cNvPr id="4" name="Text Placeholder 3">
            <a:extLst>
              <a:ext uri="{FF2B5EF4-FFF2-40B4-BE49-F238E27FC236}">
                <a16:creationId xmlns:a16="http://schemas.microsoft.com/office/drawing/2014/main" id="{E4F980E8-EB31-5A5E-02CB-46327B00A3D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2DDC870-02F5-302A-8CB4-18A8BA1100FE}"/>
              </a:ext>
            </a:extLst>
          </p:cNvPr>
          <p:cNvSpPr>
            <a:spLocks noGrp="1"/>
          </p:cNvSpPr>
          <p:nvPr>
            <p:ph type="dt" sz="half" idx="10"/>
          </p:nvPr>
        </p:nvSpPr>
        <p:spPr/>
        <p:txBody>
          <a:bodyPr/>
          <a:lstStyle/>
          <a:p>
            <a:fld id="{6FF68548-7A33-4D15-A407-A42BC9A8705F}" type="datetimeFigureOut">
              <a:rPr lang="en-GB" smtClean="0"/>
              <a:t>08/12/2025</a:t>
            </a:fld>
            <a:endParaRPr lang="en-GB" dirty="0"/>
          </a:p>
        </p:txBody>
      </p:sp>
      <p:sp>
        <p:nvSpPr>
          <p:cNvPr id="6" name="Footer Placeholder 5">
            <a:extLst>
              <a:ext uri="{FF2B5EF4-FFF2-40B4-BE49-F238E27FC236}">
                <a16:creationId xmlns:a16="http://schemas.microsoft.com/office/drawing/2014/main" id="{8B7F3CF3-0E14-F69F-AE87-32114DFB14D2}"/>
              </a:ext>
            </a:extLst>
          </p:cNvPr>
          <p:cNvSpPr>
            <a:spLocks noGrp="1"/>
          </p:cNvSpPr>
          <p:nvPr>
            <p:ph type="ftr" sz="quarter" idx="11"/>
          </p:nvPr>
        </p:nvSpPr>
        <p:spPr/>
        <p:txBody>
          <a:bodyPr/>
          <a:lstStyle/>
          <a:p>
            <a:endParaRPr lang="en-GB" dirty="0"/>
          </a:p>
        </p:txBody>
      </p:sp>
      <p:sp>
        <p:nvSpPr>
          <p:cNvPr id="7" name="Slide Number Placeholder 6">
            <a:extLst>
              <a:ext uri="{FF2B5EF4-FFF2-40B4-BE49-F238E27FC236}">
                <a16:creationId xmlns:a16="http://schemas.microsoft.com/office/drawing/2014/main" id="{87738CE3-9941-0DE3-6197-78F6B446D4D6}"/>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402164485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17B3EBF-89D3-FBCF-93C2-163AB7E565D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D2DD01D6-9E2D-8775-6E95-D2CB64C404D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227226EB-5DF9-AAC0-4A61-87693ADEA65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FF68548-7A33-4D15-A407-A42BC9A8705F}" type="datetimeFigureOut">
              <a:rPr lang="en-GB" smtClean="0"/>
              <a:t>08/12/2025</a:t>
            </a:fld>
            <a:endParaRPr lang="en-GB" dirty="0"/>
          </a:p>
        </p:txBody>
      </p:sp>
      <p:sp>
        <p:nvSpPr>
          <p:cNvPr id="5" name="Footer Placeholder 4">
            <a:extLst>
              <a:ext uri="{FF2B5EF4-FFF2-40B4-BE49-F238E27FC236}">
                <a16:creationId xmlns:a16="http://schemas.microsoft.com/office/drawing/2014/main" id="{D6A317FE-1755-A983-76FC-40F20C2FD69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dirty="0"/>
          </a:p>
        </p:txBody>
      </p:sp>
      <p:sp>
        <p:nvSpPr>
          <p:cNvPr id="6" name="Slide Number Placeholder 5">
            <a:extLst>
              <a:ext uri="{FF2B5EF4-FFF2-40B4-BE49-F238E27FC236}">
                <a16:creationId xmlns:a16="http://schemas.microsoft.com/office/drawing/2014/main" id="{429D2AD3-3148-6039-6539-E295A38583C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D40393B-D931-42D2-92B3-04A1FAEA8993}" type="slidenum">
              <a:rPr lang="en-GB" smtClean="0"/>
              <a:t>‹#›</a:t>
            </a:fld>
            <a:endParaRPr lang="en-GB" dirty="0"/>
          </a:p>
        </p:txBody>
      </p:sp>
    </p:spTree>
    <p:extLst>
      <p:ext uri="{BB962C8B-B14F-4D97-AF65-F5344CB8AC3E}">
        <p14:creationId xmlns:p14="http://schemas.microsoft.com/office/powerpoint/2010/main" val="45101260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3"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 Id="rId5" Type="http://schemas.openxmlformats.org/officeDocument/2006/relationships/hyperlink" Target="https://forms.office.com/Pages/ResponsePage.aspx?id=KXI8YMEiwUOjgEvkVqYFjsqqRugkSxNLsNDyMI4WsoRUQzVCT1RSRFhKQ1lMWkxXSVVCQUUwOVY2MC4u" TargetMode="Externa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21.png"/><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21.png"/><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13.xml"/><Relationship Id="rId5" Type="http://schemas.openxmlformats.org/officeDocument/2006/relationships/hyperlink" Target="https://forms.office.com/Pages/ResponsePage.aspx?id=KXI8YMEiwUOjgEvkVqYFjsqqRugkSxNLsNDyMI4WsoRUQzVCT1RSRFhKQ1lMWkxXSVVCQUUwOVY2MC4u" TargetMode="External"/><Relationship Id="rId4" Type="http://schemas.openxmlformats.org/officeDocument/2006/relationships/image" Target="../media/image27.png"/></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png"/><Relationship Id="rId1"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Diagram&#10;&#10;Description automatically generated">
            <a:extLst>
              <a:ext uri="{FF2B5EF4-FFF2-40B4-BE49-F238E27FC236}">
                <a16:creationId xmlns:a16="http://schemas.microsoft.com/office/drawing/2014/main" id="{E8CFF44C-56B5-9BAD-F711-8E7073B9151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2" name="Title 1">
            <a:extLst>
              <a:ext uri="{FF2B5EF4-FFF2-40B4-BE49-F238E27FC236}">
                <a16:creationId xmlns:a16="http://schemas.microsoft.com/office/drawing/2014/main" id="{A7068F54-0B61-7969-2B64-A078307DFD38}"/>
              </a:ext>
            </a:extLst>
          </p:cNvPr>
          <p:cNvSpPr>
            <a:spLocks noGrp="1"/>
          </p:cNvSpPr>
          <p:nvPr>
            <p:ph type="title"/>
          </p:nvPr>
        </p:nvSpPr>
        <p:spPr>
          <a:xfrm>
            <a:off x="215153" y="141596"/>
            <a:ext cx="11681012" cy="1325563"/>
          </a:xfrm>
          <a:prstGeom prst="roundRect">
            <a:avLst/>
          </a:prstGeom>
          <a:solidFill>
            <a:srgbClr val="7030A0"/>
          </a:solidFill>
        </p:spPr>
        <p:txBody>
          <a:bodyPr/>
          <a:lstStyle/>
          <a:p>
            <a:r>
              <a:rPr lang="en-GB" b="1" dirty="0">
                <a:solidFill>
                  <a:schemeClr val="bg1"/>
                </a:solidFill>
              </a:rPr>
              <a:t> How to Use this PowerPoint</a:t>
            </a:r>
          </a:p>
        </p:txBody>
      </p:sp>
      <p:sp>
        <p:nvSpPr>
          <p:cNvPr id="3" name="Content Placeholder 2">
            <a:extLst>
              <a:ext uri="{FF2B5EF4-FFF2-40B4-BE49-F238E27FC236}">
                <a16:creationId xmlns:a16="http://schemas.microsoft.com/office/drawing/2014/main" id="{44216E9B-A822-3D56-CF7F-CACC9AF5905C}"/>
              </a:ext>
            </a:extLst>
          </p:cNvPr>
          <p:cNvSpPr>
            <a:spLocks noGrp="1"/>
          </p:cNvSpPr>
          <p:nvPr>
            <p:ph idx="1"/>
          </p:nvPr>
        </p:nvSpPr>
        <p:spPr>
          <a:xfrm>
            <a:off x="215153" y="1679205"/>
            <a:ext cx="11681012" cy="3498029"/>
          </a:xfrm>
          <a:prstGeom prst="roundRect">
            <a:avLst>
              <a:gd name="adj" fmla="val 9121"/>
            </a:avLst>
          </a:prstGeom>
          <a:solidFill>
            <a:srgbClr val="EF8023"/>
          </a:solidFill>
        </p:spPr>
        <p:txBody>
          <a:bodyPr lIns="360000" tIns="216000" rIns="360000" bIns="144000" anchor="ctr">
            <a:noAutofit/>
          </a:bodyPr>
          <a:lstStyle/>
          <a:p>
            <a:pPr marL="0" indent="0" algn="ctr">
              <a:buNone/>
            </a:pPr>
            <a:r>
              <a:rPr lang="en-GB" dirty="0">
                <a:solidFill>
                  <a:schemeClr val="bg1"/>
                </a:solidFill>
              </a:rPr>
              <a:t>These slides have been designed to be used in PowerPoint as a </a:t>
            </a:r>
            <a:r>
              <a:rPr lang="en-GB" i="1" u="sng" dirty="0">
                <a:solidFill>
                  <a:schemeClr val="bg1"/>
                </a:solidFill>
              </a:rPr>
              <a:t>Slide Show. </a:t>
            </a:r>
            <a:r>
              <a:rPr lang="en-GB" dirty="0">
                <a:solidFill>
                  <a:schemeClr val="bg1"/>
                </a:solidFill>
              </a:rPr>
              <a:t>There are text and images that will overlap and cause confusion, if used in desktop mode. </a:t>
            </a:r>
          </a:p>
          <a:p>
            <a:pPr marL="0" indent="0" algn="ctr">
              <a:buNone/>
            </a:pPr>
            <a:endParaRPr lang="en-GB" i="1" u="sng" dirty="0">
              <a:solidFill>
                <a:schemeClr val="bg1"/>
              </a:solidFill>
            </a:endParaRPr>
          </a:p>
          <a:p>
            <a:pPr marL="0" indent="0" algn="ctr">
              <a:buNone/>
            </a:pPr>
            <a:r>
              <a:rPr lang="en-GB" i="1" dirty="0">
                <a:solidFill>
                  <a:schemeClr val="bg1"/>
                </a:solidFill>
              </a:rPr>
              <a:t>To open this </a:t>
            </a:r>
            <a:r>
              <a:rPr lang="en-GB" i="1" u="sng" dirty="0">
                <a:solidFill>
                  <a:schemeClr val="bg1"/>
                </a:solidFill>
              </a:rPr>
              <a:t>in Slide Show mode,</a:t>
            </a:r>
            <a:r>
              <a:rPr lang="en-GB" i="1" dirty="0">
                <a:solidFill>
                  <a:schemeClr val="bg1"/>
                </a:solidFill>
              </a:rPr>
              <a:t> please click </a:t>
            </a:r>
            <a:r>
              <a:rPr lang="en-GB" i="1" u="sng" dirty="0">
                <a:solidFill>
                  <a:schemeClr val="bg1"/>
                </a:solidFill>
              </a:rPr>
              <a:t>“Slide Show” </a:t>
            </a:r>
            <a:r>
              <a:rPr lang="en-GB" i="1" dirty="0">
                <a:solidFill>
                  <a:schemeClr val="bg1"/>
                </a:solidFill>
              </a:rPr>
              <a:t>on the menu above and then </a:t>
            </a:r>
            <a:r>
              <a:rPr lang="en-GB" i="1" u="sng" dirty="0">
                <a:solidFill>
                  <a:schemeClr val="bg1"/>
                </a:solidFill>
              </a:rPr>
              <a:t>“From Beginning”. </a:t>
            </a:r>
          </a:p>
        </p:txBody>
      </p:sp>
      <p:pic>
        <p:nvPicPr>
          <p:cNvPr id="6" name="Picture 5" descr="A picture containing logo&#10;&#10;Description automatically generated">
            <a:extLst>
              <a:ext uri="{FF2B5EF4-FFF2-40B4-BE49-F238E27FC236}">
                <a16:creationId xmlns:a16="http://schemas.microsoft.com/office/drawing/2014/main" id="{5E548DCA-B3A8-EBC4-5FC1-B72999372C4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499156" y="413622"/>
            <a:ext cx="2092311" cy="739911"/>
          </a:xfrm>
          <a:prstGeom prst="rect">
            <a:avLst/>
          </a:prstGeom>
        </p:spPr>
      </p:pic>
      <p:pic>
        <p:nvPicPr>
          <p:cNvPr id="10" name="Picture 9" descr="A toy figurine of a cartoon character&#10;&#10;Description automatically generated with low confidence">
            <a:extLst>
              <a:ext uri="{FF2B5EF4-FFF2-40B4-BE49-F238E27FC236}">
                <a16:creationId xmlns:a16="http://schemas.microsoft.com/office/drawing/2014/main" id="{D54D3FF8-31FE-8CAE-B56F-CE723BA0560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941859" y="4247765"/>
            <a:ext cx="2471382" cy="2468639"/>
          </a:xfrm>
          <a:prstGeom prst="rect">
            <a:avLst/>
          </a:prstGeom>
        </p:spPr>
      </p:pic>
      <p:sp>
        <p:nvSpPr>
          <p:cNvPr id="4" name="Rectangle: Rounded Corners 3">
            <a:hlinkClick r:id="rId5"/>
            <a:extLst>
              <a:ext uri="{FF2B5EF4-FFF2-40B4-BE49-F238E27FC236}">
                <a16:creationId xmlns:a16="http://schemas.microsoft.com/office/drawing/2014/main" id="{6B0D9DF3-0FDA-8A95-065D-04DA63B249D3}"/>
              </a:ext>
            </a:extLst>
          </p:cNvPr>
          <p:cNvSpPr/>
          <p:nvPr/>
        </p:nvSpPr>
        <p:spPr>
          <a:xfrm>
            <a:off x="7880423" y="5420411"/>
            <a:ext cx="2471383" cy="1159496"/>
          </a:xfrm>
          <a:prstGeom prst="roundRect">
            <a:avLst/>
          </a:prstGeom>
          <a:solidFill>
            <a:srgbClr val="00B050"/>
          </a:solidFill>
          <a:effectLst>
            <a:outerShdw blurRad="635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400" b="1" dirty="0">
                <a:solidFill>
                  <a:schemeClr val="bg1"/>
                </a:solidFill>
              </a:rPr>
              <a:t>Click here to Give Feedback</a:t>
            </a:r>
            <a:endParaRPr lang="en-GB" sz="800" b="1" dirty="0">
              <a:solidFill>
                <a:schemeClr val="bg1"/>
              </a:solidFill>
            </a:endParaRPr>
          </a:p>
        </p:txBody>
      </p:sp>
      <p:sp>
        <p:nvSpPr>
          <p:cNvPr id="5" name="Content Placeholder 2">
            <a:extLst>
              <a:ext uri="{FF2B5EF4-FFF2-40B4-BE49-F238E27FC236}">
                <a16:creationId xmlns:a16="http://schemas.microsoft.com/office/drawing/2014/main" id="{843B1764-6929-F627-BD27-65A4E477CABF}"/>
              </a:ext>
            </a:extLst>
          </p:cNvPr>
          <p:cNvSpPr txBox="1">
            <a:spLocks/>
          </p:cNvSpPr>
          <p:nvPr/>
        </p:nvSpPr>
        <p:spPr>
          <a:xfrm>
            <a:off x="215153" y="5420411"/>
            <a:ext cx="7477079" cy="1159496"/>
          </a:xfrm>
          <a:prstGeom prst="roundRect">
            <a:avLst/>
          </a:prstGeom>
          <a:solidFill>
            <a:srgbClr val="00B050"/>
          </a:solidFill>
        </p:spPr>
        <p:txBody>
          <a:bodyPr vert="horz" lIns="360000" tIns="216000" rIns="360000" bIns="14400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GB" sz="2400" dirty="0">
                <a:solidFill>
                  <a:schemeClr val="bg1"/>
                </a:solidFill>
              </a:rPr>
              <a:t>We love hearing from teachers. If you have feedback on Emile,  please let us know.</a:t>
            </a:r>
          </a:p>
        </p:txBody>
      </p:sp>
    </p:spTree>
    <p:extLst>
      <p:ext uri="{BB962C8B-B14F-4D97-AF65-F5344CB8AC3E}">
        <p14:creationId xmlns:p14="http://schemas.microsoft.com/office/powerpoint/2010/main" val="23853624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3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Background pattern&#10;&#10;Description automatically generated">
            <a:extLst>
              <a:ext uri="{FF2B5EF4-FFF2-40B4-BE49-F238E27FC236}">
                <a16:creationId xmlns:a16="http://schemas.microsoft.com/office/drawing/2014/main" id="{9912503C-CE4E-CF8B-708E-7203E94E43DB}"/>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1713"/>
            <a:ext cx="12192000" cy="6854573"/>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600891" y="918877"/>
            <a:ext cx="10918756" cy="5020243"/>
          </a:xfrm>
          <a:prstGeom prst="roundRect">
            <a:avLst/>
          </a:prstGeom>
          <a:solidFill>
            <a:srgbClr val="7030A0"/>
          </a:solidFill>
          <a:effectLst>
            <a:outerShdw blurRad="50800" dist="38100" dir="5400000" algn="t" rotWithShape="0">
              <a:prstClr val="black">
                <a:alpha val="40000"/>
              </a:prstClr>
            </a:outerShdw>
          </a:effectLst>
        </p:spPr>
        <p:txBody>
          <a:bodyPr>
            <a:normAutofit/>
          </a:bodyPr>
          <a:lstStyle/>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pic>
        <p:nvPicPr>
          <p:cNvPr id="6" name="Picture 5" descr="A picture containing wheel&#10;&#10;Description automatically generated">
            <a:extLst>
              <a:ext uri="{FF2B5EF4-FFF2-40B4-BE49-F238E27FC236}">
                <a16:creationId xmlns:a16="http://schemas.microsoft.com/office/drawing/2014/main" id="{232BD2BC-AA9A-6232-BE42-E76045D06D7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72353" y="1194405"/>
            <a:ext cx="3962754" cy="3697191"/>
          </a:xfrm>
          <a:prstGeom prst="rect">
            <a:avLst/>
          </a:prstGeom>
        </p:spPr>
      </p:pic>
      <p:grpSp>
        <p:nvGrpSpPr>
          <p:cNvPr id="13" name="Group 12">
            <a:extLst>
              <a:ext uri="{FF2B5EF4-FFF2-40B4-BE49-F238E27FC236}">
                <a16:creationId xmlns:a16="http://schemas.microsoft.com/office/drawing/2014/main" id="{55C89390-89D9-3F08-274E-EBC94FFE3C4F}"/>
              </a:ext>
            </a:extLst>
          </p:cNvPr>
          <p:cNvGrpSpPr/>
          <p:nvPr/>
        </p:nvGrpSpPr>
        <p:grpSpPr>
          <a:xfrm>
            <a:off x="4828220" y="2131662"/>
            <a:ext cx="4477828" cy="2460741"/>
            <a:chOff x="291738" y="2088779"/>
            <a:chExt cx="4477828" cy="2460741"/>
          </a:xfrm>
        </p:grpSpPr>
        <p:grpSp>
          <p:nvGrpSpPr>
            <p:cNvPr id="14" name="Group 13">
              <a:extLst>
                <a:ext uri="{FF2B5EF4-FFF2-40B4-BE49-F238E27FC236}">
                  <a16:creationId xmlns:a16="http://schemas.microsoft.com/office/drawing/2014/main" id="{F13814D7-C99A-608C-80A6-B972CF1BA04B}"/>
                </a:ext>
              </a:extLst>
            </p:cNvPr>
            <p:cNvGrpSpPr/>
            <p:nvPr/>
          </p:nvGrpSpPr>
          <p:grpSpPr>
            <a:xfrm>
              <a:off x="291738" y="2088779"/>
              <a:ext cx="4477828" cy="2460741"/>
              <a:chOff x="291738" y="2088779"/>
              <a:chExt cx="4477828" cy="2460741"/>
            </a:xfrm>
          </p:grpSpPr>
          <p:sp>
            <p:nvSpPr>
              <p:cNvPr id="16" name="Title 20">
                <a:extLst>
                  <a:ext uri="{FF2B5EF4-FFF2-40B4-BE49-F238E27FC236}">
                    <a16:creationId xmlns:a16="http://schemas.microsoft.com/office/drawing/2014/main" id="{F461D2BB-AB2F-BB5F-9F2F-94E8463CE419}"/>
                  </a:ext>
                </a:extLst>
              </p:cNvPr>
              <p:cNvSpPr txBox="1">
                <a:spLocks/>
              </p:cNvSpPr>
              <p:nvPr/>
            </p:nvSpPr>
            <p:spPr>
              <a:xfrm>
                <a:off x="291738" y="2101728"/>
                <a:ext cx="1641565" cy="738960"/>
              </a:xfrm>
              <a:prstGeom prst="roundRect">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Andika" panose="02000000000000000000" pitchFamily="2" charset="0"/>
                    <a:ea typeface="+mj-ea"/>
                    <a:cs typeface="+mj-cs"/>
                  </a:defRPr>
                </a:lvl1pPr>
              </a:lstStyle>
              <a:p>
                <a:pPr algn="ctr"/>
                <a:r>
                  <a:rPr lang="en-GB" altLang="en-US" sz="3600" dirty="0">
                    <a:solidFill>
                      <a:schemeClr val="bg1"/>
                    </a:solidFill>
                    <a:latin typeface="+mj-lt"/>
                  </a:rPr>
                  <a:t>hik</a:t>
                </a:r>
                <a:r>
                  <a:rPr lang="en-GB" altLang="en-US" sz="3600" u="sng" dirty="0">
                    <a:solidFill>
                      <a:schemeClr val="bg1"/>
                    </a:solidFill>
                    <a:latin typeface="+mj-lt"/>
                  </a:rPr>
                  <a:t>e</a:t>
                </a:r>
              </a:p>
            </p:txBody>
          </p:sp>
          <p:cxnSp>
            <p:nvCxnSpPr>
              <p:cNvPr id="17" name="Straight Arrow Connector 16">
                <a:extLst>
                  <a:ext uri="{FF2B5EF4-FFF2-40B4-BE49-F238E27FC236}">
                    <a16:creationId xmlns:a16="http://schemas.microsoft.com/office/drawing/2014/main" id="{9415B68C-A902-8412-0C85-9E0CFE617193}"/>
                  </a:ext>
                </a:extLst>
              </p:cNvPr>
              <p:cNvCxnSpPr>
                <a:cxnSpLocks/>
              </p:cNvCxnSpPr>
              <p:nvPr/>
            </p:nvCxnSpPr>
            <p:spPr>
              <a:xfrm>
                <a:off x="2115705" y="2435738"/>
                <a:ext cx="476795" cy="0"/>
              </a:xfrm>
              <a:prstGeom prst="straightConnector1">
                <a:avLst/>
              </a:prstGeom>
              <a:ln w="76200">
                <a:solidFill>
                  <a:srgbClr val="EF8023"/>
                </a:solidFill>
                <a:tailEnd type="triangle"/>
              </a:ln>
            </p:spPr>
            <p:style>
              <a:lnRef idx="1">
                <a:schemeClr val="accent1"/>
              </a:lnRef>
              <a:fillRef idx="0">
                <a:schemeClr val="accent1"/>
              </a:fillRef>
              <a:effectRef idx="0">
                <a:schemeClr val="accent1"/>
              </a:effectRef>
              <a:fontRef idx="minor">
                <a:schemeClr val="tx1"/>
              </a:fontRef>
            </p:style>
          </p:cxnSp>
          <p:sp>
            <p:nvSpPr>
              <p:cNvPr id="18" name="Title 20">
                <a:extLst>
                  <a:ext uri="{FF2B5EF4-FFF2-40B4-BE49-F238E27FC236}">
                    <a16:creationId xmlns:a16="http://schemas.microsoft.com/office/drawing/2014/main" id="{A8458404-5DB4-6A48-7E48-130B719B10CF}"/>
                  </a:ext>
                </a:extLst>
              </p:cNvPr>
              <p:cNvSpPr txBox="1">
                <a:spLocks/>
              </p:cNvSpPr>
              <p:nvPr/>
            </p:nvSpPr>
            <p:spPr>
              <a:xfrm>
                <a:off x="2724691" y="2088779"/>
                <a:ext cx="2044875" cy="738960"/>
              </a:xfrm>
              <a:prstGeom prst="roundRect">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Andika" panose="02000000000000000000" pitchFamily="2" charset="0"/>
                    <a:ea typeface="+mj-ea"/>
                    <a:cs typeface="+mj-cs"/>
                  </a:defRPr>
                </a:lvl1pPr>
              </a:lstStyle>
              <a:p>
                <a:pPr algn="ctr"/>
                <a:r>
                  <a:rPr lang="en-GB" altLang="en-US" sz="3600" dirty="0">
                    <a:solidFill>
                      <a:schemeClr val="bg1"/>
                    </a:solidFill>
                    <a:latin typeface="+mj-lt"/>
                  </a:rPr>
                  <a:t>hik</a:t>
                </a:r>
                <a:r>
                  <a:rPr lang="en-GB" altLang="en-US" sz="3600" u="sng" dirty="0">
                    <a:solidFill>
                      <a:schemeClr val="bg1"/>
                    </a:solidFill>
                    <a:latin typeface="+mj-lt"/>
                  </a:rPr>
                  <a:t>ing</a:t>
                </a:r>
              </a:p>
            </p:txBody>
          </p:sp>
          <p:sp>
            <p:nvSpPr>
              <p:cNvPr id="19" name="Title 20">
                <a:extLst>
                  <a:ext uri="{FF2B5EF4-FFF2-40B4-BE49-F238E27FC236}">
                    <a16:creationId xmlns:a16="http://schemas.microsoft.com/office/drawing/2014/main" id="{51AC37F5-355E-21DC-A172-81EE8E7DF0BD}"/>
                  </a:ext>
                </a:extLst>
              </p:cNvPr>
              <p:cNvSpPr txBox="1">
                <a:spLocks/>
              </p:cNvSpPr>
              <p:nvPr/>
            </p:nvSpPr>
            <p:spPr>
              <a:xfrm>
                <a:off x="2724689" y="2946208"/>
                <a:ext cx="2044874" cy="738960"/>
              </a:xfrm>
              <a:prstGeom prst="roundRect">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Andika" panose="02000000000000000000" pitchFamily="2" charset="0"/>
                    <a:ea typeface="+mj-ea"/>
                    <a:cs typeface="+mj-cs"/>
                  </a:defRPr>
                </a:lvl1pPr>
              </a:lstStyle>
              <a:p>
                <a:pPr algn="ctr"/>
                <a:r>
                  <a:rPr lang="en-GB" altLang="en-US" sz="3600" dirty="0">
                    <a:solidFill>
                      <a:schemeClr val="bg1"/>
                    </a:solidFill>
                    <a:latin typeface="+mj-lt"/>
                  </a:rPr>
                  <a:t>hik</a:t>
                </a:r>
                <a:r>
                  <a:rPr lang="en-GB" altLang="en-US" sz="3600" u="sng" dirty="0">
                    <a:solidFill>
                      <a:schemeClr val="bg1"/>
                    </a:solidFill>
                    <a:latin typeface="+mj-lt"/>
                  </a:rPr>
                  <a:t>ed</a:t>
                </a:r>
              </a:p>
            </p:txBody>
          </p:sp>
          <p:cxnSp>
            <p:nvCxnSpPr>
              <p:cNvPr id="20" name="Straight Arrow Connector 19">
                <a:extLst>
                  <a:ext uri="{FF2B5EF4-FFF2-40B4-BE49-F238E27FC236}">
                    <a16:creationId xmlns:a16="http://schemas.microsoft.com/office/drawing/2014/main" id="{91DFB63C-BA75-F7A6-DBAB-CD8196BC563A}"/>
                  </a:ext>
                </a:extLst>
              </p:cNvPr>
              <p:cNvCxnSpPr>
                <a:cxnSpLocks/>
              </p:cNvCxnSpPr>
              <p:nvPr/>
            </p:nvCxnSpPr>
            <p:spPr>
              <a:xfrm>
                <a:off x="2115704" y="2955040"/>
                <a:ext cx="483797" cy="284549"/>
              </a:xfrm>
              <a:prstGeom prst="straightConnector1">
                <a:avLst/>
              </a:prstGeom>
              <a:ln w="76200">
                <a:solidFill>
                  <a:srgbClr val="EF8023"/>
                </a:solidFill>
                <a:tailEnd type="triangle"/>
              </a:ln>
            </p:spPr>
            <p:style>
              <a:lnRef idx="1">
                <a:schemeClr val="accent1"/>
              </a:lnRef>
              <a:fillRef idx="0">
                <a:schemeClr val="accent1"/>
              </a:fillRef>
              <a:effectRef idx="0">
                <a:schemeClr val="accent1"/>
              </a:effectRef>
              <a:fontRef idx="minor">
                <a:schemeClr val="tx1"/>
              </a:fontRef>
            </p:style>
          </p:cxnSp>
          <p:sp>
            <p:nvSpPr>
              <p:cNvPr id="21" name="Title 20">
                <a:extLst>
                  <a:ext uri="{FF2B5EF4-FFF2-40B4-BE49-F238E27FC236}">
                    <a16:creationId xmlns:a16="http://schemas.microsoft.com/office/drawing/2014/main" id="{0115B3E5-407A-01DC-AC89-A71CC6B0787F}"/>
                  </a:ext>
                </a:extLst>
              </p:cNvPr>
              <p:cNvSpPr txBox="1">
                <a:spLocks/>
              </p:cNvSpPr>
              <p:nvPr/>
            </p:nvSpPr>
            <p:spPr>
              <a:xfrm>
                <a:off x="2712171" y="3810560"/>
                <a:ext cx="2057392" cy="738960"/>
              </a:xfrm>
              <a:prstGeom prst="roundRect">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Andika" panose="02000000000000000000" pitchFamily="2" charset="0"/>
                    <a:ea typeface="+mj-ea"/>
                    <a:cs typeface="+mj-cs"/>
                  </a:defRPr>
                </a:lvl1pPr>
              </a:lstStyle>
              <a:p>
                <a:pPr algn="ctr"/>
                <a:r>
                  <a:rPr lang="en-GB" altLang="en-US" sz="3600" dirty="0">
                    <a:solidFill>
                      <a:schemeClr val="bg1"/>
                    </a:solidFill>
                    <a:latin typeface="+mj-lt"/>
                  </a:rPr>
                  <a:t>hik</a:t>
                </a:r>
                <a:r>
                  <a:rPr lang="en-GB" altLang="en-US" sz="3600" u="sng" dirty="0">
                    <a:solidFill>
                      <a:schemeClr val="bg1"/>
                    </a:solidFill>
                    <a:latin typeface="+mj-lt"/>
                  </a:rPr>
                  <a:t>er</a:t>
                </a:r>
              </a:p>
            </p:txBody>
          </p:sp>
        </p:grpSp>
        <p:cxnSp>
          <p:nvCxnSpPr>
            <p:cNvPr id="15" name="Straight Arrow Connector 14">
              <a:extLst>
                <a:ext uri="{FF2B5EF4-FFF2-40B4-BE49-F238E27FC236}">
                  <a16:creationId xmlns:a16="http://schemas.microsoft.com/office/drawing/2014/main" id="{A3904A12-8212-756A-49BB-65FA8CD4CD09}"/>
                </a:ext>
              </a:extLst>
            </p:cNvPr>
            <p:cNvCxnSpPr>
              <a:cxnSpLocks/>
            </p:cNvCxnSpPr>
            <p:nvPr/>
          </p:nvCxnSpPr>
          <p:spPr>
            <a:xfrm>
              <a:off x="2020389" y="3315688"/>
              <a:ext cx="478964" cy="525239"/>
            </a:xfrm>
            <a:prstGeom prst="straightConnector1">
              <a:avLst/>
            </a:prstGeom>
            <a:ln w="76200">
              <a:solidFill>
                <a:srgbClr val="EF8023"/>
              </a:solidFill>
              <a:tailEnd type="triangle"/>
            </a:ln>
          </p:spPr>
          <p:style>
            <a:lnRef idx="1">
              <a:schemeClr val="accent1"/>
            </a:lnRef>
            <a:fillRef idx="0">
              <a:schemeClr val="accent1"/>
            </a:fillRef>
            <a:effectRef idx="0">
              <a:schemeClr val="accent1"/>
            </a:effectRef>
            <a:fontRef idx="minor">
              <a:schemeClr val="tx1"/>
            </a:fontRef>
          </p:style>
        </p:cxnSp>
      </p:grpSp>
      <p:sp>
        <p:nvSpPr>
          <p:cNvPr id="2" name="TextBox 1">
            <a:extLst>
              <a:ext uri="{FF2B5EF4-FFF2-40B4-BE49-F238E27FC236}">
                <a16:creationId xmlns:a16="http://schemas.microsoft.com/office/drawing/2014/main" id="{AC4C103D-53AD-EE2E-A837-971818F49670}"/>
              </a:ext>
            </a:extLst>
          </p:cNvPr>
          <p:cNvSpPr txBox="1"/>
          <p:nvPr/>
        </p:nvSpPr>
        <p:spPr>
          <a:xfrm>
            <a:off x="1140106" y="5590571"/>
            <a:ext cx="10061293" cy="646986"/>
          </a:xfrm>
          <a:prstGeom prst="roundRect">
            <a:avLst/>
          </a:prstGeom>
          <a:solidFill>
            <a:srgbClr val="EF8023"/>
          </a:solidFill>
        </p:spPr>
        <p:txBody>
          <a:bodyPr wrap="square">
            <a:spAutoFit/>
          </a:bodyPr>
          <a:lstStyle/>
          <a:p>
            <a:r>
              <a:rPr lang="en-US" sz="3200" dirty="0">
                <a:solidFill>
                  <a:schemeClr val="bg1"/>
                </a:solidFill>
                <a:latin typeface="Andika" panose="02000000000000000000" pitchFamily="2" charset="0"/>
              </a:rPr>
              <a:t>CHALLENGE: Can you explain how these change?</a:t>
            </a:r>
          </a:p>
        </p:txBody>
      </p:sp>
    </p:spTree>
    <p:extLst>
      <p:ext uri="{BB962C8B-B14F-4D97-AF65-F5344CB8AC3E}">
        <p14:creationId xmlns:p14="http://schemas.microsoft.com/office/powerpoint/2010/main" val="28309779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Diagram&#10;&#10;Description automatically generated">
            <a:extLst>
              <a:ext uri="{FF2B5EF4-FFF2-40B4-BE49-F238E27FC236}">
                <a16:creationId xmlns:a16="http://schemas.microsoft.com/office/drawing/2014/main" id="{06FF87A4-3DF5-6C19-7E5C-930EA70C84DF}"/>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2030" y="0"/>
            <a:ext cx="12187939" cy="6858000"/>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600891" y="918877"/>
            <a:ext cx="10911840" cy="5020243"/>
          </a:xfrm>
          <a:prstGeom prst="roundRect">
            <a:avLst/>
          </a:prstGeom>
          <a:solidFill>
            <a:srgbClr val="EF8023"/>
          </a:solidFill>
          <a:effectLst>
            <a:outerShdw blurRad="50800" dist="38100" dir="5400000" algn="t" rotWithShape="0">
              <a:prstClr val="black">
                <a:alpha val="40000"/>
              </a:prstClr>
            </a:outerShdw>
          </a:effectLst>
        </p:spPr>
        <p:txBody>
          <a:bodyPr>
            <a:normAutofit/>
          </a:bodyPr>
          <a:lstStyle/>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pic>
        <p:nvPicPr>
          <p:cNvPr id="7" name="Picture 6" descr="A picture containing toy, vector graphics&#10;&#10;Description automatically generated">
            <a:extLst>
              <a:ext uri="{FF2B5EF4-FFF2-40B4-BE49-F238E27FC236}">
                <a16:creationId xmlns:a16="http://schemas.microsoft.com/office/drawing/2014/main" id="{3083C170-2DD3-02C9-FE84-6A0FB64A0C3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00890" y="1007787"/>
            <a:ext cx="4925919" cy="3883809"/>
          </a:xfrm>
          <a:prstGeom prst="rect">
            <a:avLst/>
          </a:prstGeom>
        </p:spPr>
      </p:pic>
      <p:grpSp>
        <p:nvGrpSpPr>
          <p:cNvPr id="13" name="Group 12">
            <a:extLst>
              <a:ext uri="{FF2B5EF4-FFF2-40B4-BE49-F238E27FC236}">
                <a16:creationId xmlns:a16="http://schemas.microsoft.com/office/drawing/2014/main" id="{B1DE12BB-F602-3C15-B0DC-E12098161EE2}"/>
              </a:ext>
            </a:extLst>
          </p:cNvPr>
          <p:cNvGrpSpPr/>
          <p:nvPr/>
        </p:nvGrpSpPr>
        <p:grpSpPr>
          <a:xfrm>
            <a:off x="5033866" y="2768047"/>
            <a:ext cx="4477828" cy="1596389"/>
            <a:chOff x="291738" y="2088779"/>
            <a:chExt cx="4477828" cy="1596389"/>
          </a:xfrm>
          <a:solidFill>
            <a:srgbClr val="00B050"/>
          </a:solidFill>
        </p:grpSpPr>
        <p:sp>
          <p:nvSpPr>
            <p:cNvPr id="14" name="Title 20">
              <a:extLst>
                <a:ext uri="{FF2B5EF4-FFF2-40B4-BE49-F238E27FC236}">
                  <a16:creationId xmlns:a16="http://schemas.microsoft.com/office/drawing/2014/main" id="{3854D12F-E7DC-5808-175C-8B2AA7D94D3B}"/>
                </a:ext>
              </a:extLst>
            </p:cNvPr>
            <p:cNvSpPr txBox="1">
              <a:spLocks/>
            </p:cNvSpPr>
            <p:nvPr/>
          </p:nvSpPr>
          <p:spPr>
            <a:xfrm>
              <a:off x="291738" y="2101728"/>
              <a:ext cx="1641565" cy="738960"/>
            </a:xfrm>
            <a:prstGeom prst="roundRect">
              <a:avLst/>
            </a:prstGeom>
            <a:grpFill/>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Andika" panose="02000000000000000000" pitchFamily="2" charset="0"/>
                  <a:ea typeface="+mj-ea"/>
                  <a:cs typeface="+mj-cs"/>
                </a:defRPr>
              </a:lvl1pPr>
            </a:lstStyle>
            <a:p>
              <a:pPr algn="ctr"/>
              <a:r>
                <a:rPr lang="en-GB" altLang="en-US" sz="3600" dirty="0">
                  <a:solidFill>
                    <a:schemeClr val="bg1"/>
                  </a:solidFill>
                  <a:latin typeface="+mj-lt"/>
                </a:rPr>
                <a:t>ic</a:t>
              </a:r>
              <a:r>
                <a:rPr lang="en-GB" altLang="en-US" sz="3600" u="sng" dirty="0">
                  <a:solidFill>
                    <a:schemeClr val="bg1"/>
                  </a:solidFill>
                  <a:latin typeface="+mj-lt"/>
                </a:rPr>
                <a:t>e</a:t>
              </a:r>
            </a:p>
          </p:txBody>
        </p:sp>
        <p:cxnSp>
          <p:nvCxnSpPr>
            <p:cNvPr id="15" name="Straight Arrow Connector 14">
              <a:extLst>
                <a:ext uri="{FF2B5EF4-FFF2-40B4-BE49-F238E27FC236}">
                  <a16:creationId xmlns:a16="http://schemas.microsoft.com/office/drawing/2014/main" id="{F627FE92-49D6-37A1-F56E-60434D2E01CD}"/>
                </a:ext>
              </a:extLst>
            </p:cNvPr>
            <p:cNvCxnSpPr>
              <a:cxnSpLocks/>
            </p:cNvCxnSpPr>
            <p:nvPr/>
          </p:nvCxnSpPr>
          <p:spPr>
            <a:xfrm>
              <a:off x="2115705" y="2435738"/>
              <a:ext cx="476795" cy="0"/>
            </a:xfrm>
            <a:prstGeom prst="straightConnector1">
              <a:avLst/>
            </a:prstGeom>
            <a:grpFill/>
            <a:ln w="76200">
              <a:solidFill>
                <a:srgbClr val="00B050"/>
              </a:solidFill>
              <a:tailEnd type="triangle"/>
            </a:ln>
          </p:spPr>
          <p:style>
            <a:lnRef idx="1">
              <a:schemeClr val="accent1"/>
            </a:lnRef>
            <a:fillRef idx="0">
              <a:schemeClr val="accent1"/>
            </a:fillRef>
            <a:effectRef idx="0">
              <a:schemeClr val="accent1"/>
            </a:effectRef>
            <a:fontRef idx="minor">
              <a:schemeClr val="tx1"/>
            </a:fontRef>
          </p:style>
        </p:cxnSp>
        <p:sp>
          <p:nvSpPr>
            <p:cNvPr id="16" name="Title 20">
              <a:extLst>
                <a:ext uri="{FF2B5EF4-FFF2-40B4-BE49-F238E27FC236}">
                  <a16:creationId xmlns:a16="http://schemas.microsoft.com/office/drawing/2014/main" id="{2D1621FA-4528-FE2A-9CE0-5883838BB642}"/>
                </a:ext>
              </a:extLst>
            </p:cNvPr>
            <p:cNvSpPr txBox="1">
              <a:spLocks/>
            </p:cNvSpPr>
            <p:nvPr/>
          </p:nvSpPr>
          <p:spPr>
            <a:xfrm>
              <a:off x="2724691" y="2088779"/>
              <a:ext cx="2044875" cy="738960"/>
            </a:xfrm>
            <a:prstGeom prst="roundRect">
              <a:avLst/>
            </a:prstGeom>
            <a:grpFill/>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Andika" panose="02000000000000000000" pitchFamily="2" charset="0"/>
                  <a:ea typeface="+mj-ea"/>
                  <a:cs typeface="+mj-cs"/>
                </a:defRPr>
              </a:lvl1pPr>
            </a:lstStyle>
            <a:p>
              <a:pPr algn="ctr"/>
              <a:r>
                <a:rPr lang="en-GB" altLang="en-US" sz="3600" dirty="0">
                  <a:solidFill>
                    <a:schemeClr val="bg1"/>
                  </a:solidFill>
                  <a:latin typeface="+mj-lt"/>
                </a:rPr>
                <a:t>ic</a:t>
              </a:r>
              <a:r>
                <a:rPr lang="en-GB" altLang="en-US" sz="3600" u="sng" dirty="0">
                  <a:solidFill>
                    <a:schemeClr val="bg1"/>
                  </a:solidFill>
                  <a:latin typeface="+mj-lt"/>
                </a:rPr>
                <a:t>y</a:t>
              </a:r>
            </a:p>
          </p:txBody>
        </p:sp>
        <p:sp>
          <p:nvSpPr>
            <p:cNvPr id="17" name="Title 20">
              <a:extLst>
                <a:ext uri="{FF2B5EF4-FFF2-40B4-BE49-F238E27FC236}">
                  <a16:creationId xmlns:a16="http://schemas.microsoft.com/office/drawing/2014/main" id="{434D7687-9A0C-DFD8-EE3C-EE047FCA0FE9}"/>
                </a:ext>
              </a:extLst>
            </p:cNvPr>
            <p:cNvSpPr txBox="1">
              <a:spLocks/>
            </p:cNvSpPr>
            <p:nvPr/>
          </p:nvSpPr>
          <p:spPr>
            <a:xfrm>
              <a:off x="2724689" y="2946208"/>
              <a:ext cx="2044874" cy="738960"/>
            </a:xfrm>
            <a:prstGeom prst="roundRect">
              <a:avLst/>
            </a:prstGeom>
            <a:grpFill/>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Andika" panose="02000000000000000000" pitchFamily="2" charset="0"/>
                  <a:ea typeface="+mj-ea"/>
                  <a:cs typeface="+mj-cs"/>
                </a:defRPr>
              </a:lvl1pPr>
            </a:lstStyle>
            <a:p>
              <a:pPr algn="ctr"/>
              <a:r>
                <a:rPr lang="en-GB" altLang="en-US" sz="3600" dirty="0">
                  <a:solidFill>
                    <a:schemeClr val="bg1"/>
                  </a:solidFill>
                  <a:latin typeface="+mj-lt"/>
                </a:rPr>
                <a:t>ic</a:t>
              </a:r>
              <a:r>
                <a:rPr lang="en-GB" altLang="en-US" sz="3600" u="sng" dirty="0">
                  <a:solidFill>
                    <a:schemeClr val="bg1"/>
                  </a:solidFill>
                  <a:latin typeface="+mj-lt"/>
                </a:rPr>
                <a:t>ing</a:t>
              </a:r>
            </a:p>
          </p:txBody>
        </p:sp>
        <p:cxnSp>
          <p:nvCxnSpPr>
            <p:cNvPr id="18" name="Straight Arrow Connector 17">
              <a:extLst>
                <a:ext uri="{FF2B5EF4-FFF2-40B4-BE49-F238E27FC236}">
                  <a16:creationId xmlns:a16="http://schemas.microsoft.com/office/drawing/2014/main" id="{EA4E091E-0378-0579-6B50-2F10AD02F227}"/>
                </a:ext>
              </a:extLst>
            </p:cNvPr>
            <p:cNvCxnSpPr>
              <a:cxnSpLocks/>
            </p:cNvCxnSpPr>
            <p:nvPr/>
          </p:nvCxnSpPr>
          <p:spPr>
            <a:xfrm>
              <a:off x="2115704" y="2955040"/>
              <a:ext cx="483797" cy="284549"/>
            </a:xfrm>
            <a:prstGeom prst="straightConnector1">
              <a:avLst/>
            </a:prstGeom>
            <a:grpFill/>
            <a:ln w="76200">
              <a:solidFill>
                <a:srgbClr val="00B050"/>
              </a:solidFill>
              <a:tailEnd type="triangle"/>
            </a:ln>
          </p:spPr>
          <p:style>
            <a:lnRef idx="1">
              <a:schemeClr val="accent1"/>
            </a:lnRef>
            <a:fillRef idx="0">
              <a:schemeClr val="accent1"/>
            </a:fillRef>
            <a:effectRef idx="0">
              <a:schemeClr val="accent1"/>
            </a:effectRef>
            <a:fontRef idx="minor">
              <a:schemeClr val="tx1"/>
            </a:fontRef>
          </p:style>
        </p:cxnSp>
      </p:grpSp>
      <p:sp>
        <p:nvSpPr>
          <p:cNvPr id="2" name="TextBox 1">
            <a:extLst>
              <a:ext uri="{FF2B5EF4-FFF2-40B4-BE49-F238E27FC236}">
                <a16:creationId xmlns:a16="http://schemas.microsoft.com/office/drawing/2014/main" id="{2880C008-DDEC-3F79-EE25-6A050704461A}"/>
              </a:ext>
            </a:extLst>
          </p:cNvPr>
          <p:cNvSpPr txBox="1"/>
          <p:nvPr/>
        </p:nvSpPr>
        <p:spPr>
          <a:xfrm>
            <a:off x="1140106" y="5590571"/>
            <a:ext cx="10061293" cy="646986"/>
          </a:xfrm>
          <a:prstGeom prst="roundRect">
            <a:avLst/>
          </a:prstGeom>
          <a:solidFill>
            <a:srgbClr val="00B050"/>
          </a:solidFill>
        </p:spPr>
        <p:txBody>
          <a:bodyPr wrap="square">
            <a:spAutoFit/>
          </a:bodyPr>
          <a:lstStyle/>
          <a:p>
            <a:r>
              <a:rPr lang="en-US" sz="3200" dirty="0">
                <a:solidFill>
                  <a:schemeClr val="bg1"/>
                </a:solidFill>
                <a:latin typeface="Andika" panose="02000000000000000000" pitchFamily="2" charset="0"/>
              </a:rPr>
              <a:t>CHALLENGE: Can you explain how these change?</a:t>
            </a:r>
          </a:p>
        </p:txBody>
      </p:sp>
    </p:spTree>
    <p:extLst>
      <p:ext uri="{BB962C8B-B14F-4D97-AF65-F5344CB8AC3E}">
        <p14:creationId xmlns:p14="http://schemas.microsoft.com/office/powerpoint/2010/main" val="4185046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outdoor, light, outdoor object, day&#10;&#10;Description automatically generated">
            <a:extLst>
              <a:ext uri="{FF2B5EF4-FFF2-40B4-BE49-F238E27FC236}">
                <a16:creationId xmlns:a16="http://schemas.microsoft.com/office/drawing/2014/main" id="{7552DAAE-7225-9EB6-C91D-017673765B18}"/>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0" y="0"/>
            <a:ext cx="12191999" cy="6858000"/>
          </a:xfrm>
          <a:prstGeom prst="rect">
            <a:avLst/>
          </a:prstGeom>
        </p:spPr>
      </p:pic>
      <p:sp>
        <p:nvSpPr>
          <p:cNvPr id="8194" name="Title 20">
            <a:extLst>
              <a:ext uri="{FF2B5EF4-FFF2-40B4-BE49-F238E27FC236}">
                <a16:creationId xmlns:a16="http://schemas.microsoft.com/office/drawing/2014/main" id="{5759AB43-784B-41C0-54A9-D822FF28BAAC}"/>
              </a:ext>
            </a:extLst>
          </p:cNvPr>
          <p:cNvSpPr>
            <a:spLocks noGrp="1"/>
          </p:cNvSpPr>
          <p:nvPr>
            <p:ph type="title"/>
          </p:nvPr>
        </p:nvSpPr>
        <p:spPr>
          <a:xfrm>
            <a:off x="1584961" y="179084"/>
            <a:ext cx="9530716" cy="1542057"/>
          </a:xfrm>
          <a:prstGeom prst="roundRect">
            <a:avLst/>
          </a:prstGeom>
          <a:solidFill>
            <a:srgbClr val="7030A0"/>
          </a:solidFill>
          <a:effectLst>
            <a:outerShdw blurRad="50800" dist="38100" dir="5400000" algn="t" rotWithShape="0">
              <a:prstClr val="black">
                <a:alpha val="40000"/>
              </a:prstClr>
            </a:outerShdw>
          </a:effectLst>
        </p:spPr>
        <p:txBody>
          <a:bodyPr/>
          <a:lstStyle/>
          <a:p>
            <a:pPr algn="ctr"/>
            <a:r>
              <a:rPr lang="en-GB" altLang="en-US" sz="3600" dirty="0">
                <a:solidFill>
                  <a:schemeClr val="bg1"/>
                </a:solidFill>
                <a:latin typeface="+mj-lt"/>
              </a:rPr>
              <a:t>Can you see a pattern when you add -ed, </a:t>
            </a:r>
            <a:br>
              <a:rPr lang="en-GB" altLang="en-US" sz="3600" dirty="0">
                <a:solidFill>
                  <a:schemeClr val="bg1"/>
                </a:solidFill>
                <a:latin typeface="+mj-lt"/>
              </a:rPr>
            </a:br>
            <a:r>
              <a:rPr lang="en-GB" altLang="en-US" sz="3600" dirty="0">
                <a:solidFill>
                  <a:schemeClr val="bg1"/>
                </a:solidFill>
                <a:latin typeface="+mj-lt"/>
              </a:rPr>
              <a:t>-er, -est, -ing and -y?</a:t>
            </a:r>
          </a:p>
        </p:txBody>
      </p:sp>
      <p:pic>
        <p:nvPicPr>
          <p:cNvPr id="34" name="Picture 33" descr="A picture containing wheel&#10;&#10;Description automatically generated">
            <a:extLst>
              <a:ext uri="{FF2B5EF4-FFF2-40B4-BE49-F238E27FC236}">
                <a16:creationId xmlns:a16="http://schemas.microsoft.com/office/drawing/2014/main" id="{C25FDF39-7633-3ECA-0015-A95AF30F73F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05771" y="-63648"/>
            <a:ext cx="2321476" cy="2165903"/>
          </a:xfrm>
          <a:prstGeom prst="rect">
            <a:avLst/>
          </a:prstGeom>
        </p:spPr>
      </p:pic>
      <p:sp>
        <p:nvSpPr>
          <p:cNvPr id="52" name="Rectangle 51">
            <a:extLst>
              <a:ext uri="{FF2B5EF4-FFF2-40B4-BE49-F238E27FC236}">
                <a16:creationId xmlns:a16="http://schemas.microsoft.com/office/drawing/2014/main" id="{1E0D909D-435D-E30D-0DEA-A29EEA6DFFED}"/>
              </a:ext>
            </a:extLst>
          </p:cNvPr>
          <p:cNvSpPr>
            <a:spLocks noChangeArrowheads="1"/>
          </p:cNvSpPr>
          <p:nvPr/>
        </p:nvSpPr>
        <p:spPr bwMode="auto">
          <a:xfrm>
            <a:off x="1161123" y="2008930"/>
            <a:ext cx="605667" cy="5762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72000" rIns="0" bIns="72000">
            <a:spAutoFit/>
          </a:bodyPr>
          <a:lstStyle>
            <a:lvl1pPr>
              <a:lnSpc>
                <a:spcPct val="90000"/>
              </a:lnSpc>
              <a:spcBef>
                <a:spcPts val="1000"/>
              </a:spcBef>
              <a:buFont typeface="Arial" panose="020B0604020202020204" pitchFamily="34" charset="0"/>
              <a:buChar char="•"/>
              <a:defRPr>
                <a:solidFill>
                  <a:srgbClr val="1C1C1C"/>
                </a:solidFill>
                <a:latin typeface="Twinkl" pitchFamily="2"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9pPr>
          </a:lstStyle>
          <a:p>
            <a:pPr algn="ctr">
              <a:lnSpc>
                <a:spcPct val="100000"/>
              </a:lnSpc>
              <a:spcBef>
                <a:spcPct val="0"/>
              </a:spcBef>
              <a:buNone/>
            </a:pPr>
            <a:r>
              <a:rPr lang="en-GB" altLang="en-US" sz="2800" dirty="0">
                <a:solidFill>
                  <a:schemeClr val="bg1"/>
                </a:solidFill>
                <a:latin typeface="+mj-lt"/>
              </a:rPr>
              <a:t>cry</a:t>
            </a:r>
            <a:endParaRPr lang="en-GB" altLang="en-US" sz="2800" b="1" dirty="0">
              <a:solidFill>
                <a:schemeClr val="bg1"/>
              </a:solidFill>
              <a:latin typeface="+mj-lt"/>
            </a:endParaRPr>
          </a:p>
        </p:txBody>
      </p:sp>
      <p:grpSp>
        <p:nvGrpSpPr>
          <p:cNvPr id="64" name="Group 63">
            <a:extLst>
              <a:ext uri="{FF2B5EF4-FFF2-40B4-BE49-F238E27FC236}">
                <a16:creationId xmlns:a16="http://schemas.microsoft.com/office/drawing/2014/main" id="{BD5F8B56-838E-7E0C-4FD8-2F0ACF526F1E}"/>
              </a:ext>
            </a:extLst>
          </p:cNvPr>
          <p:cNvGrpSpPr/>
          <p:nvPr/>
        </p:nvGrpSpPr>
        <p:grpSpPr>
          <a:xfrm>
            <a:off x="779554" y="4974250"/>
            <a:ext cx="4540427" cy="1596389"/>
            <a:chOff x="291738" y="2088779"/>
            <a:chExt cx="4540427" cy="1596389"/>
          </a:xfrm>
          <a:solidFill>
            <a:srgbClr val="FFC000"/>
          </a:solidFill>
        </p:grpSpPr>
        <p:sp>
          <p:nvSpPr>
            <p:cNvPr id="65" name="Title 20">
              <a:extLst>
                <a:ext uri="{FF2B5EF4-FFF2-40B4-BE49-F238E27FC236}">
                  <a16:creationId xmlns:a16="http://schemas.microsoft.com/office/drawing/2014/main" id="{8D7B3699-ED1E-B6E2-523A-0516B8233475}"/>
                </a:ext>
              </a:extLst>
            </p:cNvPr>
            <p:cNvSpPr txBox="1">
              <a:spLocks/>
            </p:cNvSpPr>
            <p:nvPr/>
          </p:nvSpPr>
          <p:spPr>
            <a:xfrm>
              <a:off x="291738" y="2101728"/>
              <a:ext cx="1641565" cy="738960"/>
            </a:xfrm>
            <a:prstGeom prst="roundRect">
              <a:avLst/>
            </a:prstGeom>
            <a:grpFill/>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Andika" panose="02000000000000000000" pitchFamily="2" charset="0"/>
                  <a:ea typeface="+mj-ea"/>
                  <a:cs typeface="+mj-cs"/>
                </a:defRPr>
              </a:lvl1pPr>
            </a:lstStyle>
            <a:p>
              <a:pPr algn="ctr"/>
              <a:r>
                <a:rPr lang="en-GB" altLang="en-US" sz="3600" dirty="0">
                  <a:solidFill>
                    <a:schemeClr val="bg1"/>
                  </a:solidFill>
                  <a:latin typeface="+mj-lt"/>
                </a:rPr>
                <a:t>nic</a:t>
              </a:r>
              <a:r>
                <a:rPr lang="en-GB" altLang="en-US" sz="3600" u="sng" dirty="0">
                  <a:solidFill>
                    <a:schemeClr val="bg1"/>
                  </a:solidFill>
                  <a:latin typeface="+mj-lt"/>
                </a:rPr>
                <a:t>e</a:t>
              </a:r>
            </a:p>
          </p:txBody>
        </p:sp>
        <p:cxnSp>
          <p:nvCxnSpPr>
            <p:cNvPr id="66" name="Straight Arrow Connector 65">
              <a:extLst>
                <a:ext uri="{FF2B5EF4-FFF2-40B4-BE49-F238E27FC236}">
                  <a16:creationId xmlns:a16="http://schemas.microsoft.com/office/drawing/2014/main" id="{C282848C-58F8-7153-09F2-3B55912E3448}"/>
                </a:ext>
              </a:extLst>
            </p:cNvPr>
            <p:cNvCxnSpPr>
              <a:cxnSpLocks/>
            </p:cNvCxnSpPr>
            <p:nvPr/>
          </p:nvCxnSpPr>
          <p:spPr>
            <a:xfrm>
              <a:off x="2115705" y="2435738"/>
              <a:ext cx="476795" cy="0"/>
            </a:xfrm>
            <a:prstGeom prst="straightConnector1">
              <a:avLst/>
            </a:prstGeom>
            <a:grpFill/>
            <a:ln w="76200">
              <a:solidFill>
                <a:srgbClr val="FFC000"/>
              </a:solidFill>
              <a:tailEnd type="triangle"/>
            </a:ln>
          </p:spPr>
          <p:style>
            <a:lnRef idx="1">
              <a:schemeClr val="accent1"/>
            </a:lnRef>
            <a:fillRef idx="0">
              <a:schemeClr val="accent1"/>
            </a:fillRef>
            <a:effectRef idx="0">
              <a:schemeClr val="accent1"/>
            </a:effectRef>
            <a:fontRef idx="minor">
              <a:schemeClr val="tx1"/>
            </a:fontRef>
          </p:style>
        </p:cxnSp>
        <p:sp>
          <p:nvSpPr>
            <p:cNvPr id="67" name="Title 20">
              <a:extLst>
                <a:ext uri="{FF2B5EF4-FFF2-40B4-BE49-F238E27FC236}">
                  <a16:creationId xmlns:a16="http://schemas.microsoft.com/office/drawing/2014/main" id="{F678CB89-78D9-4522-3074-85D41CF69A3E}"/>
                </a:ext>
              </a:extLst>
            </p:cNvPr>
            <p:cNvSpPr txBox="1">
              <a:spLocks/>
            </p:cNvSpPr>
            <p:nvPr/>
          </p:nvSpPr>
          <p:spPr>
            <a:xfrm>
              <a:off x="2724691" y="2088779"/>
              <a:ext cx="2107474" cy="738960"/>
            </a:xfrm>
            <a:prstGeom prst="roundRect">
              <a:avLst/>
            </a:prstGeom>
            <a:grpFill/>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Andika" panose="02000000000000000000" pitchFamily="2" charset="0"/>
                  <a:ea typeface="+mj-ea"/>
                  <a:cs typeface="+mj-cs"/>
                </a:defRPr>
              </a:lvl1pPr>
            </a:lstStyle>
            <a:p>
              <a:pPr algn="ctr"/>
              <a:r>
                <a:rPr lang="en-GB" altLang="en-US" sz="3600" dirty="0">
                  <a:solidFill>
                    <a:schemeClr val="bg1"/>
                  </a:solidFill>
                  <a:latin typeface="+mj-lt"/>
                </a:rPr>
                <a:t>nic</a:t>
              </a:r>
              <a:r>
                <a:rPr lang="en-GB" altLang="en-US" sz="3600" u="sng" dirty="0">
                  <a:solidFill>
                    <a:schemeClr val="bg1"/>
                  </a:solidFill>
                  <a:latin typeface="+mj-lt"/>
                </a:rPr>
                <a:t>er</a:t>
              </a:r>
            </a:p>
          </p:txBody>
        </p:sp>
        <p:sp>
          <p:nvSpPr>
            <p:cNvPr id="68" name="Title 20">
              <a:extLst>
                <a:ext uri="{FF2B5EF4-FFF2-40B4-BE49-F238E27FC236}">
                  <a16:creationId xmlns:a16="http://schemas.microsoft.com/office/drawing/2014/main" id="{4BF39970-3327-9A38-5A1A-426C1EBBB57E}"/>
                </a:ext>
              </a:extLst>
            </p:cNvPr>
            <p:cNvSpPr txBox="1">
              <a:spLocks/>
            </p:cNvSpPr>
            <p:nvPr/>
          </p:nvSpPr>
          <p:spPr>
            <a:xfrm>
              <a:off x="2724689" y="2946208"/>
              <a:ext cx="2107476" cy="738960"/>
            </a:xfrm>
            <a:prstGeom prst="roundRect">
              <a:avLst/>
            </a:prstGeom>
            <a:grpFill/>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Andika" panose="02000000000000000000" pitchFamily="2" charset="0"/>
                  <a:ea typeface="+mj-ea"/>
                  <a:cs typeface="+mj-cs"/>
                </a:defRPr>
              </a:lvl1pPr>
            </a:lstStyle>
            <a:p>
              <a:pPr algn="ctr"/>
              <a:r>
                <a:rPr lang="en-GB" altLang="en-US" sz="3600" dirty="0">
                  <a:solidFill>
                    <a:schemeClr val="bg1"/>
                  </a:solidFill>
                  <a:latin typeface="+mj-lt"/>
                </a:rPr>
                <a:t>nic</a:t>
              </a:r>
              <a:r>
                <a:rPr lang="en-GB" altLang="en-US" sz="3600" u="sng" dirty="0">
                  <a:solidFill>
                    <a:schemeClr val="bg1"/>
                  </a:solidFill>
                  <a:latin typeface="+mj-lt"/>
                </a:rPr>
                <a:t>est</a:t>
              </a:r>
            </a:p>
          </p:txBody>
        </p:sp>
        <p:cxnSp>
          <p:nvCxnSpPr>
            <p:cNvPr id="69" name="Straight Arrow Connector 68">
              <a:extLst>
                <a:ext uri="{FF2B5EF4-FFF2-40B4-BE49-F238E27FC236}">
                  <a16:creationId xmlns:a16="http://schemas.microsoft.com/office/drawing/2014/main" id="{B5038EF6-8C7D-9652-FFED-816CB2439B1E}"/>
                </a:ext>
              </a:extLst>
            </p:cNvPr>
            <p:cNvCxnSpPr>
              <a:cxnSpLocks/>
            </p:cNvCxnSpPr>
            <p:nvPr/>
          </p:nvCxnSpPr>
          <p:spPr>
            <a:xfrm>
              <a:off x="2115704" y="2955040"/>
              <a:ext cx="483797" cy="284549"/>
            </a:xfrm>
            <a:prstGeom prst="straightConnector1">
              <a:avLst/>
            </a:prstGeom>
            <a:grpFill/>
            <a:ln w="76200">
              <a:solidFill>
                <a:srgbClr val="FFC000"/>
              </a:solidFill>
              <a:tailEnd type="triangle"/>
            </a:ln>
          </p:spPr>
          <p:style>
            <a:lnRef idx="1">
              <a:schemeClr val="accent1"/>
            </a:lnRef>
            <a:fillRef idx="0">
              <a:schemeClr val="accent1"/>
            </a:fillRef>
            <a:effectRef idx="0">
              <a:schemeClr val="accent1"/>
            </a:effectRef>
            <a:fontRef idx="minor">
              <a:schemeClr val="tx1"/>
            </a:fontRef>
          </p:style>
        </p:cxnSp>
      </p:grpSp>
      <p:grpSp>
        <p:nvGrpSpPr>
          <p:cNvPr id="6" name="Group 5">
            <a:extLst>
              <a:ext uri="{FF2B5EF4-FFF2-40B4-BE49-F238E27FC236}">
                <a16:creationId xmlns:a16="http://schemas.microsoft.com/office/drawing/2014/main" id="{EF541343-516D-591F-B82D-264F05608489}"/>
              </a:ext>
            </a:extLst>
          </p:cNvPr>
          <p:cNvGrpSpPr/>
          <p:nvPr/>
        </p:nvGrpSpPr>
        <p:grpSpPr>
          <a:xfrm>
            <a:off x="848403" y="2070702"/>
            <a:ext cx="4477828" cy="2460741"/>
            <a:chOff x="291738" y="2088779"/>
            <a:chExt cx="4477828" cy="2460741"/>
          </a:xfrm>
        </p:grpSpPr>
        <p:grpSp>
          <p:nvGrpSpPr>
            <p:cNvPr id="3" name="Group 2">
              <a:extLst>
                <a:ext uri="{FF2B5EF4-FFF2-40B4-BE49-F238E27FC236}">
                  <a16:creationId xmlns:a16="http://schemas.microsoft.com/office/drawing/2014/main" id="{BC3EF28B-5CA2-CCFD-888B-450293F44D48}"/>
                </a:ext>
              </a:extLst>
            </p:cNvPr>
            <p:cNvGrpSpPr/>
            <p:nvPr/>
          </p:nvGrpSpPr>
          <p:grpSpPr>
            <a:xfrm>
              <a:off x="291738" y="2088779"/>
              <a:ext cx="4477828" cy="2460741"/>
              <a:chOff x="291738" y="2088779"/>
              <a:chExt cx="4477828" cy="2460741"/>
            </a:xfrm>
          </p:grpSpPr>
          <p:sp>
            <p:nvSpPr>
              <p:cNvPr id="57" name="Title 20">
                <a:extLst>
                  <a:ext uri="{FF2B5EF4-FFF2-40B4-BE49-F238E27FC236}">
                    <a16:creationId xmlns:a16="http://schemas.microsoft.com/office/drawing/2014/main" id="{BD30FFCF-12EB-E56F-D2B5-5F7A824392E0}"/>
                  </a:ext>
                </a:extLst>
              </p:cNvPr>
              <p:cNvSpPr txBox="1">
                <a:spLocks/>
              </p:cNvSpPr>
              <p:nvPr/>
            </p:nvSpPr>
            <p:spPr>
              <a:xfrm>
                <a:off x="291738" y="2101728"/>
                <a:ext cx="1641565" cy="738960"/>
              </a:xfrm>
              <a:prstGeom prst="roundRect">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Andika" panose="02000000000000000000" pitchFamily="2" charset="0"/>
                    <a:ea typeface="+mj-ea"/>
                    <a:cs typeface="+mj-cs"/>
                  </a:defRPr>
                </a:lvl1pPr>
              </a:lstStyle>
              <a:p>
                <a:pPr algn="ctr"/>
                <a:r>
                  <a:rPr lang="en-GB" altLang="en-US" sz="3600" dirty="0">
                    <a:solidFill>
                      <a:schemeClr val="bg1"/>
                    </a:solidFill>
                    <a:latin typeface="+mj-lt"/>
                  </a:rPr>
                  <a:t>hik</a:t>
                </a:r>
                <a:r>
                  <a:rPr lang="en-GB" altLang="en-US" sz="3600" u="sng" dirty="0">
                    <a:solidFill>
                      <a:schemeClr val="bg1"/>
                    </a:solidFill>
                    <a:latin typeface="+mj-lt"/>
                  </a:rPr>
                  <a:t>e</a:t>
                </a:r>
              </a:p>
            </p:txBody>
          </p:sp>
          <p:cxnSp>
            <p:nvCxnSpPr>
              <p:cNvPr id="58" name="Straight Arrow Connector 57">
                <a:extLst>
                  <a:ext uri="{FF2B5EF4-FFF2-40B4-BE49-F238E27FC236}">
                    <a16:creationId xmlns:a16="http://schemas.microsoft.com/office/drawing/2014/main" id="{78F625E4-CF57-F035-E1D7-6E86FEA4DFA3}"/>
                  </a:ext>
                </a:extLst>
              </p:cNvPr>
              <p:cNvCxnSpPr>
                <a:cxnSpLocks/>
              </p:cNvCxnSpPr>
              <p:nvPr/>
            </p:nvCxnSpPr>
            <p:spPr>
              <a:xfrm>
                <a:off x="2115705" y="2435738"/>
                <a:ext cx="476795" cy="0"/>
              </a:xfrm>
              <a:prstGeom prst="straightConnector1">
                <a:avLst/>
              </a:prstGeom>
              <a:ln w="76200">
                <a:solidFill>
                  <a:srgbClr val="EF8023"/>
                </a:solidFill>
                <a:tailEnd type="triangle"/>
              </a:ln>
            </p:spPr>
            <p:style>
              <a:lnRef idx="1">
                <a:schemeClr val="accent1"/>
              </a:lnRef>
              <a:fillRef idx="0">
                <a:schemeClr val="accent1"/>
              </a:fillRef>
              <a:effectRef idx="0">
                <a:schemeClr val="accent1"/>
              </a:effectRef>
              <a:fontRef idx="minor">
                <a:schemeClr val="tx1"/>
              </a:fontRef>
            </p:style>
          </p:cxnSp>
          <p:sp>
            <p:nvSpPr>
              <p:cNvPr id="59" name="Title 20">
                <a:extLst>
                  <a:ext uri="{FF2B5EF4-FFF2-40B4-BE49-F238E27FC236}">
                    <a16:creationId xmlns:a16="http://schemas.microsoft.com/office/drawing/2014/main" id="{14BCCAB6-34B1-BFA9-AB7F-67B1A295C121}"/>
                  </a:ext>
                </a:extLst>
              </p:cNvPr>
              <p:cNvSpPr txBox="1">
                <a:spLocks/>
              </p:cNvSpPr>
              <p:nvPr/>
            </p:nvSpPr>
            <p:spPr>
              <a:xfrm>
                <a:off x="2724691" y="2088779"/>
                <a:ext cx="2044875" cy="738960"/>
              </a:xfrm>
              <a:prstGeom prst="roundRect">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Andika" panose="02000000000000000000" pitchFamily="2" charset="0"/>
                    <a:ea typeface="+mj-ea"/>
                    <a:cs typeface="+mj-cs"/>
                  </a:defRPr>
                </a:lvl1pPr>
              </a:lstStyle>
              <a:p>
                <a:pPr algn="ctr"/>
                <a:r>
                  <a:rPr lang="en-GB" altLang="en-US" sz="3600" dirty="0">
                    <a:solidFill>
                      <a:schemeClr val="bg1"/>
                    </a:solidFill>
                    <a:latin typeface="+mj-lt"/>
                  </a:rPr>
                  <a:t>hik</a:t>
                </a:r>
                <a:r>
                  <a:rPr lang="en-GB" altLang="en-US" sz="3600" u="sng" dirty="0">
                    <a:solidFill>
                      <a:schemeClr val="bg1"/>
                    </a:solidFill>
                    <a:latin typeface="+mj-lt"/>
                  </a:rPr>
                  <a:t>ing</a:t>
                </a:r>
              </a:p>
            </p:txBody>
          </p:sp>
          <p:sp>
            <p:nvSpPr>
              <p:cNvPr id="60" name="Title 20">
                <a:extLst>
                  <a:ext uri="{FF2B5EF4-FFF2-40B4-BE49-F238E27FC236}">
                    <a16:creationId xmlns:a16="http://schemas.microsoft.com/office/drawing/2014/main" id="{36C04161-07A9-7373-3381-118CC5FFBE37}"/>
                  </a:ext>
                </a:extLst>
              </p:cNvPr>
              <p:cNvSpPr txBox="1">
                <a:spLocks/>
              </p:cNvSpPr>
              <p:nvPr/>
            </p:nvSpPr>
            <p:spPr>
              <a:xfrm>
                <a:off x="2724689" y="2946208"/>
                <a:ext cx="2044874" cy="738960"/>
              </a:xfrm>
              <a:prstGeom prst="roundRect">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Andika" panose="02000000000000000000" pitchFamily="2" charset="0"/>
                    <a:ea typeface="+mj-ea"/>
                    <a:cs typeface="+mj-cs"/>
                  </a:defRPr>
                </a:lvl1pPr>
              </a:lstStyle>
              <a:p>
                <a:pPr algn="ctr"/>
                <a:r>
                  <a:rPr lang="en-GB" altLang="en-US" sz="3600" dirty="0">
                    <a:solidFill>
                      <a:schemeClr val="bg1"/>
                    </a:solidFill>
                    <a:latin typeface="+mj-lt"/>
                  </a:rPr>
                  <a:t>hik</a:t>
                </a:r>
                <a:r>
                  <a:rPr lang="en-GB" altLang="en-US" sz="3600" u="sng" dirty="0">
                    <a:solidFill>
                      <a:schemeClr val="bg1"/>
                    </a:solidFill>
                    <a:latin typeface="+mj-lt"/>
                  </a:rPr>
                  <a:t>ed</a:t>
                </a:r>
              </a:p>
            </p:txBody>
          </p:sp>
          <p:cxnSp>
            <p:nvCxnSpPr>
              <p:cNvPr id="61" name="Straight Arrow Connector 60">
                <a:extLst>
                  <a:ext uri="{FF2B5EF4-FFF2-40B4-BE49-F238E27FC236}">
                    <a16:creationId xmlns:a16="http://schemas.microsoft.com/office/drawing/2014/main" id="{0853BA2D-6C44-8A44-2A80-1FB4D95965BC}"/>
                  </a:ext>
                </a:extLst>
              </p:cNvPr>
              <p:cNvCxnSpPr>
                <a:cxnSpLocks/>
              </p:cNvCxnSpPr>
              <p:nvPr/>
            </p:nvCxnSpPr>
            <p:spPr>
              <a:xfrm>
                <a:off x="2115704" y="2955040"/>
                <a:ext cx="483797" cy="284549"/>
              </a:xfrm>
              <a:prstGeom prst="straightConnector1">
                <a:avLst/>
              </a:prstGeom>
              <a:ln w="76200">
                <a:solidFill>
                  <a:srgbClr val="EF8023"/>
                </a:solidFill>
                <a:tailEnd type="triangle"/>
              </a:ln>
            </p:spPr>
            <p:style>
              <a:lnRef idx="1">
                <a:schemeClr val="accent1"/>
              </a:lnRef>
              <a:fillRef idx="0">
                <a:schemeClr val="accent1"/>
              </a:fillRef>
              <a:effectRef idx="0">
                <a:schemeClr val="accent1"/>
              </a:effectRef>
              <a:fontRef idx="minor">
                <a:schemeClr val="tx1"/>
              </a:fontRef>
            </p:style>
          </p:cxnSp>
          <p:sp>
            <p:nvSpPr>
              <p:cNvPr id="62" name="Title 20">
                <a:extLst>
                  <a:ext uri="{FF2B5EF4-FFF2-40B4-BE49-F238E27FC236}">
                    <a16:creationId xmlns:a16="http://schemas.microsoft.com/office/drawing/2014/main" id="{F628E1AA-DE1B-6A8D-5B8E-98E65B229DED}"/>
                  </a:ext>
                </a:extLst>
              </p:cNvPr>
              <p:cNvSpPr txBox="1">
                <a:spLocks/>
              </p:cNvSpPr>
              <p:nvPr/>
            </p:nvSpPr>
            <p:spPr>
              <a:xfrm>
                <a:off x="2712171" y="3810560"/>
                <a:ext cx="2057392" cy="738960"/>
              </a:xfrm>
              <a:prstGeom prst="roundRect">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Andika" panose="02000000000000000000" pitchFamily="2" charset="0"/>
                    <a:ea typeface="+mj-ea"/>
                    <a:cs typeface="+mj-cs"/>
                  </a:defRPr>
                </a:lvl1pPr>
              </a:lstStyle>
              <a:p>
                <a:pPr algn="ctr"/>
                <a:r>
                  <a:rPr lang="en-GB" altLang="en-US" sz="3600" dirty="0">
                    <a:solidFill>
                      <a:schemeClr val="bg1"/>
                    </a:solidFill>
                    <a:latin typeface="+mj-lt"/>
                  </a:rPr>
                  <a:t>hik</a:t>
                </a:r>
                <a:r>
                  <a:rPr lang="en-GB" altLang="en-US" sz="3600" u="sng" dirty="0">
                    <a:solidFill>
                      <a:schemeClr val="bg1"/>
                    </a:solidFill>
                    <a:latin typeface="+mj-lt"/>
                  </a:rPr>
                  <a:t>er</a:t>
                </a:r>
              </a:p>
            </p:txBody>
          </p:sp>
        </p:grpSp>
        <p:cxnSp>
          <p:nvCxnSpPr>
            <p:cNvPr id="71" name="Straight Arrow Connector 70">
              <a:extLst>
                <a:ext uri="{FF2B5EF4-FFF2-40B4-BE49-F238E27FC236}">
                  <a16:creationId xmlns:a16="http://schemas.microsoft.com/office/drawing/2014/main" id="{A50FA892-2A8C-B9AE-F994-8004AE161BCC}"/>
                </a:ext>
              </a:extLst>
            </p:cNvPr>
            <p:cNvCxnSpPr>
              <a:cxnSpLocks/>
            </p:cNvCxnSpPr>
            <p:nvPr/>
          </p:nvCxnSpPr>
          <p:spPr>
            <a:xfrm>
              <a:off x="2020389" y="3315688"/>
              <a:ext cx="478964" cy="525239"/>
            </a:xfrm>
            <a:prstGeom prst="straightConnector1">
              <a:avLst/>
            </a:prstGeom>
            <a:ln w="76200">
              <a:solidFill>
                <a:srgbClr val="EF8023"/>
              </a:solidFill>
              <a:tailEnd type="triangle"/>
            </a:ln>
          </p:spPr>
          <p:style>
            <a:lnRef idx="1">
              <a:schemeClr val="accent1"/>
            </a:lnRef>
            <a:fillRef idx="0">
              <a:schemeClr val="accent1"/>
            </a:fillRef>
            <a:effectRef idx="0">
              <a:schemeClr val="accent1"/>
            </a:effectRef>
            <a:fontRef idx="minor">
              <a:schemeClr val="tx1"/>
            </a:fontRef>
          </p:style>
        </p:cxnSp>
      </p:grpSp>
      <p:grpSp>
        <p:nvGrpSpPr>
          <p:cNvPr id="78" name="Group 77">
            <a:extLst>
              <a:ext uri="{FF2B5EF4-FFF2-40B4-BE49-F238E27FC236}">
                <a16:creationId xmlns:a16="http://schemas.microsoft.com/office/drawing/2014/main" id="{E0D4FF57-0447-799F-0951-2BCD34560D27}"/>
              </a:ext>
            </a:extLst>
          </p:cNvPr>
          <p:cNvGrpSpPr/>
          <p:nvPr/>
        </p:nvGrpSpPr>
        <p:grpSpPr>
          <a:xfrm>
            <a:off x="6948110" y="4972241"/>
            <a:ext cx="4540427" cy="1596389"/>
            <a:chOff x="291738" y="2088779"/>
            <a:chExt cx="4540427" cy="1596389"/>
          </a:xfrm>
          <a:solidFill>
            <a:srgbClr val="00B0F0"/>
          </a:solidFill>
        </p:grpSpPr>
        <p:sp>
          <p:nvSpPr>
            <p:cNvPr id="79" name="Title 20">
              <a:extLst>
                <a:ext uri="{FF2B5EF4-FFF2-40B4-BE49-F238E27FC236}">
                  <a16:creationId xmlns:a16="http://schemas.microsoft.com/office/drawing/2014/main" id="{2FC50271-5740-EF5E-5EB7-9269C47830C1}"/>
                </a:ext>
              </a:extLst>
            </p:cNvPr>
            <p:cNvSpPr txBox="1">
              <a:spLocks/>
            </p:cNvSpPr>
            <p:nvPr/>
          </p:nvSpPr>
          <p:spPr>
            <a:xfrm>
              <a:off x="291738" y="2101728"/>
              <a:ext cx="1641565" cy="738960"/>
            </a:xfrm>
            <a:prstGeom prst="roundRect">
              <a:avLst/>
            </a:prstGeom>
            <a:grpFill/>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Andika" panose="02000000000000000000" pitchFamily="2" charset="0"/>
                  <a:ea typeface="+mj-ea"/>
                  <a:cs typeface="+mj-cs"/>
                </a:defRPr>
              </a:lvl1pPr>
            </a:lstStyle>
            <a:p>
              <a:pPr algn="ctr"/>
              <a:r>
                <a:rPr lang="en-GB" altLang="en-US" sz="3600" dirty="0">
                  <a:solidFill>
                    <a:schemeClr val="bg1"/>
                  </a:solidFill>
                  <a:latin typeface="+mj-lt"/>
                </a:rPr>
                <a:t>scar</a:t>
              </a:r>
              <a:r>
                <a:rPr lang="en-GB" altLang="en-US" sz="3600" u="sng" dirty="0">
                  <a:solidFill>
                    <a:schemeClr val="bg1"/>
                  </a:solidFill>
                  <a:latin typeface="+mj-lt"/>
                </a:rPr>
                <a:t>e</a:t>
              </a:r>
            </a:p>
          </p:txBody>
        </p:sp>
        <p:cxnSp>
          <p:nvCxnSpPr>
            <p:cNvPr id="80" name="Straight Arrow Connector 79">
              <a:extLst>
                <a:ext uri="{FF2B5EF4-FFF2-40B4-BE49-F238E27FC236}">
                  <a16:creationId xmlns:a16="http://schemas.microsoft.com/office/drawing/2014/main" id="{B451266E-EA96-716A-5E00-B0A7E3417350}"/>
                </a:ext>
              </a:extLst>
            </p:cNvPr>
            <p:cNvCxnSpPr>
              <a:cxnSpLocks/>
            </p:cNvCxnSpPr>
            <p:nvPr/>
          </p:nvCxnSpPr>
          <p:spPr>
            <a:xfrm>
              <a:off x="2115705" y="2435738"/>
              <a:ext cx="476795" cy="0"/>
            </a:xfrm>
            <a:prstGeom prst="straightConnector1">
              <a:avLst/>
            </a:prstGeom>
            <a:grpFill/>
            <a:ln w="76200">
              <a:solidFill>
                <a:srgbClr val="00B0F0"/>
              </a:solidFill>
              <a:tailEnd type="triangle"/>
            </a:ln>
          </p:spPr>
          <p:style>
            <a:lnRef idx="1">
              <a:schemeClr val="accent1"/>
            </a:lnRef>
            <a:fillRef idx="0">
              <a:schemeClr val="accent1"/>
            </a:fillRef>
            <a:effectRef idx="0">
              <a:schemeClr val="accent1"/>
            </a:effectRef>
            <a:fontRef idx="minor">
              <a:schemeClr val="tx1"/>
            </a:fontRef>
          </p:style>
        </p:cxnSp>
        <p:sp>
          <p:nvSpPr>
            <p:cNvPr id="81" name="Title 20">
              <a:extLst>
                <a:ext uri="{FF2B5EF4-FFF2-40B4-BE49-F238E27FC236}">
                  <a16:creationId xmlns:a16="http://schemas.microsoft.com/office/drawing/2014/main" id="{34C35977-2C10-E79B-24EA-B6F7D1400E56}"/>
                </a:ext>
              </a:extLst>
            </p:cNvPr>
            <p:cNvSpPr txBox="1">
              <a:spLocks/>
            </p:cNvSpPr>
            <p:nvPr/>
          </p:nvSpPr>
          <p:spPr>
            <a:xfrm>
              <a:off x="2724691" y="2088779"/>
              <a:ext cx="2107474" cy="738960"/>
            </a:xfrm>
            <a:prstGeom prst="roundRect">
              <a:avLst/>
            </a:prstGeom>
            <a:grpFill/>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Andika" panose="02000000000000000000" pitchFamily="2" charset="0"/>
                  <a:ea typeface="+mj-ea"/>
                  <a:cs typeface="+mj-cs"/>
                </a:defRPr>
              </a:lvl1pPr>
            </a:lstStyle>
            <a:p>
              <a:pPr algn="ctr"/>
              <a:r>
                <a:rPr lang="en-GB" altLang="en-US" sz="3600" dirty="0">
                  <a:solidFill>
                    <a:schemeClr val="bg1"/>
                  </a:solidFill>
                  <a:latin typeface="+mj-lt"/>
                </a:rPr>
                <a:t>scar</a:t>
              </a:r>
              <a:r>
                <a:rPr lang="en-GB" altLang="en-US" sz="3600" u="sng" dirty="0">
                  <a:solidFill>
                    <a:schemeClr val="bg1"/>
                  </a:solidFill>
                  <a:latin typeface="+mj-lt"/>
                </a:rPr>
                <a:t>y</a:t>
              </a:r>
            </a:p>
          </p:txBody>
        </p:sp>
        <p:sp>
          <p:nvSpPr>
            <p:cNvPr id="82" name="Title 20">
              <a:extLst>
                <a:ext uri="{FF2B5EF4-FFF2-40B4-BE49-F238E27FC236}">
                  <a16:creationId xmlns:a16="http://schemas.microsoft.com/office/drawing/2014/main" id="{E5D45CC3-C9DA-9027-C54D-3856838330C7}"/>
                </a:ext>
              </a:extLst>
            </p:cNvPr>
            <p:cNvSpPr txBox="1">
              <a:spLocks/>
            </p:cNvSpPr>
            <p:nvPr/>
          </p:nvSpPr>
          <p:spPr>
            <a:xfrm>
              <a:off x="2724689" y="2946208"/>
              <a:ext cx="2107476" cy="738960"/>
            </a:xfrm>
            <a:prstGeom prst="roundRect">
              <a:avLst/>
            </a:prstGeom>
            <a:grpFill/>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Andika" panose="02000000000000000000" pitchFamily="2" charset="0"/>
                  <a:ea typeface="+mj-ea"/>
                  <a:cs typeface="+mj-cs"/>
                </a:defRPr>
              </a:lvl1pPr>
            </a:lstStyle>
            <a:p>
              <a:pPr algn="ctr"/>
              <a:r>
                <a:rPr lang="en-GB" altLang="en-US" sz="3600" dirty="0">
                  <a:solidFill>
                    <a:schemeClr val="bg1"/>
                  </a:solidFill>
                  <a:latin typeface="+mj-lt"/>
                </a:rPr>
                <a:t>scar</a:t>
              </a:r>
              <a:r>
                <a:rPr lang="en-GB" altLang="en-US" sz="3600" u="sng" dirty="0">
                  <a:solidFill>
                    <a:schemeClr val="bg1"/>
                  </a:solidFill>
                  <a:latin typeface="+mj-lt"/>
                </a:rPr>
                <a:t>ing</a:t>
              </a:r>
            </a:p>
          </p:txBody>
        </p:sp>
        <p:cxnSp>
          <p:nvCxnSpPr>
            <p:cNvPr id="83" name="Straight Arrow Connector 82">
              <a:extLst>
                <a:ext uri="{FF2B5EF4-FFF2-40B4-BE49-F238E27FC236}">
                  <a16:creationId xmlns:a16="http://schemas.microsoft.com/office/drawing/2014/main" id="{B8EBAAD7-2887-5CF1-8034-29035CF13434}"/>
                </a:ext>
              </a:extLst>
            </p:cNvPr>
            <p:cNvCxnSpPr>
              <a:cxnSpLocks/>
            </p:cNvCxnSpPr>
            <p:nvPr/>
          </p:nvCxnSpPr>
          <p:spPr>
            <a:xfrm>
              <a:off x="2115704" y="2955040"/>
              <a:ext cx="483797" cy="284549"/>
            </a:xfrm>
            <a:prstGeom prst="straightConnector1">
              <a:avLst/>
            </a:prstGeom>
            <a:grpFill/>
            <a:ln w="76200">
              <a:solidFill>
                <a:srgbClr val="00B0F0"/>
              </a:solidFill>
              <a:tailEnd type="triangle"/>
            </a:ln>
          </p:spPr>
          <p:style>
            <a:lnRef idx="1">
              <a:schemeClr val="accent1"/>
            </a:lnRef>
            <a:fillRef idx="0">
              <a:schemeClr val="accent1"/>
            </a:fillRef>
            <a:effectRef idx="0">
              <a:schemeClr val="accent1"/>
            </a:effectRef>
            <a:fontRef idx="minor">
              <a:schemeClr val="tx1"/>
            </a:fontRef>
          </p:style>
        </p:cxnSp>
      </p:grpSp>
      <p:grpSp>
        <p:nvGrpSpPr>
          <p:cNvPr id="85" name="Group 84">
            <a:extLst>
              <a:ext uri="{FF2B5EF4-FFF2-40B4-BE49-F238E27FC236}">
                <a16:creationId xmlns:a16="http://schemas.microsoft.com/office/drawing/2014/main" id="{54D8FEEF-3A63-4FFD-0ACD-AD01AADBAAB4}"/>
              </a:ext>
            </a:extLst>
          </p:cNvPr>
          <p:cNvGrpSpPr/>
          <p:nvPr/>
        </p:nvGrpSpPr>
        <p:grpSpPr>
          <a:xfrm>
            <a:off x="7010712" y="2088779"/>
            <a:ext cx="4477828" cy="1596389"/>
            <a:chOff x="291738" y="2088779"/>
            <a:chExt cx="4477828" cy="1596389"/>
          </a:xfrm>
          <a:solidFill>
            <a:srgbClr val="00B050"/>
          </a:solidFill>
        </p:grpSpPr>
        <p:sp>
          <p:nvSpPr>
            <p:cNvPr id="87" name="Title 20">
              <a:extLst>
                <a:ext uri="{FF2B5EF4-FFF2-40B4-BE49-F238E27FC236}">
                  <a16:creationId xmlns:a16="http://schemas.microsoft.com/office/drawing/2014/main" id="{7B5FA417-0344-A7C2-736B-29D0CEED3896}"/>
                </a:ext>
              </a:extLst>
            </p:cNvPr>
            <p:cNvSpPr txBox="1">
              <a:spLocks/>
            </p:cNvSpPr>
            <p:nvPr/>
          </p:nvSpPr>
          <p:spPr>
            <a:xfrm>
              <a:off x="291738" y="2101728"/>
              <a:ext cx="1641565" cy="738960"/>
            </a:xfrm>
            <a:prstGeom prst="roundRect">
              <a:avLst/>
            </a:prstGeom>
            <a:grpFill/>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Andika" panose="02000000000000000000" pitchFamily="2" charset="0"/>
                  <a:ea typeface="+mj-ea"/>
                  <a:cs typeface="+mj-cs"/>
                </a:defRPr>
              </a:lvl1pPr>
            </a:lstStyle>
            <a:p>
              <a:pPr algn="ctr"/>
              <a:r>
                <a:rPr lang="en-GB" altLang="en-US" sz="3600" dirty="0">
                  <a:solidFill>
                    <a:schemeClr val="bg1"/>
                  </a:solidFill>
                  <a:latin typeface="+mj-lt"/>
                </a:rPr>
                <a:t>shin</a:t>
              </a:r>
              <a:r>
                <a:rPr lang="en-GB" altLang="en-US" sz="3600" u="sng" dirty="0">
                  <a:solidFill>
                    <a:schemeClr val="bg1"/>
                  </a:solidFill>
                  <a:latin typeface="+mj-lt"/>
                </a:rPr>
                <a:t>e</a:t>
              </a:r>
            </a:p>
          </p:txBody>
        </p:sp>
        <p:cxnSp>
          <p:nvCxnSpPr>
            <p:cNvPr id="88" name="Straight Arrow Connector 87">
              <a:extLst>
                <a:ext uri="{FF2B5EF4-FFF2-40B4-BE49-F238E27FC236}">
                  <a16:creationId xmlns:a16="http://schemas.microsoft.com/office/drawing/2014/main" id="{F771A994-611B-F172-376D-FAD6AA7F8A5D}"/>
                </a:ext>
              </a:extLst>
            </p:cNvPr>
            <p:cNvCxnSpPr>
              <a:cxnSpLocks/>
            </p:cNvCxnSpPr>
            <p:nvPr/>
          </p:nvCxnSpPr>
          <p:spPr>
            <a:xfrm>
              <a:off x="2115705" y="2435738"/>
              <a:ext cx="476795" cy="0"/>
            </a:xfrm>
            <a:prstGeom prst="straightConnector1">
              <a:avLst/>
            </a:prstGeom>
            <a:grpFill/>
            <a:ln w="76200">
              <a:solidFill>
                <a:srgbClr val="00B050"/>
              </a:solidFill>
              <a:tailEnd type="triangle"/>
            </a:ln>
          </p:spPr>
          <p:style>
            <a:lnRef idx="1">
              <a:schemeClr val="accent1"/>
            </a:lnRef>
            <a:fillRef idx="0">
              <a:schemeClr val="accent1"/>
            </a:fillRef>
            <a:effectRef idx="0">
              <a:schemeClr val="accent1"/>
            </a:effectRef>
            <a:fontRef idx="minor">
              <a:schemeClr val="tx1"/>
            </a:fontRef>
          </p:style>
        </p:cxnSp>
        <p:sp>
          <p:nvSpPr>
            <p:cNvPr id="89" name="Title 20">
              <a:extLst>
                <a:ext uri="{FF2B5EF4-FFF2-40B4-BE49-F238E27FC236}">
                  <a16:creationId xmlns:a16="http://schemas.microsoft.com/office/drawing/2014/main" id="{4893FE4C-B19B-12C4-62FA-0FCE20F1B598}"/>
                </a:ext>
              </a:extLst>
            </p:cNvPr>
            <p:cNvSpPr txBox="1">
              <a:spLocks/>
            </p:cNvSpPr>
            <p:nvPr/>
          </p:nvSpPr>
          <p:spPr>
            <a:xfrm>
              <a:off x="2724691" y="2088779"/>
              <a:ext cx="2044875" cy="738960"/>
            </a:xfrm>
            <a:prstGeom prst="roundRect">
              <a:avLst/>
            </a:prstGeom>
            <a:grpFill/>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Andika" panose="02000000000000000000" pitchFamily="2" charset="0"/>
                  <a:ea typeface="+mj-ea"/>
                  <a:cs typeface="+mj-cs"/>
                </a:defRPr>
              </a:lvl1pPr>
            </a:lstStyle>
            <a:p>
              <a:pPr algn="ctr"/>
              <a:r>
                <a:rPr lang="en-GB" altLang="en-US" sz="3600" dirty="0">
                  <a:solidFill>
                    <a:schemeClr val="bg1"/>
                  </a:solidFill>
                  <a:latin typeface="+mj-lt"/>
                </a:rPr>
                <a:t>shin</a:t>
              </a:r>
              <a:r>
                <a:rPr lang="en-GB" altLang="en-US" sz="3600" u="sng" dirty="0">
                  <a:solidFill>
                    <a:schemeClr val="bg1"/>
                  </a:solidFill>
                  <a:latin typeface="+mj-lt"/>
                </a:rPr>
                <a:t>y</a:t>
              </a:r>
            </a:p>
          </p:txBody>
        </p:sp>
        <p:sp>
          <p:nvSpPr>
            <p:cNvPr id="90" name="Title 20">
              <a:extLst>
                <a:ext uri="{FF2B5EF4-FFF2-40B4-BE49-F238E27FC236}">
                  <a16:creationId xmlns:a16="http://schemas.microsoft.com/office/drawing/2014/main" id="{3B2B2746-29EF-7406-E31B-5A2A46F2A821}"/>
                </a:ext>
              </a:extLst>
            </p:cNvPr>
            <p:cNvSpPr txBox="1">
              <a:spLocks/>
            </p:cNvSpPr>
            <p:nvPr/>
          </p:nvSpPr>
          <p:spPr>
            <a:xfrm>
              <a:off x="2724689" y="2946208"/>
              <a:ext cx="2044874" cy="738960"/>
            </a:xfrm>
            <a:prstGeom prst="roundRect">
              <a:avLst/>
            </a:prstGeom>
            <a:grpFill/>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Andika" panose="02000000000000000000" pitchFamily="2" charset="0"/>
                  <a:ea typeface="+mj-ea"/>
                  <a:cs typeface="+mj-cs"/>
                </a:defRPr>
              </a:lvl1pPr>
            </a:lstStyle>
            <a:p>
              <a:pPr algn="ctr"/>
              <a:r>
                <a:rPr lang="en-GB" altLang="en-US" sz="3600" dirty="0">
                  <a:solidFill>
                    <a:schemeClr val="bg1"/>
                  </a:solidFill>
                  <a:latin typeface="+mj-lt"/>
                </a:rPr>
                <a:t>shin</a:t>
              </a:r>
              <a:r>
                <a:rPr lang="en-GB" altLang="en-US" sz="3600" u="sng" dirty="0">
                  <a:solidFill>
                    <a:schemeClr val="bg1"/>
                  </a:solidFill>
                  <a:latin typeface="+mj-lt"/>
                </a:rPr>
                <a:t>ing</a:t>
              </a:r>
            </a:p>
          </p:txBody>
        </p:sp>
        <p:cxnSp>
          <p:nvCxnSpPr>
            <p:cNvPr id="91" name="Straight Arrow Connector 90">
              <a:extLst>
                <a:ext uri="{FF2B5EF4-FFF2-40B4-BE49-F238E27FC236}">
                  <a16:creationId xmlns:a16="http://schemas.microsoft.com/office/drawing/2014/main" id="{1FEDFFFE-87CC-B910-073B-ECCBC295D4DF}"/>
                </a:ext>
              </a:extLst>
            </p:cNvPr>
            <p:cNvCxnSpPr>
              <a:cxnSpLocks/>
            </p:cNvCxnSpPr>
            <p:nvPr/>
          </p:nvCxnSpPr>
          <p:spPr>
            <a:xfrm>
              <a:off x="2115704" y="2955040"/>
              <a:ext cx="483797" cy="284549"/>
            </a:xfrm>
            <a:prstGeom prst="straightConnector1">
              <a:avLst/>
            </a:prstGeom>
            <a:grpFill/>
            <a:ln w="76200">
              <a:solidFill>
                <a:srgbClr val="00B050"/>
              </a:solidFill>
              <a:tailEnd type="triangl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6770977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fade">
                                      <p:cBhvr>
                                        <p:cTn id="7" dur="500"/>
                                        <p:tgtEl>
                                          <p:spTgt spid="52"/>
                                        </p:tgtEl>
                                      </p:cBhvr>
                                    </p:animEffect>
                                  </p:childTnLst>
                                </p:cTn>
                              </p:par>
                              <p:par>
                                <p:cTn id="8" presetID="10" presetClass="entr" presetSubtype="0"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85"/>
                                        </p:tgtEl>
                                        <p:attrNameLst>
                                          <p:attrName>style.visibility</p:attrName>
                                        </p:attrNameLst>
                                      </p:cBhvr>
                                      <p:to>
                                        <p:strVal val="visible"/>
                                      </p:to>
                                    </p:set>
                                    <p:animEffect transition="in" filter="fade">
                                      <p:cBhvr>
                                        <p:cTn id="15" dur="500"/>
                                        <p:tgtEl>
                                          <p:spTgt spid="85"/>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64"/>
                                        </p:tgtEl>
                                        <p:attrNameLst>
                                          <p:attrName>style.visibility</p:attrName>
                                        </p:attrNameLst>
                                      </p:cBhvr>
                                      <p:to>
                                        <p:strVal val="visible"/>
                                      </p:to>
                                    </p:set>
                                    <p:animEffect transition="in" filter="fade">
                                      <p:cBhvr>
                                        <p:cTn id="20" dur="500"/>
                                        <p:tgtEl>
                                          <p:spTgt spid="64"/>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78"/>
                                        </p:tgtEl>
                                        <p:attrNameLst>
                                          <p:attrName>style.visibility</p:attrName>
                                        </p:attrNameLst>
                                      </p:cBhvr>
                                      <p:to>
                                        <p:strVal val="visible"/>
                                      </p:to>
                                    </p:set>
                                    <p:animEffect transition="in" filter="fade">
                                      <p:cBhvr>
                                        <p:cTn id="25" dur="500"/>
                                        <p:tgtEl>
                                          <p:spTgt spid="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Diagram&#10;&#10;Description automatically generated with medium confidence">
            <a:extLst>
              <a:ext uri="{FF2B5EF4-FFF2-40B4-BE49-F238E27FC236}">
                <a16:creationId xmlns:a16="http://schemas.microsoft.com/office/drawing/2014/main" id="{2B3226FE-F702-7539-D4E9-0B00339C00D6}"/>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2030" y="0"/>
            <a:ext cx="12187939" cy="6858000"/>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600891" y="918877"/>
            <a:ext cx="10911840" cy="5020243"/>
          </a:xfrm>
          <a:prstGeom prst="roundRect">
            <a:avLst/>
          </a:prstGeom>
          <a:solidFill>
            <a:srgbClr val="7030A0"/>
          </a:solidFill>
          <a:effectLst>
            <a:outerShdw blurRad="50800" dist="38100" dir="5400000" algn="t" rotWithShape="0">
              <a:prstClr val="black">
                <a:alpha val="40000"/>
              </a:prstClr>
            </a:outerShdw>
          </a:effectLst>
        </p:spPr>
        <p:txBody>
          <a:bodyPr>
            <a:normAutofit/>
          </a:bodyPr>
          <a:lstStyle/>
          <a:p>
            <a:pPr marL="0" indent="0" algn="ctr">
              <a:buNone/>
            </a:pPr>
            <a:r>
              <a:rPr lang="en-GB" sz="4400" dirty="0">
                <a:solidFill>
                  <a:schemeClr val="bg1"/>
                </a:solidFill>
              </a:rPr>
              <a:t>Emile and Aimee decided to go hiking up an icy mountain.</a:t>
            </a:r>
          </a:p>
        </p:txBody>
      </p:sp>
      <p:sp>
        <p:nvSpPr>
          <p:cNvPr id="2" name="TextBox 1">
            <a:extLst>
              <a:ext uri="{FF2B5EF4-FFF2-40B4-BE49-F238E27FC236}">
                <a16:creationId xmlns:a16="http://schemas.microsoft.com/office/drawing/2014/main" id="{871F52B6-B1E5-A1FF-1BD3-5FF6AF4DC0F8}"/>
              </a:ext>
            </a:extLst>
          </p:cNvPr>
          <p:cNvSpPr txBox="1"/>
          <p:nvPr/>
        </p:nvSpPr>
        <p:spPr>
          <a:xfrm>
            <a:off x="5683566" y="3428998"/>
            <a:ext cx="5103223" cy="1323439"/>
          </a:xfrm>
          <a:prstGeom prst="rect">
            <a:avLst/>
          </a:prstGeom>
          <a:noFill/>
        </p:spPr>
        <p:txBody>
          <a:bodyPr wrap="square" rtlCol="0">
            <a:spAutoFit/>
          </a:bodyPr>
          <a:lstStyle/>
          <a:p>
            <a:r>
              <a:rPr lang="en-GB" sz="8000" dirty="0">
                <a:solidFill>
                  <a:schemeClr val="bg1"/>
                </a:solidFill>
              </a:rPr>
              <a:t>hiking</a:t>
            </a:r>
            <a:endParaRPr lang="en-GB" sz="8000" b="1" u="sng" dirty="0">
              <a:solidFill>
                <a:schemeClr val="bg1"/>
              </a:solidFill>
            </a:endParaRPr>
          </a:p>
        </p:txBody>
      </p:sp>
      <p:pic>
        <p:nvPicPr>
          <p:cNvPr id="7" name="Picture 6" descr="A picture containing toy, vector graphics&#10;&#10;Description automatically generated">
            <a:extLst>
              <a:ext uri="{FF2B5EF4-FFF2-40B4-BE49-F238E27FC236}">
                <a16:creationId xmlns:a16="http://schemas.microsoft.com/office/drawing/2014/main" id="{3083C170-2DD3-02C9-FE84-6A0FB64A0C3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79269" y="2558407"/>
            <a:ext cx="4925919" cy="3883809"/>
          </a:xfrm>
          <a:prstGeom prst="rect">
            <a:avLst/>
          </a:prstGeom>
        </p:spPr>
      </p:pic>
    </p:spTree>
    <p:extLst>
      <p:ext uri="{BB962C8B-B14F-4D97-AF65-F5344CB8AC3E}">
        <p14:creationId xmlns:p14="http://schemas.microsoft.com/office/powerpoint/2010/main" val="7971901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Shape, background pattern&#10;&#10;Description automatically generated">
            <a:extLst>
              <a:ext uri="{FF2B5EF4-FFF2-40B4-BE49-F238E27FC236}">
                <a16:creationId xmlns:a16="http://schemas.microsoft.com/office/drawing/2014/main" id="{2FE261F6-23C7-167C-DC33-AD370E6F3B6A}"/>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2030" y="0"/>
            <a:ext cx="12187939" cy="6858000"/>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600891" y="918877"/>
            <a:ext cx="10911840" cy="5020243"/>
          </a:xfrm>
          <a:prstGeom prst="roundRect">
            <a:avLst/>
          </a:prstGeom>
          <a:solidFill>
            <a:srgbClr val="EF8023"/>
          </a:solidFill>
          <a:effectLst>
            <a:outerShdw blurRad="50800" dist="38100" dir="5400000" algn="t" rotWithShape="0">
              <a:prstClr val="black">
                <a:alpha val="40000"/>
              </a:prstClr>
            </a:outerShdw>
          </a:effectLst>
        </p:spPr>
        <p:txBody>
          <a:bodyPr>
            <a:normAutofit/>
          </a:bodyPr>
          <a:lstStyle/>
          <a:p>
            <a:pPr marL="0" indent="0" algn="ctr">
              <a:buNone/>
            </a:pPr>
            <a:r>
              <a:rPr lang="en-GB" sz="4400" dirty="0">
                <a:solidFill>
                  <a:schemeClr val="bg1"/>
                </a:solidFill>
              </a:rPr>
              <a:t>As they hiked higher, the path got scary.</a:t>
            </a:r>
          </a:p>
        </p:txBody>
      </p:sp>
      <p:sp>
        <p:nvSpPr>
          <p:cNvPr id="2" name="TextBox 1">
            <a:extLst>
              <a:ext uri="{FF2B5EF4-FFF2-40B4-BE49-F238E27FC236}">
                <a16:creationId xmlns:a16="http://schemas.microsoft.com/office/drawing/2014/main" id="{871F52B6-B1E5-A1FF-1BD3-5FF6AF4DC0F8}"/>
              </a:ext>
            </a:extLst>
          </p:cNvPr>
          <p:cNvSpPr txBox="1"/>
          <p:nvPr/>
        </p:nvSpPr>
        <p:spPr>
          <a:xfrm>
            <a:off x="5461583" y="3069251"/>
            <a:ext cx="4711337" cy="1323439"/>
          </a:xfrm>
          <a:prstGeom prst="rect">
            <a:avLst/>
          </a:prstGeom>
          <a:noFill/>
        </p:spPr>
        <p:txBody>
          <a:bodyPr wrap="square" rtlCol="0">
            <a:spAutoFit/>
          </a:bodyPr>
          <a:lstStyle/>
          <a:p>
            <a:r>
              <a:rPr lang="en-GB" sz="8000" dirty="0">
                <a:solidFill>
                  <a:schemeClr val="bg1"/>
                </a:solidFill>
              </a:rPr>
              <a:t>hiked</a:t>
            </a:r>
            <a:endParaRPr lang="en-GB" sz="8000" b="1" u="sng" dirty="0">
              <a:solidFill>
                <a:schemeClr val="bg1"/>
              </a:solidFill>
            </a:endParaRPr>
          </a:p>
        </p:txBody>
      </p:sp>
      <p:pic>
        <p:nvPicPr>
          <p:cNvPr id="6" name="Picture 5" descr="A picture containing wheel&#10;&#10;Description automatically generated">
            <a:extLst>
              <a:ext uri="{FF2B5EF4-FFF2-40B4-BE49-F238E27FC236}">
                <a16:creationId xmlns:a16="http://schemas.microsoft.com/office/drawing/2014/main" id="{4F69C96F-8227-A171-9315-B777F0A5BCC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81066" y="1571733"/>
            <a:ext cx="4342450" cy="4051442"/>
          </a:xfrm>
          <a:prstGeom prst="rect">
            <a:avLst/>
          </a:prstGeom>
        </p:spPr>
      </p:pic>
    </p:spTree>
    <p:extLst>
      <p:ext uri="{BB962C8B-B14F-4D97-AF65-F5344CB8AC3E}">
        <p14:creationId xmlns:p14="http://schemas.microsoft.com/office/powerpoint/2010/main" val="26996716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Diagram&#10;&#10;Description automatically generated">
            <a:extLst>
              <a:ext uri="{FF2B5EF4-FFF2-40B4-BE49-F238E27FC236}">
                <a16:creationId xmlns:a16="http://schemas.microsoft.com/office/drawing/2014/main" id="{27D005F4-352C-F6C0-7A7D-A8FC9D67A82B}"/>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2030" y="0"/>
            <a:ext cx="12187939" cy="6858000"/>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600891" y="918877"/>
            <a:ext cx="10918756" cy="5020243"/>
          </a:xfrm>
          <a:prstGeom prst="roundRect">
            <a:avLst/>
          </a:prstGeom>
          <a:solidFill>
            <a:srgbClr val="7030A0"/>
          </a:solidFill>
          <a:effectLst>
            <a:outerShdw blurRad="50800" dist="38100" dir="5400000" algn="t" rotWithShape="0">
              <a:prstClr val="black">
                <a:alpha val="40000"/>
              </a:prstClr>
            </a:outerShdw>
          </a:effectLst>
        </p:spPr>
        <p:txBody>
          <a:bodyPr>
            <a:normAutofit/>
          </a:bodyPr>
          <a:lstStyle/>
          <a:p>
            <a:pPr marL="0" indent="0" algn="ctr">
              <a:buNone/>
            </a:pPr>
            <a:r>
              <a:rPr lang="en-GB" sz="4400" dirty="0">
                <a:solidFill>
                  <a:schemeClr val="bg1"/>
                </a:solidFill>
              </a:rPr>
              <a:t>Aimee was the best hiker partner he could have.</a:t>
            </a:r>
          </a:p>
        </p:txBody>
      </p:sp>
      <p:sp>
        <p:nvSpPr>
          <p:cNvPr id="2" name="TextBox 1">
            <a:extLst>
              <a:ext uri="{FF2B5EF4-FFF2-40B4-BE49-F238E27FC236}">
                <a16:creationId xmlns:a16="http://schemas.microsoft.com/office/drawing/2014/main" id="{871F52B6-B1E5-A1FF-1BD3-5FF6AF4DC0F8}"/>
              </a:ext>
            </a:extLst>
          </p:cNvPr>
          <p:cNvSpPr txBox="1"/>
          <p:nvPr/>
        </p:nvSpPr>
        <p:spPr>
          <a:xfrm>
            <a:off x="5049624" y="3727331"/>
            <a:ext cx="5423647" cy="1323439"/>
          </a:xfrm>
          <a:prstGeom prst="rect">
            <a:avLst/>
          </a:prstGeom>
          <a:noFill/>
        </p:spPr>
        <p:txBody>
          <a:bodyPr wrap="square" rtlCol="0">
            <a:spAutoFit/>
          </a:bodyPr>
          <a:lstStyle/>
          <a:p>
            <a:r>
              <a:rPr lang="en-GB" sz="8000" dirty="0">
                <a:solidFill>
                  <a:schemeClr val="bg1"/>
                </a:solidFill>
              </a:rPr>
              <a:t>hiker</a:t>
            </a:r>
            <a:endParaRPr lang="en-GB" sz="8000" b="1" u="sng" dirty="0">
              <a:solidFill>
                <a:schemeClr val="bg1"/>
              </a:solidFill>
            </a:endParaRPr>
          </a:p>
        </p:txBody>
      </p:sp>
      <p:pic>
        <p:nvPicPr>
          <p:cNvPr id="6" name="Picture 5" descr="A close-up of a toy&#10;&#10;Description automatically generated with medium confidence">
            <a:extLst>
              <a:ext uri="{FF2B5EF4-FFF2-40B4-BE49-F238E27FC236}">
                <a16:creationId xmlns:a16="http://schemas.microsoft.com/office/drawing/2014/main" id="{2CB92B33-9A85-31AC-FB4D-9BBEA35CFBE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00891" y="2600854"/>
            <a:ext cx="2947543" cy="3797706"/>
          </a:xfrm>
          <a:prstGeom prst="rect">
            <a:avLst/>
          </a:prstGeom>
        </p:spPr>
      </p:pic>
    </p:spTree>
    <p:extLst>
      <p:ext uri="{BB962C8B-B14F-4D97-AF65-F5344CB8AC3E}">
        <p14:creationId xmlns:p14="http://schemas.microsoft.com/office/powerpoint/2010/main" val="17271792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Background pattern&#10;&#10;Description automatically generated">
            <a:extLst>
              <a:ext uri="{FF2B5EF4-FFF2-40B4-BE49-F238E27FC236}">
                <a16:creationId xmlns:a16="http://schemas.microsoft.com/office/drawing/2014/main" id="{728DEEEE-D566-C2CB-4D07-7272C03C12BC}"/>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1713"/>
            <a:ext cx="12192000" cy="6854573"/>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600891" y="918877"/>
            <a:ext cx="10911840" cy="5020243"/>
          </a:xfrm>
          <a:prstGeom prst="roundRect">
            <a:avLst/>
          </a:prstGeom>
          <a:solidFill>
            <a:srgbClr val="EF8023"/>
          </a:solidFill>
          <a:effectLst>
            <a:outerShdw blurRad="50800" dist="38100" dir="5400000" algn="t" rotWithShape="0">
              <a:prstClr val="black">
                <a:alpha val="40000"/>
              </a:prstClr>
            </a:outerShdw>
          </a:effectLst>
        </p:spPr>
        <p:txBody>
          <a:bodyPr>
            <a:normAutofit/>
          </a:bodyPr>
          <a:lstStyle/>
          <a:p>
            <a:pPr marL="0" indent="0" algn="ctr">
              <a:buNone/>
            </a:pPr>
            <a:r>
              <a:rPr lang="en-GB" sz="4400" dirty="0">
                <a:solidFill>
                  <a:schemeClr val="bg1"/>
                </a:solidFill>
              </a:rPr>
              <a:t>Emile thought the view made the journey feel nicer than he’d expected.</a:t>
            </a:r>
          </a:p>
        </p:txBody>
      </p:sp>
      <p:sp>
        <p:nvSpPr>
          <p:cNvPr id="2" name="TextBox 1">
            <a:extLst>
              <a:ext uri="{FF2B5EF4-FFF2-40B4-BE49-F238E27FC236}">
                <a16:creationId xmlns:a16="http://schemas.microsoft.com/office/drawing/2014/main" id="{871F52B6-B1E5-A1FF-1BD3-5FF6AF4DC0F8}"/>
              </a:ext>
            </a:extLst>
          </p:cNvPr>
          <p:cNvSpPr txBox="1"/>
          <p:nvPr/>
        </p:nvSpPr>
        <p:spPr>
          <a:xfrm>
            <a:off x="5775489" y="4019561"/>
            <a:ext cx="5355771" cy="1323439"/>
          </a:xfrm>
          <a:prstGeom prst="rect">
            <a:avLst/>
          </a:prstGeom>
          <a:noFill/>
        </p:spPr>
        <p:txBody>
          <a:bodyPr wrap="square" rtlCol="0">
            <a:spAutoFit/>
          </a:bodyPr>
          <a:lstStyle/>
          <a:p>
            <a:r>
              <a:rPr lang="en-GB" sz="8000" dirty="0">
                <a:solidFill>
                  <a:schemeClr val="bg1"/>
                </a:solidFill>
              </a:rPr>
              <a:t>nicer</a:t>
            </a:r>
            <a:endParaRPr lang="en-GB" sz="8000" b="1" u="sng" dirty="0">
              <a:solidFill>
                <a:schemeClr val="bg1"/>
              </a:solidFill>
            </a:endParaRPr>
          </a:p>
        </p:txBody>
      </p:sp>
      <p:pic>
        <p:nvPicPr>
          <p:cNvPr id="6" name="Picture 5" descr="A picture containing toy, vector graphics&#10;&#10;Description automatically generated">
            <a:extLst>
              <a:ext uri="{FF2B5EF4-FFF2-40B4-BE49-F238E27FC236}">
                <a16:creationId xmlns:a16="http://schemas.microsoft.com/office/drawing/2014/main" id="{12D98F40-249E-72C0-CD50-600C3F61873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00891" y="2954841"/>
            <a:ext cx="4948285" cy="3901443"/>
          </a:xfrm>
          <a:prstGeom prst="rect">
            <a:avLst/>
          </a:prstGeom>
        </p:spPr>
      </p:pic>
    </p:spTree>
    <p:extLst>
      <p:ext uri="{BB962C8B-B14F-4D97-AF65-F5344CB8AC3E}">
        <p14:creationId xmlns:p14="http://schemas.microsoft.com/office/powerpoint/2010/main" val="41630008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Shape, background pattern&#10;&#10;Description automatically generated">
            <a:extLst>
              <a:ext uri="{FF2B5EF4-FFF2-40B4-BE49-F238E27FC236}">
                <a16:creationId xmlns:a16="http://schemas.microsoft.com/office/drawing/2014/main" id="{2A111AF7-A886-FDAE-942C-0295FA1DE4B0}"/>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2030" y="0"/>
            <a:ext cx="12187939" cy="6858000"/>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600891" y="918877"/>
            <a:ext cx="10918756" cy="5020243"/>
          </a:xfrm>
          <a:prstGeom prst="roundRect">
            <a:avLst/>
          </a:prstGeom>
          <a:solidFill>
            <a:srgbClr val="7030A0"/>
          </a:solidFill>
          <a:effectLst>
            <a:outerShdw blurRad="50800" dist="38100" dir="5400000" algn="t" rotWithShape="0">
              <a:prstClr val="black">
                <a:alpha val="40000"/>
              </a:prstClr>
            </a:outerShdw>
          </a:effectLst>
        </p:spPr>
        <p:txBody>
          <a:bodyPr>
            <a:normAutofit/>
          </a:bodyPr>
          <a:lstStyle/>
          <a:p>
            <a:pPr marL="0" indent="0" algn="ctr">
              <a:buNone/>
            </a:pPr>
            <a:r>
              <a:rPr lang="en-GB" sz="4400" dirty="0">
                <a:solidFill>
                  <a:schemeClr val="bg1"/>
                </a:solidFill>
              </a:rPr>
              <a:t>The stone was one of the nicest treasures he’d ever found.</a:t>
            </a:r>
          </a:p>
          <a:p>
            <a:pPr marL="0" indent="0" algn="ctr">
              <a:buNone/>
            </a:pPr>
            <a:endParaRPr lang="en-GB" sz="4400" dirty="0">
              <a:solidFill>
                <a:schemeClr val="bg1"/>
              </a:solidFill>
            </a:endParaRPr>
          </a:p>
        </p:txBody>
      </p:sp>
      <p:sp>
        <p:nvSpPr>
          <p:cNvPr id="2" name="TextBox 1">
            <a:extLst>
              <a:ext uri="{FF2B5EF4-FFF2-40B4-BE49-F238E27FC236}">
                <a16:creationId xmlns:a16="http://schemas.microsoft.com/office/drawing/2014/main" id="{871F52B6-B1E5-A1FF-1BD3-5FF6AF4DC0F8}"/>
              </a:ext>
            </a:extLst>
          </p:cNvPr>
          <p:cNvSpPr txBox="1"/>
          <p:nvPr/>
        </p:nvSpPr>
        <p:spPr>
          <a:xfrm>
            <a:off x="5238160" y="3755611"/>
            <a:ext cx="5423647" cy="1323439"/>
          </a:xfrm>
          <a:prstGeom prst="rect">
            <a:avLst/>
          </a:prstGeom>
          <a:noFill/>
        </p:spPr>
        <p:txBody>
          <a:bodyPr wrap="square" rtlCol="0">
            <a:spAutoFit/>
          </a:bodyPr>
          <a:lstStyle/>
          <a:p>
            <a:r>
              <a:rPr lang="en-GB" sz="8000" dirty="0">
                <a:solidFill>
                  <a:schemeClr val="bg1"/>
                </a:solidFill>
              </a:rPr>
              <a:t>nicest</a:t>
            </a:r>
            <a:endParaRPr lang="en-GB" sz="8000" b="1" u="sng" dirty="0">
              <a:solidFill>
                <a:schemeClr val="bg1"/>
              </a:solidFill>
            </a:endParaRPr>
          </a:p>
        </p:txBody>
      </p:sp>
      <p:pic>
        <p:nvPicPr>
          <p:cNvPr id="6" name="Picture 5" descr="A picture containing wheel&#10;&#10;Description automatically generated">
            <a:extLst>
              <a:ext uri="{FF2B5EF4-FFF2-40B4-BE49-F238E27FC236}">
                <a16:creationId xmlns:a16="http://schemas.microsoft.com/office/drawing/2014/main" id="{232BD2BC-AA9A-6232-BE42-E76045D06D7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93621" y="2701369"/>
            <a:ext cx="3962754" cy="3697191"/>
          </a:xfrm>
          <a:prstGeom prst="rect">
            <a:avLst/>
          </a:prstGeom>
        </p:spPr>
      </p:pic>
    </p:spTree>
    <p:extLst>
      <p:ext uri="{BB962C8B-B14F-4D97-AF65-F5344CB8AC3E}">
        <p14:creationId xmlns:p14="http://schemas.microsoft.com/office/powerpoint/2010/main" val="38139056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Diagram, background pattern&#10;&#10;Description automatically generated">
            <a:extLst>
              <a:ext uri="{FF2B5EF4-FFF2-40B4-BE49-F238E27FC236}">
                <a16:creationId xmlns:a16="http://schemas.microsoft.com/office/drawing/2014/main" id="{54794CD8-C24E-3F0C-0C0E-ACBCD4C166F0}"/>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2030" y="0"/>
            <a:ext cx="12187939" cy="6858000"/>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600891" y="918877"/>
            <a:ext cx="10944564" cy="5020243"/>
          </a:xfrm>
          <a:prstGeom prst="roundRect">
            <a:avLst/>
          </a:prstGeom>
          <a:solidFill>
            <a:srgbClr val="EF8023"/>
          </a:solidFill>
          <a:effectLst>
            <a:outerShdw blurRad="50800" dist="38100" dir="5400000" algn="t" rotWithShape="0">
              <a:prstClr val="black">
                <a:alpha val="40000"/>
              </a:prstClr>
            </a:outerShdw>
          </a:effectLst>
        </p:spPr>
        <p:txBody>
          <a:bodyPr>
            <a:normAutofit/>
          </a:bodyPr>
          <a:lstStyle/>
          <a:p>
            <a:pPr marL="0" indent="0" algn="ctr">
              <a:buNone/>
            </a:pPr>
            <a:r>
              <a:rPr lang="en-GB" sz="4400" dirty="0">
                <a:solidFill>
                  <a:schemeClr val="bg1"/>
                </a:solidFill>
              </a:rPr>
              <a:t>Emile saw something shiny in the distance.</a:t>
            </a:r>
          </a:p>
        </p:txBody>
      </p:sp>
      <p:sp>
        <p:nvSpPr>
          <p:cNvPr id="2" name="TextBox 1">
            <a:extLst>
              <a:ext uri="{FF2B5EF4-FFF2-40B4-BE49-F238E27FC236}">
                <a16:creationId xmlns:a16="http://schemas.microsoft.com/office/drawing/2014/main" id="{871F52B6-B1E5-A1FF-1BD3-5FF6AF4DC0F8}"/>
              </a:ext>
            </a:extLst>
          </p:cNvPr>
          <p:cNvSpPr txBox="1"/>
          <p:nvPr/>
        </p:nvSpPr>
        <p:spPr>
          <a:xfrm>
            <a:off x="5587856" y="3878159"/>
            <a:ext cx="5181600" cy="1323439"/>
          </a:xfrm>
          <a:prstGeom prst="rect">
            <a:avLst/>
          </a:prstGeom>
          <a:noFill/>
        </p:spPr>
        <p:txBody>
          <a:bodyPr wrap="square" rtlCol="0">
            <a:spAutoFit/>
          </a:bodyPr>
          <a:lstStyle/>
          <a:p>
            <a:r>
              <a:rPr lang="en-GB" sz="8000" dirty="0">
                <a:solidFill>
                  <a:schemeClr val="bg1"/>
                </a:solidFill>
              </a:rPr>
              <a:t>shiny</a:t>
            </a:r>
            <a:endParaRPr lang="en-GB" sz="8000" b="1" u="sng" dirty="0">
              <a:solidFill>
                <a:schemeClr val="bg1"/>
              </a:solidFill>
            </a:endParaRPr>
          </a:p>
        </p:txBody>
      </p:sp>
      <p:pic>
        <p:nvPicPr>
          <p:cNvPr id="6" name="Picture 5" descr="A picture containing wheel&#10;&#10;Description automatically generated">
            <a:extLst>
              <a:ext uri="{FF2B5EF4-FFF2-40B4-BE49-F238E27FC236}">
                <a16:creationId xmlns:a16="http://schemas.microsoft.com/office/drawing/2014/main" id="{4F69C96F-8227-A171-9315-B777F0A5BCC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46545" y="2347118"/>
            <a:ext cx="4342450" cy="4051442"/>
          </a:xfrm>
          <a:prstGeom prst="rect">
            <a:avLst/>
          </a:prstGeom>
        </p:spPr>
      </p:pic>
    </p:spTree>
    <p:extLst>
      <p:ext uri="{BB962C8B-B14F-4D97-AF65-F5344CB8AC3E}">
        <p14:creationId xmlns:p14="http://schemas.microsoft.com/office/powerpoint/2010/main" val="22549984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Diagram&#10;&#10;Description automatically generated">
            <a:extLst>
              <a:ext uri="{FF2B5EF4-FFF2-40B4-BE49-F238E27FC236}">
                <a16:creationId xmlns:a16="http://schemas.microsoft.com/office/drawing/2014/main" id="{FBD19E66-3076-EC66-972C-CBA53B11E7DD}"/>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1713"/>
            <a:ext cx="12192000" cy="6854573"/>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600891" y="918877"/>
            <a:ext cx="10911840" cy="5020243"/>
          </a:xfrm>
          <a:prstGeom prst="roundRect">
            <a:avLst/>
          </a:prstGeom>
          <a:solidFill>
            <a:srgbClr val="7030A0"/>
          </a:solidFill>
          <a:effectLst>
            <a:outerShdw blurRad="50800" dist="38100" dir="5400000" algn="t" rotWithShape="0">
              <a:prstClr val="black">
                <a:alpha val="40000"/>
              </a:prstClr>
            </a:outerShdw>
          </a:effectLst>
        </p:spPr>
        <p:txBody>
          <a:bodyPr>
            <a:normAutofit/>
          </a:bodyPr>
          <a:lstStyle/>
          <a:p>
            <a:pPr marL="0" indent="0" algn="ctr">
              <a:buNone/>
            </a:pPr>
            <a:r>
              <a:rPr lang="en-GB" sz="4400" dirty="0">
                <a:solidFill>
                  <a:schemeClr val="bg1"/>
                </a:solidFill>
              </a:rPr>
              <a:t>"Look, Aimee! A shining stone!"</a:t>
            </a:r>
          </a:p>
        </p:txBody>
      </p:sp>
      <p:sp>
        <p:nvSpPr>
          <p:cNvPr id="2" name="TextBox 1">
            <a:extLst>
              <a:ext uri="{FF2B5EF4-FFF2-40B4-BE49-F238E27FC236}">
                <a16:creationId xmlns:a16="http://schemas.microsoft.com/office/drawing/2014/main" id="{871F52B6-B1E5-A1FF-1BD3-5FF6AF4DC0F8}"/>
              </a:ext>
            </a:extLst>
          </p:cNvPr>
          <p:cNvSpPr txBox="1"/>
          <p:nvPr/>
        </p:nvSpPr>
        <p:spPr>
          <a:xfrm>
            <a:off x="4944404" y="3633063"/>
            <a:ext cx="5826034" cy="1323439"/>
          </a:xfrm>
          <a:prstGeom prst="rect">
            <a:avLst/>
          </a:prstGeom>
          <a:noFill/>
        </p:spPr>
        <p:txBody>
          <a:bodyPr wrap="square" rtlCol="0">
            <a:spAutoFit/>
          </a:bodyPr>
          <a:lstStyle/>
          <a:p>
            <a:r>
              <a:rPr lang="en-GB" sz="8000" dirty="0">
                <a:solidFill>
                  <a:schemeClr val="bg1"/>
                </a:solidFill>
              </a:rPr>
              <a:t>shining</a:t>
            </a:r>
            <a:endParaRPr lang="en-GB" sz="8000" b="1" u="sng" dirty="0">
              <a:solidFill>
                <a:schemeClr val="bg1"/>
              </a:solidFill>
            </a:endParaRPr>
          </a:p>
        </p:txBody>
      </p:sp>
      <p:pic>
        <p:nvPicPr>
          <p:cNvPr id="6" name="Picture 5" descr="A close-up of a toy&#10;&#10;Description automatically generated with medium confidence">
            <a:extLst>
              <a:ext uri="{FF2B5EF4-FFF2-40B4-BE49-F238E27FC236}">
                <a16:creationId xmlns:a16="http://schemas.microsoft.com/office/drawing/2014/main" id="{2CB92B33-9A85-31AC-FB4D-9BBEA35CFBE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07605" y="2727476"/>
            <a:ext cx="2960934" cy="3814959"/>
          </a:xfrm>
          <a:prstGeom prst="rect">
            <a:avLst/>
          </a:prstGeom>
        </p:spPr>
      </p:pic>
    </p:spTree>
    <p:extLst>
      <p:ext uri="{BB962C8B-B14F-4D97-AF65-F5344CB8AC3E}">
        <p14:creationId xmlns:p14="http://schemas.microsoft.com/office/powerpoint/2010/main" val="5358181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Background pattern&#10;&#10;Description automatically generated">
            <a:extLst>
              <a:ext uri="{FF2B5EF4-FFF2-40B4-BE49-F238E27FC236}">
                <a16:creationId xmlns:a16="http://schemas.microsoft.com/office/drawing/2014/main" id="{96FA46E8-9366-6E7B-94A1-F0B942DFB8E7}"/>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1713"/>
            <a:ext cx="12192000" cy="6854573"/>
          </a:xfrm>
          <a:prstGeom prst="rect">
            <a:avLst/>
          </a:prstGeom>
        </p:spPr>
      </p:pic>
      <p:sp>
        <p:nvSpPr>
          <p:cNvPr id="3" name="Content Placeholder 2">
            <a:extLst>
              <a:ext uri="{FF2B5EF4-FFF2-40B4-BE49-F238E27FC236}">
                <a16:creationId xmlns:a16="http://schemas.microsoft.com/office/drawing/2014/main" id="{F53AD360-928C-4BCB-12A6-3E4160719485}"/>
              </a:ext>
            </a:extLst>
          </p:cNvPr>
          <p:cNvSpPr>
            <a:spLocks noGrp="1"/>
          </p:cNvSpPr>
          <p:nvPr>
            <p:ph idx="1"/>
          </p:nvPr>
        </p:nvSpPr>
        <p:spPr>
          <a:xfrm>
            <a:off x="204486" y="313764"/>
            <a:ext cx="11783027" cy="5211547"/>
          </a:xfrm>
          <a:prstGeom prst="roundRect">
            <a:avLst>
              <a:gd name="adj" fmla="val 10392"/>
            </a:avLst>
          </a:prstGeom>
          <a:solidFill>
            <a:schemeClr val="bg1"/>
          </a:solidFill>
          <a:ln>
            <a:solidFill>
              <a:schemeClr val="accent1"/>
            </a:solidFill>
          </a:ln>
        </p:spPr>
        <p:txBody>
          <a:bodyPr anchor="ctr">
            <a:noAutofit/>
          </a:bodyPr>
          <a:lstStyle/>
          <a:p>
            <a:pPr marL="0" indent="0">
              <a:buNone/>
            </a:pPr>
            <a:endParaRPr lang="en-GB" sz="2000" dirty="0">
              <a:latin typeface="Andika" panose="02000000000000000000" pitchFamily="2" charset="0"/>
            </a:endParaRPr>
          </a:p>
          <a:p>
            <a:pPr marL="0" indent="0">
              <a:lnSpc>
                <a:spcPct val="120000"/>
              </a:lnSpc>
              <a:buNone/>
            </a:pPr>
            <a:r>
              <a:rPr lang="en-GB" sz="2000" dirty="0">
                <a:latin typeface="Andika" panose="02000000000000000000" pitchFamily="2" charset="0"/>
              </a:rPr>
              <a:t>One chilly morning, Emile the alien and his trusty robot friend, Aimee, decided to go hiking up an icy mountain. Emile loved exploring, and Aimee was the best hiker partner he could have.</a:t>
            </a:r>
          </a:p>
          <a:p>
            <a:pPr marL="0" indent="0">
              <a:lnSpc>
                <a:spcPct val="120000"/>
              </a:lnSpc>
              <a:buNone/>
            </a:pPr>
            <a:r>
              <a:rPr lang="en-GB" sz="2000" dirty="0">
                <a:latin typeface="Andika" panose="02000000000000000000" pitchFamily="2" charset="0"/>
              </a:rPr>
              <a:t>As they climbed, Emile saw something shiny in the distance. "Look, Aimee! A shining stone!" he said excitedly. The stone was one of the nicest treasures he’d ever found.</a:t>
            </a:r>
          </a:p>
          <a:p>
            <a:pPr marL="0" indent="0">
              <a:lnSpc>
                <a:spcPct val="120000"/>
              </a:lnSpc>
              <a:buNone/>
            </a:pPr>
            <a:r>
              <a:rPr lang="en-GB" sz="2000" dirty="0">
                <a:latin typeface="Andika" panose="02000000000000000000" pitchFamily="2" charset="0"/>
              </a:rPr>
              <a:t>But as they climbed higher, the path got scary. Emile held onto Aimee's arm to keep from scaring himself. Even though the mountain was cold and icy, Emile thought the view made the journey feel nicer than he’d expected.</a:t>
            </a:r>
          </a:p>
          <a:p>
            <a:pPr marL="0" indent="0">
              <a:lnSpc>
                <a:spcPct val="120000"/>
              </a:lnSpc>
              <a:buNone/>
            </a:pPr>
            <a:r>
              <a:rPr lang="en-GB" sz="2000" dirty="0">
                <a:latin typeface="Andika" panose="02000000000000000000" pitchFamily="2" charset="0"/>
              </a:rPr>
              <a:t>They finally reached the top, where everything was covered in snow, like a giant cake with icing on top.</a:t>
            </a:r>
          </a:p>
          <a:p>
            <a:pPr marL="0" indent="0">
              <a:lnSpc>
                <a:spcPct val="120000"/>
              </a:lnSpc>
              <a:buNone/>
            </a:pPr>
            <a:r>
              <a:rPr lang="en-GB" sz="2000" dirty="0">
                <a:latin typeface="Andika" panose="02000000000000000000" pitchFamily="2" charset="0"/>
              </a:rPr>
              <a:t>“This is the nicest adventure yet!” said Emile, feeling proud and happy with Aimee by his side. They both looked down at the beautiful view, glad to have made it to the top together.</a:t>
            </a:r>
          </a:p>
          <a:p>
            <a:pPr marL="0" indent="0">
              <a:buNone/>
            </a:pPr>
            <a:endParaRPr lang="en-US" sz="2000" dirty="0"/>
          </a:p>
        </p:txBody>
      </p:sp>
      <p:sp>
        <p:nvSpPr>
          <p:cNvPr id="4" name="Title 1">
            <a:extLst>
              <a:ext uri="{FF2B5EF4-FFF2-40B4-BE49-F238E27FC236}">
                <a16:creationId xmlns:a16="http://schemas.microsoft.com/office/drawing/2014/main" id="{F9536F4E-458F-6340-0FA2-5C4B10D49987}"/>
              </a:ext>
            </a:extLst>
          </p:cNvPr>
          <p:cNvSpPr>
            <a:spLocks noGrp="1"/>
          </p:cNvSpPr>
          <p:nvPr>
            <p:ph type="title"/>
          </p:nvPr>
        </p:nvSpPr>
        <p:spPr>
          <a:xfrm>
            <a:off x="627001" y="5711387"/>
            <a:ext cx="10937996" cy="832849"/>
          </a:xfrm>
          <a:prstGeom prst="roundRect">
            <a:avLst/>
          </a:prstGeom>
          <a:solidFill>
            <a:srgbClr val="EF8023"/>
          </a:solidFill>
        </p:spPr>
        <p:txBody>
          <a:bodyPr>
            <a:noAutofit/>
          </a:bodyPr>
          <a:lstStyle/>
          <a:p>
            <a:pPr algn="ctr"/>
            <a:r>
              <a:rPr lang="en-US" sz="2000" dirty="0">
                <a:solidFill>
                  <a:schemeClr val="bg1"/>
                </a:solidFill>
                <a:latin typeface="Andika" panose="02000000000000000000" pitchFamily="2" charset="0"/>
              </a:rPr>
              <a:t>How many of these words can you spot in different forms: hike, nice, shine, scare, ice?</a:t>
            </a:r>
          </a:p>
        </p:txBody>
      </p:sp>
    </p:spTree>
    <p:extLst>
      <p:ext uri="{BB962C8B-B14F-4D97-AF65-F5344CB8AC3E}">
        <p14:creationId xmlns:p14="http://schemas.microsoft.com/office/powerpoint/2010/main" val="251617972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Shape, background pattern&#10;&#10;Description automatically generated">
            <a:extLst>
              <a:ext uri="{FF2B5EF4-FFF2-40B4-BE49-F238E27FC236}">
                <a16:creationId xmlns:a16="http://schemas.microsoft.com/office/drawing/2014/main" id="{2BFA7305-FE69-E747-BDA7-B5DDEC9A2D89}"/>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2030" y="0"/>
            <a:ext cx="12187939" cy="6858000"/>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600891" y="918877"/>
            <a:ext cx="10911840" cy="5020243"/>
          </a:xfrm>
          <a:prstGeom prst="roundRect">
            <a:avLst/>
          </a:prstGeom>
          <a:solidFill>
            <a:srgbClr val="EF8023"/>
          </a:solidFill>
          <a:effectLst>
            <a:outerShdw blurRad="50800" dist="38100" dir="5400000" algn="t" rotWithShape="0">
              <a:prstClr val="black">
                <a:alpha val="40000"/>
              </a:prstClr>
            </a:outerShdw>
          </a:effectLst>
        </p:spPr>
        <p:txBody>
          <a:bodyPr>
            <a:normAutofit/>
          </a:bodyPr>
          <a:lstStyle/>
          <a:p>
            <a:pPr marL="0" indent="0" algn="ctr">
              <a:buNone/>
            </a:pPr>
            <a:r>
              <a:rPr lang="en-GB" sz="4400" dirty="0">
                <a:solidFill>
                  <a:schemeClr val="bg1"/>
                </a:solidFill>
              </a:rPr>
              <a:t>But as they hiked higher, the path got scary.</a:t>
            </a:r>
          </a:p>
        </p:txBody>
      </p:sp>
      <p:sp>
        <p:nvSpPr>
          <p:cNvPr id="2" name="TextBox 1">
            <a:extLst>
              <a:ext uri="{FF2B5EF4-FFF2-40B4-BE49-F238E27FC236}">
                <a16:creationId xmlns:a16="http://schemas.microsoft.com/office/drawing/2014/main" id="{871F52B6-B1E5-A1FF-1BD3-5FF6AF4DC0F8}"/>
              </a:ext>
            </a:extLst>
          </p:cNvPr>
          <p:cNvSpPr txBox="1"/>
          <p:nvPr/>
        </p:nvSpPr>
        <p:spPr>
          <a:xfrm>
            <a:off x="5422394" y="4048662"/>
            <a:ext cx="7106194" cy="1323439"/>
          </a:xfrm>
          <a:prstGeom prst="rect">
            <a:avLst/>
          </a:prstGeom>
          <a:noFill/>
        </p:spPr>
        <p:txBody>
          <a:bodyPr wrap="square" rtlCol="0">
            <a:spAutoFit/>
          </a:bodyPr>
          <a:lstStyle/>
          <a:p>
            <a:r>
              <a:rPr lang="en-GB" sz="8000" dirty="0">
                <a:solidFill>
                  <a:schemeClr val="bg1"/>
                </a:solidFill>
              </a:rPr>
              <a:t>scary</a:t>
            </a:r>
            <a:endParaRPr lang="en-GB" sz="8000" b="1" u="sng" dirty="0">
              <a:solidFill>
                <a:schemeClr val="bg1"/>
              </a:solidFill>
            </a:endParaRPr>
          </a:p>
        </p:txBody>
      </p:sp>
      <p:pic>
        <p:nvPicPr>
          <p:cNvPr id="6" name="Picture 5" descr="A picture containing toy, vector graphics&#10;&#10;Description automatically generated">
            <a:extLst>
              <a:ext uri="{FF2B5EF4-FFF2-40B4-BE49-F238E27FC236}">
                <a16:creationId xmlns:a16="http://schemas.microsoft.com/office/drawing/2014/main" id="{12D98F40-249E-72C0-CD50-600C3F61873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00891" y="1848277"/>
            <a:ext cx="4948285" cy="3901443"/>
          </a:xfrm>
          <a:prstGeom prst="rect">
            <a:avLst/>
          </a:prstGeom>
        </p:spPr>
      </p:pic>
    </p:spTree>
    <p:extLst>
      <p:ext uri="{BB962C8B-B14F-4D97-AF65-F5344CB8AC3E}">
        <p14:creationId xmlns:p14="http://schemas.microsoft.com/office/powerpoint/2010/main" val="17266253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Background pattern&#10;&#10;Description automatically generated">
            <a:extLst>
              <a:ext uri="{FF2B5EF4-FFF2-40B4-BE49-F238E27FC236}">
                <a16:creationId xmlns:a16="http://schemas.microsoft.com/office/drawing/2014/main" id="{BC6CACCA-A228-11DF-C99E-A042314F2225}"/>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1713"/>
            <a:ext cx="12192000" cy="6854573"/>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600891" y="918877"/>
            <a:ext cx="10918756" cy="5020243"/>
          </a:xfrm>
          <a:prstGeom prst="roundRect">
            <a:avLst/>
          </a:prstGeom>
          <a:solidFill>
            <a:srgbClr val="7030A0"/>
          </a:solidFill>
          <a:effectLst>
            <a:outerShdw blurRad="50800" dist="38100" dir="5400000" algn="t" rotWithShape="0">
              <a:prstClr val="black">
                <a:alpha val="40000"/>
              </a:prstClr>
            </a:outerShdw>
          </a:effectLst>
        </p:spPr>
        <p:txBody>
          <a:bodyPr>
            <a:normAutofit/>
          </a:bodyPr>
          <a:lstStyle/>
          <a:p>
            <a:pPr marL="0" indent="0" algn="ctr">
              <a:buNone/>
            </a:pPr>
            <a:r>
              <a:rPr lang="en-GB" sz="4400" dirty="0">
                <a:solidFill>
                  <a:schemeClr val="bg1"/>
                </a:solidFill>
              </a:rPr>
              <a:t>Emile held onto Aimee's arm to keep from scaring himself.</a:t>
            </a:r>
          </a:p>
        </p:txBody>
      </p:sp>
      <p:sp>
        <p:nvSpPr>
          <p:cNvPr id="2" name="TextBox 1">
            <a:extLst>
              <a:ext uri="{FF2B5EF4-FFF2-40B4-BE49-F238E27FC236}">
                <a16:creationId xmlns:a16="http://schemas.microsoft.com/office/drawing/2014/main" id="{871F52B6-B1E5-A1FF-1BD3-5FF6AF4DC0F8}"/>
              </a:ext>
            </a:extLst>
          </p:cNvPr>
          <p:cNvSpPr txBox="1"/>
          <p:nvPr/>
        </p:nvSpPr>
        <p:spPr>
          <a:xfrm>
            <a:off x="4750840" y="3623636"/>
            <a:ext cx="6372881" cy="1323439"/>
          </a:xfrm>
          <a:prstGeom prst="rect">
            <a:avLst/>
          </a:prstGeom>
          <a:noFill/>
        </p:spPr>
        <p:txBody>
          <a:bodyPr wrap="square" rtlCol="0">
            <a:spAutoFit/>
          </a:bodyPr>
          <a:lstStyle/>
          <a:p>
            <a:r>
              <a:rPr lang="en-GB" sz="8000" dirty="0">
                <a:solidFill>
                  <a:schemeClr val="bg1"/>
                </a:solidFill>
              </a:rPr>
              <a:t>scaring</a:t>
            </a:r>
            <a:endParaRPr lang="en-GB" sz="8000" b="1" u="sng" dirty="0">
              <a:solidFill>
                <a:schemeClr val="bg1"/>
              </a:solidFill>
            </a:endParaRPr>
          </a:p>
        </p:txBody>
      </p:sp>
      <p:pic>
        <p:nvPicPr>
          <p:cNvPr id="6" name="Picture 5" descr="A picture containing wheel&#10;&#10;Description automatically generated">
            <a:extLst>
              <a:ext uri="{FF2B5EF4-FFF2-40B4-BE49-F238E27FC236}">
                <a16:creationId xmlns:a16="http://schemas.microsoft.com/office/drawing/2014/main" id="{232BD2BC-AA9A-6232-BE42-E76045D06D7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92160" y="2030506"/>
            <a:ext cx="3962754" cy="3697191"/>
          </a:xfrm>
          <a:prstGeom prst="rect">
            <a:avLst/>
          </a:prstGeom>
        </p:spPr>
      </p:pic>
    </p:spTree>
    <p:extLst>
      <p:ext uri="{BB962C8B-B14F-4D97-AF65-F5344CB8AC3E}">
        <p14:creationId xmlns:p14="http://schemas.microsoft.com/office/powerpoint/2010/main" val="36065846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Shape, background pattern&#10;&#10;Description automatically generated">
            <a:extLst>
              <a:ext uri="{FF2B5EF4-FFF2-40B4-BE49-F238E27FC236}">
                <a16:creationId xmlns:a16="http://schemas.microsoft.com/office/drawing/2014/main" id="{6D5DFA1B-D2DE-F088-235D-D762EC8100F5}"/>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685"/>
            <a:ext cx="12192000" cy="6856629"/>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600891" y="918877"/>
            <a:ext cx="10911840" cy="5020243"/>
          </a:xfrm>
          <a:prstGeom prst="roundRect">
            <a:avLst/>
          </a:prstGeom>
          <a:solidFill>
            <a:srgbClr val="EF8023"/>
          </a:solidFill>
          <a:effectLst>
            <a:outerShdw blurRad="50800" dist="38100" dir="5400000" algn="t" rotWithShape="0">
              <a:prstClr val="black">
                <a:alpha val="40000"/>
              </a:prstClr>
            </a:outerShdw>
          </a:effectLst>
        </p:spPr>
        <p:txBody>
          <a:bodyPr>
            <a:normAutofit/>
          </a:bodyPr>
          <a:lstStyle/>
          <a:p>
            <a:pPr marL="0" indent="0" algn="ctr">
              <a:buNone/>
            </a:pPr>
            <a:r>
              <a:rPr lang="en-GB" sz="4400" dirty="0">
                <a:solidFill>
                  <a:schemeClr val="bg1"/>
                </a:solidFill>
              </a:rPr>
              <a:t>They decided to go hiking up an icy mountain.</a:t>
            </a:r>
          </a:p>
        </p:txBody>
      </p:sp>
      <p:sp>
        <p:nvSpPr>
          <p:cNvPr id="2" name="TextBox 1">
            <a:extLst>
              <a:ext uri="{FF2B5EF4-FFF2-40B4-BE49-F238E27FC236}">
                <a16:creationId xmlns:a16="http://schemas.microsoft.com/office/drawing/2014/main" id="{871F52B6-B1E5-A1FF-1BD3-5FF6AF4DC0F8}"/>
              </a:ext>
            </a:extLst>
          </p:cNvPr>
          <p:cNvSpPr txBox="1"/>
          <p:nvPr/>
        </p:nvSpPr>
        <p:spPr>
          <a:xfrm>
            <a:off x="4823382" y="3906440"/>
            <a:ext cx="5355771" cy="1323439"/>
          </a:xfrm>
          <a:prstGeom prst="rect">
            <a:avLst/>
          </a:prstGeom>
          <a:noFill/>
        </p:spPr>
        <p:txBody>
          <a:bodyPr wrap="square" rtlCol="0">
            <a:spAutoFit/>
          </a:bodyPr>
          <a:lstStyle/>
          <a:p>
            <a:r>
              <a:rPr lang="en-GB" sz="8000" dirty="0">
                <a:solidFill>
                  <a:schemeClr val="bg1"/>
                </a:solidFill>
              </a:rPr>
              <a:t>icy</a:t>
            </a:r>
            <a:endParaRPr lang="en-GB" sz="8000" b="1" u="sng" dirty="0">
              <a:solidFill>
                <a:schemeClr val="bg1"/>
              </a:solidFill>
            </a:endParaRPr>
          </a:p>
        </p:txBody>
      </p:sp>
      <p:pic>
        <p:nvPicPr>
          <p:cNvPr id="5" name="Picture 4" descr="A close-up of a toy&#10;&#10;Description automatically generated with medium confidence">
            <a:extLst>
              <a:ext uri="{FF2B5EF4-FFF2-40B4-BE49-F238E27FC236}">
                <a16:creationId xmlns:a16="http://schemas.microsoft.com/office/drawing/2014/main" id="{93E01CFF-380C-C6EB-375A-5C36F1C19C6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18093" y="2558407"/>
            <a:ext cx="2962535" cy="3817022"/>
          </a:xfrm>
          <a:prstGeom prst="rect">
            <a:avLst/>
          </a:prstGeom>
        </p:spPr>
      </p:pic>
    </p:spTree>
    <p:extLst>
      <p:ext uri="{BB962C8B-B14F-4D97-AF65-F5344CB8AC3E}">
        <p14:creationId xmlns:p14="http://schemas.microsoft.com/office/powerpoint/2010/main" val="26769419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Diagram, background pattern&#10;&#10;Description automatically generated">
            <a:extLst>
              <a:ext uri="{FF2B5EF4-FFF2-40B4-BE49-F238E27FC236}">
                <a16:creationId xmlns:a16="http://schemas.microsoft.com/office/drawing/2014/main" id="{D5EF16B7-B699-2473-BFC9-66B4A60F41FB}"/>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2030" y="0"/>
            <a:ext cx="12187939" cy="6858000"/>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600891" y="918877"/>
            <a:ext cx="10918756" cy="5020243"/>
          </a:xfrm>
          <a:prstGeom prst="roundRect">
            <a:avLst/>
          </a:prstGeom>
          <a:solidFill>
            <a:srgbClr val="7030A0"/>
          </a:solidFill>
          <a:effectLst>
            <a:outerShdw blurRad="50800" dist="38100" dir="5400000" algn="t" rotWithShape="0">
              <a:prstClr val="black">
                <a:alpha val="40000"/>
              </a:prstClr>
            </a:outerShdw>
          </a:effectLst>
        </p:spPr>
        <p:txBody>
          <a:bodyPr>
            <a:normAutofit/>
          </a:bodyPr>
          <a:lstStyle/>
          <a:p>
            <a:pPr marL="0" indent="0" algn="ctr">
              <a:buNone/>
            </a:pPr>
            <a:r>
              <a:rPr lang="en-GB" sz="4400" dirty="0">
                <a:solidFill>
                  <a:schemeClr val="bg1"/>
                </a:solidFill>
              </a:rPr>
              <a:t>Everything was covered in snow, like a giant cake with icing on top.</a:t>
            </a:r>
          </a:p>
        </p:txBody>
      </p:sp>
      <p:sp>
        <p:nvSpPr>
          <p:cNvPr id="2" name="TextBox 1">
            <a:extLst>
              <a:ext uri="{FF2B5EF4-FFF2-40B4-BE49-F238E27FC236}">
                <a16:creationId xmlns:a16="http://schemas.microsoft.com/office/drawing/2014/main" id="{871F52B6-B1E5-A1FF-1BD3-5FF6AF4DC0F8}"/>
              </a:ext>
            </a:extLst>
          </p:cNvPr>
          <p:cNvSpPr txBox="1"/>
          <p:nvPr/>
        </p:nvSpPr>
        <p:spPr>
          <a:xfrm>
            <a:off x="5600155" y="3925294"/>
            <a:ext cx="5423647" cy="1323439"/>
          </a:xfrm>
          <a:prstGeom prst="rect">
            <a:avLst/>
          </a:prstGeom>
          <a:noFill/>
        </p:spPr>
        <p:txBody>
          <a:bodyPr wrap="square" rtlCol="0">
            <a:spAutoFit/>
          </a:bodyPr>
          <a:lstStyle/>
          <a:p>
            <a:r>
              <a:rPr lang="en-GB" sz="8000" dirty="0">
                <a:solidFill>
                  <a:schemeClr val="bg1"/>
                </a:solidFill>
              </a:rPr>
              <a:t>icing</a:t>
            </a:r>
            <a:endParaRPr lang="en-GB" sz="8000" b="1" u="sng" dirty="0">
              <a:solidFill>
                <a:schemeClr val="bg1"/>
              </a:solidFill>
            </a:endParaRPr>
          </a:p>
        </p:txBody>
      </p:sp>
      <p:pic>
        <p:nvPicPr>
          <p:cNvPr id="5" name="Picture 4" descr="A picture containing toy, vector graphics&#10;&#10;Description automatically generated">
            <a:extLst>
              <a:ext uri="{FF2B5EF4-FFF2-40B4-BE49-F238E27FC236}">
                <a16:creationId xmlns:a16="http://schemas.microsoft.com/office/drawing/2014/main" id="{830BFDFD-EED7-906B-EB5B-754075A9B15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56816" y="2970807"/>
            <a:ext cx="4347494" cy="3427753"/>
          </a:xfrm>
          <a:prstGeom prst="rect">
            <a:avLst/>
          </a:prstGeom>
        </p:spPr>
      </p:pic>
    </p:spTree>
    <p:extLst>
      <p:ext uri="{BB962C8B-B14F-4D97-AF65-F5344CB8AC3E}">
        <p14:creationId xmlns:p14="http://schemas.microsoft.com/office/powerpoint/2010/main" val="1424547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F3BBC2-78C4-F7C3-DAD0-17851C20661B}"/>
            </a:ext>
          </a:extLst>
        </p:cNvPr>
        <p:cNvGrpSpPr/>
        <p:nvPr/>
      </p:nvGrpSpPr>
      <p:grpSpPr>
        <a:xfrm>
          <a:off x="0" y="0"/>
          <a:ext cx="0" cy="0"/>
          <a:chOff x="0" y="0"/>
          <a:chExt cx="0" cy="0"/>
        </a:xfrm>
      </p:grpSpPr>
      <p:pic>
        <p:nvPicPr>
          <p:cNvPr id="4" name="Picture 3" descr="Diagram&#10;&#10;Description automatically generated">
            <a:extLst>
              <a:ext uri="{FF2B5EF4-FFF2-40B4-BE49-F238E27FC236}">
                <a16:creationId xmlns:a16="http://schemas.microsoft.com/office/drawing/2014/main" id="{8C357764-9647-7503-7ADE-698BFCBA87B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713"/>
            <a:ext cx="12192000" cy="6854573"/>
          </a:xfrm>
          <a:prstGeom prst="rect">
            <a:avLst/>
          </a:prstGeom>
        </p:spPr>
      </p:pic>
      <p:sp>
        <p:nvSpPr>
          <p:cNvPr id="8194" name="Title 20">
            <a:extLst>
              <a:ext uri="{FF2B5EF4-FFF2-40B4-BE49-F238E27FC236}">
                <a16:creationId xmlns:a16="http://schemas.microsoft.com/office/drawing/2014/main" id="{A02003C8-DB26-D8EE-A026-BFB4B4E2F562}"/>
              </a:ext>
            </a:extLst>
          </p:cNvPr>
          <p:cNvSpPr>
            <a:spLocks noGrp="1"/>
          </p:cNvSpPr>
          <p:nvPr>
            <p:ph type="title"/>
          </p:nvPr>
        </p:nvSpPr>
        <p:spPr>
          <a:xfrm>
            <a:off x="1584961" y="488304"/>
            <a:ext cx="9530716" cy="993775"/>
          </a:xfrm>
          <a:prstGeom prst="roundRect">
            <a:avLst/>
          </a:prstGeom>
          <a:solidFill>
            <a:srgbClr val="7030A0"/>
          </a:solidFill>
          <a:effectLst>
            <a:outerShdw blurRad="50800" dist="38100" dir="5400000" algn="t" rotWithShape="0">
              <a:prstClr val="black">
                <a:alpha val="40000"/>
              </a:prstClr>
            </a:outerShdw>
          </a:effectLst>
        </p:spPr>
        <p:txBody>
          <a:bodyPr/>
          <a:lstStyle/>
          <a:p>
            <a:pPr algn="ctr" eaLnBrk="1" hangingPunct="1"/>
            <a:r>
              <a:rPr lang="en-GB" altLang="en-US" sz="3600" dirty="0">
                <a:solidFill>
                  <a:schemeClr val="bg1"/>
                </a:solidFill>
                <a:latin typeface="+mj-lt"/>
              </a:rPr>
              <a:t>Can you spot the spelling mistakes?</a:t>
            </a:r>
          </a:p>
        </p:txBody>
      </p:sp>
      <p:sp>
        <p:nvSpPr>
          <p:cNvPr id="32" name="Rectangle: Rounded Corners 31">
            <a:extLst>
              <a:ext uri="{FF2B5EF4-FFF2-40B4-BE49-F238E27FC236}">
                <a16:creationId xmlns:a16="http://schemas.microsoft.com/office/drawing/2014/main" id="{77D3FF0C-83D9-6745-64A3-DFB672C09259}"/>
              </a:ext>
            </a:extLst>
          </p:cNvPr>
          <p:cNvSpPr/>
          <p:nvPr/>
        </p:nvSpPr>
        <p:spPr>
          <a:xfrm>
            <a:off x="332509" y="1733455"/>
            <a:ext cx="11471564" cy="4636241"/>
          </a:xfrm>
          <a:prstGeom prst="roundRect">
            <a:avLst>
              <a:gd name="adj" fmla="val 6985"/>
            </a:avLst>
          </a:prstGeom>
          <a:solidFill>
            <a:srgbClr val="EF8023"/>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34" name="Picture 33" descr="A picture containing wheel&#10;&#10;Description automatically generated">
            <a:extLst>
              <a:ext uri="{FF2B5EF4-FFF2-40B4-BE49-F238E27FC236}">
                <a16:creationId xmlns:a16="http://schemas.microsoft.com/office/drawing/2014/main" id="{25C3CD16-A1F1-67AE-35C2-721F9C766A6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05771" y="-63648"/>
            <a:ext cx="2321476" cy="2165903"/>
          </a:xfrm>
          <a:prstGeom prst="rect">
            <a:avLst/>
          </a:prstGeom>
        </p:spPr>
      </p:pic>
      <p:sp>
        <p:nvSpPr>
          <p:cNvPr id="6" name="TextBox 5">
            <a:extLst>
              <a:ext uri="{FF2B5EF4-FFF2-40B4-BE49-F238E27FC236}">
                <a16:creationId xmlns:a16="http://schemas.microsoft.com/office/drawing/2014/main" id="{098B377D-4174-F3B0-71F9-6BCAFA023AFD}"/>
              </a:ext>
            </a:extLst>
          </p:cNvPr>
          <p:cNvSpPr txBox="1"/>
          <p:nvPr/>
        </p:nvSpPr>
        <p:spPr>
          <a:xfrm>
            <a:off x="602525" y="2013492"/>
            <a:ext cx="10690167" cy="1200329"/>
          </a:xfrm>
          <a:prstGeom prst="rect">
            <a:avLst/>
          </a:prstGeom>
          <a:noFill/>
        </p:spPr>
        <p:txBody>
          <a:bodyPr wrap="square" rtlCol="0">
            <a:spAutoFit/>
          </a:bodyPr>
          <a:lstStyle/>
          <a:p>
            <a:pPr algn="ctr"/>
            <a:r>
              <a:rPr lang="en-GB" sz="3600" dirty="0">
                <a:solidFill>
                  <a:schemeClr val="bg1"/>
                </a:solidFill>
              </a:rPr>
              <a:t>Emile loved to explore new worlds, and his favourite activity was hikeing. </a:t>
            </a:r>
          </a:p>
        </p:txBody>
      </p:sp>
      <p:sp>
        <p:nvSpPr>
          <p:cNvPr id="5" name="TextBox 4">
            <a:extLst>
              <a:ext uri="{FF2B5EF4-FFF2-40B4-BE49-F238E27FC236}">
                <a16:creationId xmlns:a16="http://schemas.microsoft.com/office/drawing/2014/main" id="{F0DEE1AF-CD63-92C3-FF47-5BE5E073B2B9}"/>
              </a:ext>
            </a:extLst>
          </p:cNvPr>
          <p:cNvSpPr txBox="1"/>
          <p:nvPr/>
        </p:nvSpPr>
        <p:spPr>
          <a:xfrm>
            <a:off x="602525" y="5064137"/>
            <a:ext cx="10690167" cy="1200329"/>
          </a:xfrm>
          <a:prstGeom prst="rect">
            <a:avLst/>
          </a:prstGeom>
          <a:noFill/>
        </p:spPr>
        <p:txBody>
          <a:bodyPr wrap="square" rtlCol="0">
            <a:spAutoFit/>
          </a:bodyPr>
          <a:lstStyle/>
          <a:p>
            <a:pPr algn="ctr"/>
            <a:r>
              <a:rPr lang="en-GB" sz="3600" dirty="0">
                <a:solidFill>
                  <a:schemeClr val="bg1"/>
                </a:solidFill>
              </a:rPr>
              <a:t>Emile loved to explore new worlds, and his favourite activity was </a:t>
            </a:r>
            <a:r>
              <a:rPr lang="en-GB" sz="3600" u="sng" dirty="0">
                <a:solidFill>
                  <a:srgbClr val="FF0000"/>
                </a:solidFill>
              </a:rPr>
              <a:t>hiking</a:t>
            </a:r>
            <a:r>
              <a:rPr lang="en-GB" sz="3600" dirty="0">
                <a:solidFill>
                  <a:schemeClr val="bg1"/>
                </a:solidFill>
              </a:rPr>
              <a:t>. </a:t>
            </a:r>
          </a:p>
        </p:txBody>
      </p:sp>
      <p:sp>
        <p:nvSpPr>
          <p:cNvPr id="7" name="TextBox 6">
            <a:extLst>
              <a:ext uri="{FF2B5EF4-FFF2-40B4-BE49-F238E27FC236}">
                <a16:creationId xmlns:a16="http://schemas.microsoft.com/office/drawing/2014/main" id="{B2DDB002-79BE-856D-A621-6F4457256337}"/>
              </a:ext>
            </a:extLst>
          </p:cNvPr>
          <p:cNvSpPr txBox="1"/>
          <p:nvPr/>
        </p:nvSpPr>
        <p:spPr>
          <a:xfrm>
            <a:off x="602525" y="3538815"/>
            <a:ext cx="10690167" cy="1200329"/>
          </a:xfrm>
          <a:prstGeom prst="rect">
            <a:avLst/>
          </a:prstGeom>
          <a:noFill/>
        </p:spPr>
        <p:txBody>
          <a:bodyPr wrap="square" rtlCol="0">
            <a:spAutoFit/>
          </a:bodyPr>
          <a:lstStyle/>
          <a:p>
            <a:pPr algn="ctr"/>
            <a:r>
              <a:rPr lang="en-GB" sz="3600" dirty="0">
                <a:solidFill>
                  <a:schemeClr val="bg1"/>
                </a:solidFill>
              </a:rPr>
              <a:t>Emile loved to explore new worlds, and his favourite activity was hiking. </a:t>
            </a:r>
          </a:p>
        </p:txBody>
      </p:sp>
      <p:cxnSp>
        <p:nvCxnSpPr>
          <p:cNvPr id="9" name="Straight Connector 8">
            <a:extLst>
              <a:ext uri="{FF2B5EF4-FFF2-40B4-BE49-F238E27FC236}">
                <a16:creationId xmlns:a16="http://schemas.microsoft.com/office/drawing/2014/main" id="{DEB012F2-EDA5-8E4D-9CC0-6626295B7CFA}"/>
              </a:ext>
            </a:extLst>
          </p:cNvPr>
          <p:cNvCxnSpPr>
            <a:cxnSpLocks/>
          </p:cNvCxnSpPr>
          <p:nvPr/>
        </p:nvCxnSpPr>
        <p:spPr>
          <a:xfrm>
            <a:off x="2283832" y="3376318"/>
            <a:ext cx="732755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D38FFCC3-1B7D-2B02-50AC-2A87514CE0D0}"/>
              </a:ext>
            </a:extLst>
          </p:cNvPr>
          <p:cNvCxnSpPr>
            <a:cxnSpLocks/>
          </p:cNvCxnSpPr>
          <p:nvPr/>
        </p:nvCxnSpPr>
        <p:spPr>
          <a:xfrm>
            <a:off x="2283832" y="4901641"/>
            <a:ext cx="732755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910440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4CF56C-FE1D-FC41-5223-D4C2141D47BA}"/>
            </a:ext>
          </a:extLst>
        </p:cNvPr>
        <p:cNvGrpSpPr/>
        <p:nvPr/>
      </p:nvGrpSpPr>
      <p:grpSpPr>
        <a:xfrm>
          <a:off x="0" y="0"/>
          <a:ext cx="0" cy="0"/>
          <a:chOff x="0" y="0"/>
          <a:chExt cx="0" cy="0"/>
        </a:xfrm>
      </p:grpSpPr>
      <p:pic>
        <p:nvPicPr>
          <p:cNvPr id="4" name="Picture 3" descr="Diagram&#10;&#10;Description automatically generated">
            <a:extLst>
              <a:ext uri="{FF2B5EF4-FFF2-40B4-BE49-F238E27FC236}">
                <a16:creationId xmlns:a16="http://schemas.microsoft.com/office/drawing/2014/main" id="{D2B66C85-6018-94CC-4A4C-76DAA64B31D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713"/>
            <a:ext cx="12192000" cy="6854573"/>
          </a:xfrm>
          <a:prstGeom prst="rect">
            <a:avLst/>
          </a:prstGeom>
        </p:spPr>
      </p:pic>
      <p:sp>
        <p:nvSpPr>
          <p:cNvPr id="8194" name="Title 20">
            <a:extLst>
              <a:ext uri="{FF2B5EF4-FFF2-40B4-BE49-F238E27FC236}">
                <a16:creationId xmlns:a16="http://schemas.microsoft.com/office/drawing/2014/main" id="{D58118D9-6E27-2F42-95BB-3F3834491EF9}"/>
              </a:ext>
            </a:extLst>
          </p:cNvPr>
          <p:cNvSpPr>
            <a:spLocks noGrp="1"/>
          </p:cNvSpPr>
          <p:nvPr>
            <p:ph type="title"/>
          </p:nvPr>
        </p:nvSpPr>
        <p:spPr>
          <a:xfrm>
            <a:off x="1584961" y="488304"/>
            <a:ext cx="9530716" cy="993775"/>
          </a:xfrm>
          <a:prstGeom prst="roundRect">
            <a:avLst/>
          </a:prstGeom>
          <a:solidFill>
            <a:srgbClr val="7030A0"/>
          </a:solidFill>
          <a:effectLst>
            <a:outerShdw blurRad="50800" dist="38100" dir="5400000" algn="t" rotWithShape="0">
              <a:prstClr val="black">
                <a:alpha val="40000"/>
              </a:prstClr>
            </a:outerShdw>
          </a:effectLst>
        </p:spPr>
        <p:txBody>
          <a:bodyPr/>
          <a:lstStyle/>
          <a:p>
            <a:pPr algn="ctr" eaLnBrk="1" hangingPunct="1"/>
            <a:r>
              <a:rPr lang="en-GB" altLang="en-US" sz="3600" dirty="0">
                <a:solidFill>
                  <a:schemeClr val="bg1"/>
                </a:solidFill>
                <a:latin typeface="+mj-lt"/>
              </a:rPr>
              <a:t>Can you spot the spelling mistakes?</a:t>
            </a:r>
          </a:p>
        </p:txBody>
      </p:sp>
      <p:sp>
        <p:nvSpPr>
          <p:cNvPr id="32" name="Rectangle: Rounded Corners 31">
            <a:extLst>
              <a:ext uri="{FF2B5EF4-FFF2-40B4-BE49-F238E27FC236}">
                <a16:creationId xmlns:a16="http://schemas.microsoft.com/office/drawing/2014/main" id="{E502EDD4-B092-74CF-638A-6AE71729AD64}"/>
              </a:ext>
            </a:extLst>
          </p:cNvPr>
          <p:cNvSpPr/>
          <p:nvPr/>
        </p:nvSpPr>
        <p:spPr>
          <a:xfrm>
            <a:off x="332509" y="1733455"/>
            <a:ext cx="11471564" cy="4636241"/>
          </a:xfrm>
          <a:prstGeom prst="roundRect">
            <a:avLst>
              <a:gd name="adj" fmla="val 6985"/>
            </a:avLst>
          </a:prstGeom>
          <a:solidFill>
            <a:srgbClr val="EF8023"/>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34" name="Picture 33" descr="A picture containing wheel&#10;&#10;Description automatically generated">
            <a:extLst>
              <a:ext uri="{FF2B5EF4-FFF2-40B4-BE49-F238E27FC236}">
                <a16:creationId xmlns:a16="http://schemas.microsoft.com/office/drawing/2014/main" id="{83F28F06-3BA2-2DC0-4336-336D7293608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05771" y="-63648"/>
            <a:ext cx="2321476" cy="2165903"/>
          </a:xfrm>
          <a:prstGeom prst="rect">
            <a:avLst/>
          </a:prstGeom>
        </p:spPr>
      </p:pic>
      <p:sp>
        <p:nvSpPr>
          <p:cNvPr id="6" name="TextBox 5">
            <a:extLst>
              <a:ext uri="{FF2B5EF4-FFF2-40B4-BE49-F238E27FC236}">
                <a16:creationId xmlns:a16="http://schemas.microsoft.com/office/drawing/2014/main" id="{5A155FD1-0D63-B9BD-A1D8-EED8E64671F9}"/>
              </a:ext>
            </a:extLst>
          </p:cNvPr>
          <p:cNvSpPr txBox="1"/>
          <p:nvPr/>
        </p:nvSpPr>
        <p:spPr>
          <a:xfrm>
            <a:off x="602525" y="2013492"/>
            <a:ext cx="10690167" cy="1200329"/>
          </a:xfrm>
          <a:prstGeom prst="rect">
            <a:avLst/>
          </a:prstGeom>
          <a:noFill/>
        </p:spPr>
        <p:txBody>
          <a:bodyPr wrap="square" rtlCol="0">
            <a:spAutoFit/>
          </a:bodyPr>
          <a:lstStyle/>
          <a:p>
            <a:pPr algn="ctr"/>
            <a:r>
              <a:rPr lang="en-GB" sz="3600" dirty="0">
                <a:solidFill>
                  <a:schemeClr val="bg1"/>
                </a:solidFill>
              </a:rPr>
              <a:t>Eventually, they reached the niceest spot in the galaxy.</a:t>
            </a:r>
          </a:p>
        </p:txBody>
      </p:sp>
      <p:sp>
        <p:nvSpPr>
          <p:cNvPr id="5" name="TextBox 4">
            <a:extLst>
              <a:ext uri="{FF2B5EF4-FFF2-40B4-BE49-F238E27FC236}">
                <a16:creationId xmlns:a16="http://schemas.microsoft.com/office/drawing/2014/main" id="{5D361FF1-7C16-D475-C423-C9E23C5F9C61}"/>
              </a:ext>
            </a:extLst>
          </p:cNvPr>
          <p:cNvSpPr txBox="1"/>
          <p:nvPr/>
        </p:nvSpPr>
        <p:spPr>
          <a:xfrm>
            <a:off x="602525" y="5064137"/>
            <a:ext cx="10690167" cy="1200329"/>
          </a:xfrm>
          <a:prstGeom prst="rect">
            <a:avLst/>
          </a:prstGeom>
          <a:noFill/>
        </p:spPr>
        <p:txBody>
          <a:bodyPr wrap="square" rtlCol="0">
            <a:spAutoFit/>
          </a:bodyPr>
          <a:lstStyle/>
          <a:p>
            <a:pPr algn="ctr"/>
            <a:r>
              <a:rPr lang="en-GB" sz="3600" dirty="0">
                <a:solidFill>
                  <a:schemeClr val="bg1"/>
                </a:solidFill>
              </a:rPr>
              <a:t>Eventually, they reached the </a:t>
            </a:r>
            <a:r>
              <a:rPr lang="en-GB" sz="3600" u="sng" dirty="0">
                <a:solidFill>
                  <a:srgbClr val="FF0000"/>
                </a:solidFill>
              </a:rPr>
              <a:t>nicest</a:t>
            </a:r>
            <a:r>
              <a:rPr lang="en-GB" sz="3600" dirty="0">
                <a:solidFill>
                  <a:schemeClr val="bg1"/>
                </a:solidFill>
              </a:rPr>
              <a:t> spot in the galaxy.</a:t>
            </a:r>
          </a:p>
        </p:txBody>
      </p:sp>
      <p:sp>
        <p:nvSpPr>
          <p:cNvPr id="7" name="TextBox 6">
            <a:extLst>
              <a:ext uri="{FF2B5EF4-FFF2-40B4-BE49-F238E27FC236}">
                <a16:creationId xmlns:a16="http://schemas.microsoft.com/office/drawing/2014/main" id="{FD41548D-A8BC-8280-35A3-F4380469111D}"/>
              </a:ext>
            </a:extLst>
          </p:cNvPr>
          <p:cNvSpPr txBox="1"/>
          <p:nvPr/>
        </p:nvSpPr>
        <p:spPr>
          <a:xfrm>
            <a:off x="602525" y="3538815"/>
            <a:ext cx="10690167" cy="1200329"/>
          </a:xfrm>
          <a:prstGeom prst="rect">
            <a:avLst/>
          </a:prstGeom>
          <a:noFill/>
        </p:spPr>
        <p:txBody>
          <a:bodyPr wrap="square" rtlCol="0">
            <a:spAutoFit/>
          </a:bodyPr>
          <a:lstStyle/>
          <a:p>
            <a:pPr algn="ctr"/>
            <a:r>
              <a:rPr lang="en-GB" sz="3600" dirty="0">
                <a:solidFill>
                  <a:schemeClr val="bg1"/>
                </a:solidFill>
              </a:rPr>
              <a:t>Eventually, they reached the nicest spot in the galaxy.</a:t>
            </a:r>
          </a:p>
        </p:txBody>
      </p:sp>
      <p:cxnSp>
        <p:nvCxnSpPr>
          <p:cNvPr id="9" name="Straight Connector 8">
            <a:extLst>
              <a:ext uri="{FF2B5EF4-FFF2-40B4-BE49-F238E27FC236}">
                <a16:creationId xmlns:a16="http://schemas.microsoft.com/office/drawing/2014/main" id="{B7DAF7BB-20CB-A6FE-83E7-C9010687781F}"/>
              </a:ext>
            </a:extLst>
          </p:cNvPr>
          <p:cNvCxnSpPr>
            <a:cxnSpLocks/>
          </p:cNvCxnSpPr>
          <p:nvPr/>
        </p:nvCxnSpPr>
        <p:spPr>
          <a:xfrm>
            <a:off x="2283832" y="3376318"/>
            <a:ext cx="732755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DE3D818E-0382-00DA-9A62-BB27E74A56B0}"/>
              </a:ext>
            </a:extLst>
          </p:cNvPr>
          <p:cNvCxnSpPr>
            <a:cxnSpLocks/>
          </p:cNvCxnSpPr>
          <p:nvPr/>
        </p:nvCxnSpPr>
        <p:spPr>
          <a:xfrm>
            <a:off x="2283832" y="4901641"/>
            <a:ext cx="732755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682806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Diagram, background pattern&#10;&#10;Description automatically generated">
            <a:extLst>
              <a:ext uri="{FF2B5EF4-FFF2-40B4-BE49-F238E27FC236}">
                <a16:creationId xmlns:a16="http://schemas.microsoft.com/office/drawing/2014/main" id="{DB14488D-803F-6C83-7952-2B13FF8E4B4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1254034" y="272915"/>
            <a:ext cx="9605555" cy="1529790"/>
          </a:xfrm>
          <a:prstGeom prst="roundRect">
            <a:avLst/>
          </a:prstGeom>
          <a:solidFill>
            <a:srgbClr val="7030A0"/>
          </a:solidFill>
          <a:effectLst>
            <a:outerShdw blurRad="50800" dist="38100" dir="5400000" algn="t" rotWithShape="0">
              <a:prstClr val="black">
                <a:alpha val="40000"/>
              </a:prstClr>
            </a:outerShdw>
          </a:effectLst>
        </p:spPr>
        <p:txBody>
          <a:bodyPr anchor="ctr">
            <a:normAutofit/>
          </a:bodyPr>
          <a:lstStyle/>
          <a:p>
            <a:pPr marL="0" indent="0" algn="ctr">
              <a:buNone/>
            </a:pPr>
            <a:r>
              <a:rPr lang="en-GB" sz="4400" dirty="0">
                <a:solidFill>
                  <a:schemeClr val="bg1"/>
                </a:solidFill>
              </a:rPr>
              <a:t>Scrambler has stolen some letters!</a:t>
            </a:r>
          </a:p>
        </p:txBody>
      </p:sp>
      <p:sp>
        <p:nvSpPr>
          <p:cNvPr id="16" name="Title 1">
            <a:extLst>
              <a:ext uri="{FF2B5EF4-FFF2-40B4-BE49-F238E27FC236}">
                <a16:creationId xmlns:a16="http://schemas.microsoft.com/office/drawing/2014/main" id="{DC34DC73-29CD-E5E8-7F27-AC27DB5B1E92}"/>
              </a:ext>
            </a:extLst>
          </p:cNvPr>
          <p:cNvSpPr txBox="1">
            <a:spLocks/>
          </p:cNvSpPr>
          <p:nvPr/>
        </p:nvSpPr>
        <p:spPr>
          <a:xfrm>
            <a:off x="3598571" y="4181673"/>
            <a:ext cx="2351314" cy="1349017"/>
          </a:xfrm>
          <a:prstGeom prst="roundRect">
            <a:avLst>
              <a:gd name="adj" fmla="val 21923"/>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Andika" panose="02000000000000000000" pitchFamily="2" charset="0"/>
                <a:ea typeface="Andika" panose="02000000000000000000" pitchFamily="2" charset="0"/>
                <a:cs typeface="Andika" panose="02000000000000000000" pitchFamily="2" charset="0"/>
              </a:rPr>
              <a:t>3.</a:t>
            </a:r>
            <a:r>
              <a:rPr lang="en-GB" dirty="0">
                <a:solidFill>
                  <a:schemeClr val="bg1"/>
                </a:solidFill>
                <a:latin typeface="Andika" panose="02000000000000000000" pitchFamily="2" charset="0"/>
                <a:ea typeface="Andika" panose="02000000000000000000" pitchFamily="2" charset="0"/>
                <a:cs typeface="Andika" panose="02000000000000000000" pitchFamily="2" charset="0"/>
              </a:rPr>
              <a:t> ___d</a:t>
            </a:r>
          </a:p>
        </p:txBody>
      </p:sp>
      <p:sp>
        <p:nvSpPr>
          <p:cNvPr id="17" name="Title 1">
            <a:extLst>
              <a:ext uri="{FF2B5EF4-FFF2-40B4-BE49-F238E27FC236}">
                <a16:creationId xmlns:a16="http://schemas.microsoft.com/office/drawing/2014/main" id="{3E6BE0D9-85D8-57B4-41CE-BDDE44CBE3F4}"/>
              </a:ext>
            </a:extLst>
          </p:cNvPr>
          <p:cNvSpPr txBox="1">
            <a:spLocks/>
          </p:cNvSpPr>
          <p:nvPr/>
        </p:nvSpPr>
        <p:spPr>
          <a:xfrm>
            <a:off x="6426924" y="2329146"/>
            <a:ext cx="2351314" cy="1349017"/>
          </a:xfrm>
          <a:prstGeom prst="roundRect">
            <a:avLst>
              <a:gd name="adj" fmla="val 21923"/>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Andika" panose="02000000000000000000" pitchFamily="2" charset="0"/>
                <a:ea typeface="Andika" panose="02000000000000000000" pitchFamily="2" charset="0"/>
                <a:cs typeface="Andika" panose="02000000000000000000" pitchFamily="2" charset="0"/>
              </a:rPr>
              <a:t>2.</a:t>
            </a:r>
            <a:r>
              <a:rPr lang="en-GB" dirty="0">
                <a:solidFill>
                  <a:schemeClr val="bg1"/>
                </a:solidFill>
                <a:latin typeface="Andika" panose="02000000000000000000" pitchFamily="2" charset="0"/>
                <a:ea typeface="Andika" panose="02000000000000000000" pitchFamily="2" charset="0"/>
                <a:cs typeface="Andika" panose="02000000000000000000" pitchFamily="2" charset="0"/>
              </a:rPr>
              <a:t> ___r</a:t>
            </a:r>
          </a:p>
        </p:txBody>
      </p:sp>
      <p:sp>
        <p:nvSpPr>
          <p:cNvPr id="18" name="Title 1">
            <a:extLst>
              <a:ext uri="{FF2B5EF4-FFF2-40B4-BE49-F238E27FC236}">
                <a16:creationId xmlns:a16="http://schemas.microsoft.com/office/drawing/2014/main" id="{161CDE6F-956D-514E-27A2-60A492F3DD15}"/>
              </a:ext>
            </a:extLst>
          </p:cNvPr>
          <p:cNvSpPr txBox="1">
            <a:spLocks/>
          </p:cNvSpPr>
          <p:nvPr/>
        </p:nvSpPr>
        <p:spPr>
          <a:xfrm>
            <a:off x="6406592" y="4181673"/>
            <a:ext cx="2351314" cy="1349017"/>
          </a:xfrm>
          <a:prstGeom prst="roundRect">
            <a:avLst>
              <a:gd name="adj" fmla="val 21923"/>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Andika" panose="02000000000000000000" pitchFamily="2" charset="0"/>
                <a:ea typeface="Andika" panose="02000000000000000000" pitchFamily="2" charset="0"/>
                <a:cs typeface="Andika" panose="02000000000000000000" pitchFamily="2" charset="0"/>
              </a:rPr>
              <a:t>4.</a:t>
            </a:r>
            <a:r>
              <a:rPr lang="en-GB" dirty="0">
                <a:solidFill>
                  <a:schemeClr val="bg1"/>
                </a:solidFill>
                <a:latin typeface="Andika" panose="02000000000000000000" pitchFamily="2" charset="0"/>
                <a:ea typeface="Andika" panose="02000000000000000000" pitchFamily="2" charset="0"/>
                <a:cs typeface="Andika" panose="02000000000000000000" pitchFamily="2" charset="0"/>
              </a:rPr>
              <a:t> ___y</a:t>
            </a:r>
          </a:p>
        </p:txBody>
      </p:sp>
      <p:sp>
        <p:nvSpPr>
          <p:cNvPr id="19" name="Title 1">
            <a:extLst>
              <a:ext uri="{FF2B5EF4-FFF2-40B4-BE49-F238E27FC236}">
                <a16:creationId xmlns:a16="http://schemas.microsoft.com/office/drawing/2014/main" id="{1B4AB500-C711-94E6-0EC2-FC502538B119}"/>
              </a:ext>
            </a:extLst>
          </p:cNvPr>
          <p:cNvSpPr txBox="1">
            <a:spLocks/>
          </p:cNvSpPr>
          <p:nvPr/>
        </p:nvSpPr>
        <p:spPr>
          <a:xfrm>
            <a:off x="3598571" y="2317680"/>
            <a:ext cx="2351314" cy="1349017"/>
          </a:xfrm>
          <a:prstGeom prst="roundRect">
            <a:avLst>
              <a:gd name="adj" fmla="val 21923"/>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Andika" panose="02000000000000000000" pitchFamily="2" charset="0"/>
                <a:ea typeface="Andika" panose="02000000000000000000" pitchFamily="2" charset="0"/>
                <a:cs typeface="Andika" panose="02000000000000000000" pitchFamily="2" charset="0"/>
              </a:rPr>
              <a:t>1.</a:t>
            </a:r>
            <a:r>
              <a:rPr lang="en-GB" dirty="0">
                <a:solidFill>
                  <a:schemeClr val="bg1"/>
                </a:solidFill>
                <a:latin typeface="Andika" panose="02000000000000000000" pitchFamily="2" charset="0"/>
                <a:ea typeface="Andika" panose="02000000000000000000" pitchFamily="2" charset="0"/>
                <a:cs typeface="Andika" panose="02000000000000000000" pitchFamily="2" charset="0"/>
              </a:rPr>
              <a:t> ___g</a:t>
            </a:r>
          </a:p>
        </p:txBody>
      </p:sp>
      <p:sp>
        <p:nvSpPr>
          <p:cNvPr id="10" name="Red Oval">
            <a:extLst>
              <a:ext uri="{FF2B5EF4-FFF2-40B4-BE49-F238E27FC236}">
                <a16:creationId xmlns:a16="http://schemas.microsoft.com/office/drawing/2014/main" id="{8D3EBFD5-82F3-796A-5DED-4137E46CF11D}"/>
              </a:ext>
            </a:extLst>
          </p:cNvPr>
          <p:cNvSpPr/>
          <p:nvPr/>
        </p:nvSpPr>
        <p:spPr>
          <a:xfrm>
            <a:off x="467256" y="2982753"/>
            <a:ext cx="2547938" cy="2547937"/>
          </a:xfrm>
          <a:prstGeom prst="ellipse">
            <a:avLst/>
          </a:prstGeom>
          <a:solidFill>
            <a:srgbClr val="FF0000"/>
          </a:solid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1" name="Green Oval">
            <a:extLst>
              <a:ext uri="{FF2B5EF4-FFF2-40B4-BE49-F238E27FC236}">
                <a16:creationId xmlns:a16="http://schemas.microsoft.com/office/drawing/2014/main" id="{FA463431-F56F-ABAF-D50B-444305BC2F60}"/>
              </a:ext>
            </a:extLst>
          </p:cNvPr>
          <p:cNvSpPr/>
          <p:nvPr/>
        </p:nvSpPr>
        <p:spPr>
          <a:xfrm>
            <a:off x="467256" y="2982753"/>
            <a:ext cx="2547938" cy="2547937"/>
          </a:xfrm>
          <a:prstGeom prst="ellipse">
            <a:avLst/>
          </a:prstGeom>
          <a:solidFill>
            <a:srgbClr val="00B050"/>
          </a:solid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2" name="TextBox 11">
            <a:extLst>
              <a:ext uri="{FF2B5EF4-FFF2-40B4-BE49-F238E27FC236}">
                <a16:creationId xmlns:a16="http://schemas.microsoft.com/office/drawing/2014/main" id="{76C9B103-4D2D-E757-1AB0-43259C072B34}"/>
              </a:ext>
            </a:extLst>
          </p:cNvPr>
          <p:cNvSpPr txBox="1"/>
          <p:nvPr/>
        </p:nvSpPr>
        <p:spPr>
          <a:xfrm>
            <a:off x="691615" y="5689373"/>
            <a:ext cx="2113551" cy="408623"/>
          </a:xfrm>
          <a:prstGeom prst="roundRect">
            <a:avLst/>
          </a:prstGeom>
          <a:solidFill>
            <a:srgbClr val="FF0000"/>
          </a:solidFill>
          <a:ln w="28575">
            <a:solidFill>
              <a:srgbClr val="FFC000"/>
            </a:solidFill>
          </a:ln>
        </p:spPr>
        <p:txBody>
          <a:bodyPr wrap="square" rtlCol="0">
            <a:spAutoFit/>
          </a:bodyPr>
          <a:lstStyle/>
          <a:p>
            <a:pPr algn="ctr"/>
            <a:r>
              <a:rPr lang="en-GB" dirty="0">
                <a:solidFill>
                  <a:schemeClr val="bg1"/>
                </a:solidFill>
              </a:rPr>
              <a:t>TIME’S UP!</a:t>
            </a:r>
          </a:p>
        </p:txBody>
      </p:sp>
      <p:sp>
        <p:nvSpPr>
          <p:cNvPr id="20" name="Grey Oval">
            <a:extLst>
              <a:ext uri="{FF2B5EF4-FFF2-40B4-BE49-F238E27FC236}">
                <a16:creationId xmlns:a16="http://schemas.microsoft.com/office/drawing/2014/main" id="{12A43880-EFB8-69DC-FB95-449CF46BA7D8}"/>
              </a:ext>
            </a:extLst>
          </p:cNvPr>
          <p:cNvSpPr/>
          <p:nvPr/>
        </p:nvSpPr>
        <p:spPr>
          <a:xfrm>
            <a:off x="467256" y="2982753"/>
            <a:ext cx="2547938" cy="2547937"/>
          </a:xfrm>
          <a:prstGeom prst="ellipse">
            <a:avLst/>
          </a:prstGeom>
          <a:solidFill>
            <a:schemeClr val="bg1">
              <a:lumMod val="85000"/>
            </a:schemeClr>
          </a:solid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1" name="Oval 20">
            <a:extLst>
              <a:ext uri="{FF2B5EF4-FFF2-40B4-BE49-F238E27FC236}">
                <a16:creationId xmlns:a16="http://schemas.microsoft.com/office/drawing/2014/main" id="{9BC0ADD0-B86F-97C6-9239-323CCD5C8517}"/>
              </a:ext>
            </a:extLst>
          </p:cNvPr>
          <p:cNvSpPr/>
          <p:nvPr/>
        </p:nvSpPr>
        <p:spPr>
          <a:xfrm>
            <a:off x="1693985" y="4207681"/>
            <a:ext cx="100806" cy="101275"/>
          </a:xfrm>
          <a:prstGeom prst="ellipse">
            <a:avLst/>
          </a:prstGeom>
          <a:solidFill>
            <a:schemeClr val="tx1"/>
          </a:solidFill>
          <a:ln w="9525">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cxnSp>
        <p:nvCxnSpPr>
          <p:cNvPr id="22" name="Straight Connector 21">
            <a:extLst>
              <a:ext uri="{FF2B5EF4-FFF2-40B4-BE49-F238E27FC236}">
                <a16:creationId xmlns:a16="http://schemas.microsoft.com/office/drawing/2014/main" id="{D58E8EA6-4AEE-7C8B-7C55-DD314227087F}"/>
              </a:ext>
            </a:extLst>
          </p:cNvPr>
          <p:cNvCxnSpPr>
            <a:cxnSpLocks/>
            <a:stCxn id="20" idx="0"/>
          </p:cNvCxnSpPr>
          <p:nvPr/>
        </p:nvCxnSpPr>
        <p:spPr>
          <a:xfrm>
            <a:off x="1741225" y="2982753"/>
            <a:ext cx="0" cy="223095"/>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CA0EC5A8-413A-3BFB-ACC9-93C9903E8EA7}"/>
              </a:ext>
            </a:extLst>
          </p:cNvPr>
          <p:cNvCxnSpPr>
            <a:cxnSpLocks/>
          </p:cNvCxnSpPr>
          <p:nvPr/>
        </p:nvCxnSpPr>
        <p:spPr>
          <a:xfrm>
            <a:off x="1741225" y="5281963"/>
            <a:ext cx="0" cy="235911"/>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D49A0293-142E-CD2B-9544-42C86912401E}"/>
              </a:ext>
            </a:extLst>
          </p:cNvPr>
          <p:cNvCxnSpPr>
            <a:cxnSpLocks/>
          </p:cNvCxnSpPr>
          <p:nvPr/>
        </p:nvCxnSpPr>
        <p:spPr>
          <a:xfrm>
            <a:off x="2335587" y="5073727"/>
            <a:ext cx="150648" cy="205515"/>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203F8E1D-2850-1BB2-F9AF-3C4ACE0233BE}"/>
              </a:ext>
            </a:extLst>
          </p:cNvPr>
          <p:cNvCxnSpPr>
            <a:cxnSpLocks/>
          </p:cNvCxnSpPr>
          <p:nvPr/>
        </p:nvCxnSpPr>
        <p:spPr>
          <a:xfrm>
            <a:off x="1012534" y="3189906"/>
            <a:ext cx="150648" cy="205515"/>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1C6EA3C9-DD1E-6CB4-0F84-5F311BF0A040}"/>
              </a:ext>
            </a:extLst>
          </p:cNvPr>
          <p:cNvCxnSpPr>
            <a:cxnSpLocks/>
          </p:cNvCxnSpPr>
          <p:nvPr/>
        </p:nvCxnSpPr>
        <p:spPr>
          <a:xfrm>
            <a:off x="597329" y="3683642"/>
            <a:ext cx="233574" cy="119069"/>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F7CD043D-BF08-EAB7-9B90-AB3A352BFB20}"/>
              </a:ext>
            </a:extLst>
          </p:cNvPr>
          <p:cNvCxnSpPr>
            <a:cxnSpLocks/>
          </p:cNvCxnSpPr>
          <p:nvPr/>
        </p:nvCxnSpPr>
        <p:spPr>
          <a:xfrm>
            <a:off x="2634003" y="4712351"/>
            <a:ext cx="233574" cy="119069"/>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EBAA2371-9DC6-1667-FF38-0D300332760A}"/>
              </a:ext>
            </a:extLst>
          </p:cNvPr>
          <p:cNvCxnSpPr>
            <a:cxnSpLocks/>
          </p:cNvCxnSpPr>
          <p:nvPr/>
        </p:nvCxnSpPr>
        <p:spPr>
          <a:xfrm>
            <a:off x="2766347" y="4244990"/>
            <a:ext cx="241994" cy="0"/>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5CE1100A-D041-B610-605D-C52BE1942DEE}"/>
              </a:ext>
            </a:extLst>
          </p:cNvPr>
          <p:cNvCxnSpPr>
            <a:cxnSpLocks/>
          </p:cNvCxnSpPr>
          <p:nvPr/>
        </p:nvCxnSpPr>
        <p:spPr>
          <a:xfrm>
            <a:off x="467256" y="4266619"/>
            <a:ext cx="241994" cy="0"/>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8D9AA3BF-A8EF-25F0-1E60-B52BFC554660}"/>
              </a:ext>
            </a:extLst>
          </p:cNvPr>
          <p:cNvCxnSpPr>
            <a:cxnSpLocks/>
          </p:cNvCxnSpPr>
          <p:nvPr/>
        </p:nvCxnSpPr>
        <p:spPr>
          <a:xfrm flipV="1">
            <a:off x="2687081" y="3697692"/>
            <a:ext cx="200263" cy="105019"/>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16751A25-6A60-95E5-1CC4-459E677921F7}"/>
              </a:ext>
            </a:extLst>
          </p:cNvPr>
          <p:cNvCxnSpPr>
            <a:cxnSpLocks/>
          </p:cNvCxnSpPr>
          <p:nvPr/>
        </p:nvCxnSpPr>
        <p:spPr>
          <a:xfrm flipV="1">
            <a:off x="627096" y="4728747"/>
            <a:ext cx="200263" cy="105019"/>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D07E2CB-93A9-DE54-7FF5-3C1C7548861E}"/>
              </a:ext>
            </a:extLst>
          </p:cNvPr>
          <p:cNvCxnSpPr>
            <a:cxnSpLocks/>
          </p:cNvCxnSpPr>
          <p:nvPr/>
        </p:nvCxnSpPr>
        <p:spPr>
          <a:xfrm flipV="1">
            <a:off x="987726" y="5073727"/>
            <a:ext cx="126308" cy="175958"/>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2FC9F03C-3B72-F929-113B-7B438305B16A}"/>
              </a:ext>
            </a:extLst>
          </p:cNvPr>
          <p:cNvCxnSpPr>
            <a:cxnSpLocks/>
          </p:cNvCxnSpPr>
          <p:nvPr/>
        </p:nvCxnSpPr>
        <p:spPr>
          <a:xfrm flipV="1">
            <a:off x="2391236" y="3231403"/>
            <a:ext cx="126308" cy="175958"/>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grpSp>
        <p:nvGrpSpPr>
          <p:cNvPr id="36" name="Group 35">
            <a:extLst>
              <a:ext uri="{FF2B5EF4-FFF2-40B4-BE49-F238E27FC236}">
                <a16:creationId xmlns:a16="http://schemas.microsoft.com/office/drawing/2014/main" id="{A052C3CD-0D12-5861-00D1-11F739744973}"/>
              </a:ext>
            </a:extLst>
          </p:cNvPr>
          <p:cNvGrpSpPr>
            <a:grpSpLocks/>
          </p:cNvGrpSpPr>
          <p:nvPr/>
        </p:nvGrpSpPr>
        <p:grpSpPr bwMode="auto">
          <a:xfrm>
            <a:off x="1740453" y="3162513"/>
            <a:ext cx="7938" cy="2208212"/>
            <a:chOff x="6948614" y="3503140"/>
            <a:chExt cx="7930" cy="2208694"/>
          </a:xfrm>
        </p:grpSpPr>
        <p:cxnSp>
          <p:nvCxnSpPr>
            <p:cNvPr id="37" name="Straight Connector 36">
              <a:extLst>
                <a:ext uri="{FF2B5EF4-FFF2-40B4-BE49-F238E27FC236}">
                  <a16:creationId xmlns:a16="http://schemas.microsoft.com/office/drawing/2014/main" id="{8E431F48-DEA3-5A70-F61C-6CE94C87BB06}"/>
                </a:ext>
              </a:extLst>
            </p:cNvPr>
            <p:cNvCxnSpPr/>
            <p:nvPr/>
          </p:nvCxnSpPr>
          <p:spPr>
            <a:xfrm>
              <a:off x="6948614" y="3503140"/>
              <a:ext cx="4758" cy="1105141"/>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ADA33F04-A3F2-E3F8-1EF5-F337DBBDBDC8}"/>
                </a:ext>
              </a:extLst>
            </p:cNvPr>
            <p:cNvCxnSpPr/>
            <p:nvPr/>
          </p:nvCxnSpPr>
          <p:spPr>
            <a:xfrm>
              <a:off x="6951786" y="4606693"/>
              <a:ext cx="4758" cy="1105141"/>
            </a:xfrm>
            <a:prstGeom prst="line">
              <a:avLst/>
            </a:prstGeom>
            <a:ln w="38100">
              <a:solidFill>
                <a:schemeClr val="accent3">
                  <a:lumMod val="75000"/>
                  <a:alpha val="0"/>
                </a:schemeClr>
              </a:solidFill>
            </a:ln>
          </p:spPr>
          <p:style>
            <a:lnRef idx="1">
              <a:schemeClr val="accent1"/>
            </a:lnRef>
            <a:fillRef idx="0">
              <a:schemeClr val="accent1"/>
            </a:fillRef>
            <a:effectRef idx="0">
              <a:schemeClr val="accent1"/>
            </a:effectRef>
            <a:fontRef idx="minor">
              <a:schemeClr val="tx1"/>
            </a:fontRef>
          </p:style>
        </p:cxnSp>
      </p:grpSp>
      <p:sp>
        <p:nvSpPr>
          <p:cNvPr id="40" name="TextBox 39">
            <a:extLst>
              <a:ext uri="{FF2B5EF4-FFF2-40B4-BE49-F238E27FC236}">
                <a16:creationId xmlns:a16="http://schemas.microsoft.com/office/drawing/2014/main" id="{26A50CD2-9B07-3E5C-93D3-50F3BB83488D}"/>
              </a:ext>
            </a:extLst>
          </p:cNvPr>
          <p:cNvSpPr txBox="1"/>
          <p:nvPr/>
        </p:nvSpPr>
        <p:spPr>
          <a:xfrm>
            <a:off x="314670" y="2196915"/>
            <a:ext cx="2851565" cy="510778"/>
          </a:xfrm>
          <a:prstGeom prst="roundRect">
            <a:avLst/>
          </a:prstGeom>
          <a:solidFill>
            <a:srgbClr val="7030A0"/>
          </a:solidFill>
        </p:spPr>
        <p:txBody>
          <a:bodyPr wrap="square" rtlCol="0">
            <a:spAutoFit/>
          </a:bodyPr>
          <a:lstStyle/>
          <a:p>
            <a:pPr algn="ctr"/>
            <a:r>
              <a:rPr lang="en-GB" sz="2400" dirty="0">
                <a:solidFill>
                  <a:schemeClr val="bg1"/>
                </a:solidFill>
              </a:rPr>
              <a:t>30 Second Timer</a:t>
            </a:r>
          </a:p>
        </p:txBody>
      </p:sp>
      <p:sp>
        <p:nvSpPr>
          <p:cNvPr id="7" name="TextBox 6">
            <a:extLst>
              <a:ext uri="{FF2B5EF4-FFF2-40B4-BE49-F238E27FC236}">
                <a16:creationId xmlns:a16="http://schemas.microsoft.com/office/drawing/2014/main" id="{4E07083D-D162-EDA2-CFB2-2A8ACD3F300D}"/>
              </a:ext>
            </a:extLst>
          </p:cNvPr>
          <p:cNvSpPr txBox="1"/>
          <p:nvPr/>
        </p:nvSpPr>
        <p:spPr>
          <a:xfrm>
            <a:off x="9425653" y="2394857"/>
            <a:ext cx="1973867" cy="2990374"/>
          </a:xfrm>
          <a:prstGeom prst="roundRect">
            <a:avLst/>
          </a:prstGeom>
          <a:solidFill>
            <a:schemeClr val="bg1">
              <a:lumMod val="95000"/>
            </a:schemeClr>
          </a:solidFill>
        </p:spPr>
        <p:txBody>
          <a:bodyPr wrap="square" rtlCol="0">
            <a:spAutoFit/>
          </a:bodyPr>
          <a:lstStyle/>
          <a:p>
            <a:pPr algn="ctr"/>
            <a:r>
              <a:rPr lang="en-GB" sz="4400" dirty="0"/>
              <a:t>hiking </a:t>
            </a:r>
          </a:p>
          <a:p>
            <a:pPr algn="ctr"/>
            <a:r>
              <a:rPr lang="en-GB" sz="4400" dirty="0"/>
              <a:t>hiked </a:t>
            </a:r>
          </a:p>
          <a:p>
            <a:pPr algn="ctr"/>
            <a:r>
              <a:rPr lang="en-GB" sz="4400" dirty="0"/>
              <a:t>hiker </a:t>
            </a:r>
          </a:p>
          <a:p>
            <a:pPr algn="ctr"/>
            <a:r>
              <a:rPr lang="en-GB" sz="4400" dirty="0"/>
              <a:t>scary </a:t>
            </a:r>
          </a:p>
        </p:txBody>
      </p:sp>
      <p:cxnSp>
        <p:nvCxnSpPr>
          <p:cNvPr id="4" name="Straight Connector 3">
            <a:extLst>
              <a:ext uri="{FF2B5EF4-FFF2-40B4-BE49-F238E27FC236}">
                <a16:creationId xmlns:a16="http://schemas.microsoft.com/office/drawing/2014/main" id="{3D650277-79DF-19ED-9AC3-4758AA7ECD17}"/>
              </a:ext>
            </a:extLst>
          </p:cNvPr>
          <p:cNvCxnSpPr/>
          <p:nvPr/>
        </p:nvCxnSpPr>
        <p:spPr>
          <a:xfrm>
            <a:off x="4638950" y="3231403"/>
            <a:ext cx="578044" cy="0"/>
          </a:xfrm>
          <a:prstGeom prst="line">
            <a:avLst/>
          </a:prstGeom>
        </p:spPr>
        <p:style>
          <a:lnRef idx="1">
            <a:schemeClr val="accent1"/>
          </a:lnRef>
          <a:fillRef idx="0">
            <a:schemeClr val="accent1"/>
          </a:fillRef>
          <a:effectRef idx="0">
            <a:schemeClr val="accent1"/>
          </a:effectRef>
          <a:fontRef idx="minor">
            <a:schemeClr val="tx1"/>
          </a:fontRef>
        </p:style>
      </p:cxnSp>
      <p:pic>
        <p:nvPicPr>
          <p:cNvPr id="5" name="Picture 4" descr="A picture containing text, vector graphics&#10;&#10;Description automatically generated">
            <a:extLst>
              <a:ext uri="{FF2B5EF4-FFF2-40B4-BE49-F238E27FC236}">
                <a16:creationId xmlns:a16="http://schemas.microsoft.com/office/drawing/2014/main" id="{8B019E17-9C94-1B45-6893-EB0EA36C8F6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271329" y="4660847"/>
            <a:ext cx="1661233" cy="2145649"/>
          </a:xfrm>
          <a:prstGeom prst="rect">
            <a:avLst/>
          </a:prstGeom>
        </p:spPr>
      </p:pic>
      <p:sp>
        <p:nvSpPr>
          <p:cNvPr id="41" name="TextBox 40">
            <a:extLst>
              <a:ext uri="{FF2B5EF4-FFF2-40B4-BE49-F238E27FC236}">
                <a16:creationId xmlns:a16="http://schemas.microsoft.com/office/drawing/2014/main" id="{0A4E4727-BCD6-9797-B574-6054F733D53E}"/>
              </a:ext>
            </a:extLst>
          </p:cNvPr>
          <p:cNvSpPr txBox="1"/>
          <p:nvPr/>
        </p:nvSpPr>
        <p:spPr>
          <a:xfrm>
            <a:off x="691615" y="5689373"/>
            <a:ext cx="2113551" cy="408623"/>
          </a:xfrm>
          <a:prstGeom prst="roundRect">
            <a:avLst/>
          </a:prstGeom>
          <a:solidFill>
            <a:srgbClr val="FF0000"/>
          </a:solidFill>
          <a:ln w="28575">
            <a:solidFill>
              <a:srgbClr val="FFC000"/>
            </a:solidFill>
          </a:ln>
        </p:spPr>
        <p:txBody>
          <a:bodyPr wrap="square" rtlCol="0">
            <a:spAutoFit/>
          </a:bodyPr>
          <a:lstStyle/>
          <a:p>
            <a:pPr algn="ctr"/>
            <a:r>
              <a:rPr lang="en-GB" dirty="0">
                <a:solidFill>
                  <a:schemeClr val="bg1"/>
                </a:solidFill>
              </a:rPr>
              <a:t>TIME’S UP!</a:t>
            </a:r>
          </a:p>
        </p:txBody>
      </p:sp>
      <p:sp>
        <p:nvSpPr>
          <p:cNvPr id="42" name="TextBox 41">
            <a:extLst>
              <a:ext uri="{FF2B5EF4-FFF2-40B4-BE49-F238E27FC236}">
                <a16:creationId xmlns:a16="http://schemas.microsoft.com/office/drawing/2014/main" id="{7CFD9277-F075-9E67-735E-316768EDB378}"/>
              </a:ext>
            </a:extLst>
          </p:cNvPr>
          <p:cNvSpPr txBox="1"/>
          <p:nvPr/>
        </p:nvSpPr>
        <p:spPr>
          <a:xfrm>
            <a:off x="691615" y="5689373"/>
            <a:ext cx="2113551" cy="408623"/>
          </a:xfrm>
          <a:prstGeom prst="roundRect">
            <a:avLst/>
          </a:prstGeom>
          <a:solidFill>
            <a:srgbClr val="FFC000"/>
          </a:solidFill>
          <a:ln w="28575">
            <a:solidFill>
              <a:srgbClr val="FFC000"/>
            </a:solidFill>
          </a:ln>
        </p:spPr>
        <p:txBody>
          <a:bodyPr wrap="square" rtlCol="0">
            <a:spAutoFit/>
          </a:bodyPr>
          <a:lstStyle/>
          <a:p>
            <a:pPr algn="ctr"/>
            <a:r>
              <a:rPr lang="en-GB" dirty="0">
                <a:solidFill>
                  <a:schemeClr val="bg1"/>
                </a:solidFill>
              </a:rPr>
              <a:t>Last 15 seconds!</a:t>
            </a:r>
          </a:p>
        </p:txBody>
      </p:sp>
      <p:sp>
        <p:nvSpPr>
          <p:cNvPr id="43" name="Go 30 seconds">
            <a:extLst>
              <a:ext uri="{FF2B5EF4-FFF2-40B4-BE49-F238E27FC236}">
                <a16:creationId xmlns:a16="http://schemas.microsoft.com/office/drawing/2014/main" id="{253787CD-3B53-663F-1303-AC106470E016}"/>
              </a:ext>
            </a:extLst>
          </p:cNvPr>
          <p:cNvSpPr txBox="1"/>
          <p:nvPr/>
        </p:nvSpPr>
        <p:spPr>
          <a:xfrm>
            <a:off x="691615" y="5689373"/>
            <a:ext cx="2113551" cy="408623"/>
          </a:xfrm>
          <a:prstGeom prst="roundRect">
            <a:avLst/>
          </a:prstGeom>
          <a:solidFill>
            <a:srgbClr val="00B050"/>
          </a:solidFill>
          <a:ln w="28575">
            <a:solidFill>
              <a:srgbClr val="FFC000"/>
            </a:solidFill>
          </a:ln>
        </p:spPr>
        <p:txBody>
          <a:bodyPr wrap="square" rtlCol="0">
            <a:spAutoFit/>
          </a:bodyPr>
          <a:lstStyle/>
          <a:p>
            <a:pPr algn="ctr"/>
            <a:r>
              <a:rPr lang="en-GB" dirty="0">
                <a:solidFill>
                  <a:schemeClr val="bg1"/>
                </a:solidFill>
              </a:rPr>
              <a:t>GO!</a:t>
            </a:r>
          </a:p>
        </p:txBody>
      </p:sp>
      <p:sp>
        <p:nvSpPr>
          <p:cNvPr id="44" name="30 seconds start">
            <a:extLst>
              <a:ext uri="{FF2B5EF4-FFF2-40B4-BE49-F238E27FC236}">
                <a16:creationId xmlns:a16="http://schemas.microsoft.com/office/drawing/2014/main" id="{9B3E9F09-9C08-4213-473B-A6F7571C51DE}"/>
              </a:ext>
            </a:extLst>
          </p:cNvPr>
          <p:cNvSpPr txBox="1"/>
          <p:nvPr/>
        </p:nvSpPr>
        <p:spPr>
          <a:xfrm>
            <a:off x="691615" y="5689373"/>
            <a:ext cx="2113551" cy="408623"/>
          </a:xfrm>
          <a:prstGeom prst="roundRect">
            <a:avLst/>
          </a:prstGeom>
          <a:solidFill>
            <a:srgbClr val="7030A0"/>
          </a:solidFill>
          <a:ln w="28575">
            <a:solidFill>
              <a:srgbClr val="FFC000"/>
            </a:solidFill>
          </a:ln>
        </p:spPr>
        <p:txBody>
          <a:bodyPr wrap="square" rtlCol="0">
            <a:spAutoFit/>
          </a:bodyPr>
          <a:lstStyle/>
          <a:p>
            <a:pPr algn="ctr"/>
            <a:r>
              <a:rPr lang="en-GB" dirty="0">
                <a:solidFill>
                  <a:schemeClr val="bg1"/>
                </a:solidFill>
              </a:rPr>
              <a:t>Start</a:t>
            </a:r>
          </a:p>
        </p:txBody>
      </p:sp>
    </p:spTree>
    <p:extLst>
      <p:ext uri="{BB962C8B-B14F-4D97-AF65-F5344CB8AC3E}">
        <p14:creationId xmlns:p14="http://schemas.microsoft.com/office/powerpoint/2010/main" val="19503013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fill="hold" nodeType="clickEffect">
                                  <p:stCondLst>
                                    <p:cond delay="0"/>
                                  </p:stCondLst>
                                  <p:childTnLst>
                                    <p:animRot by="10800000">
                                      <p:cBhvr>
                                        <p:cTn id="6" dur="30000" fill="hold"/>
                                        <p:tgtEl>
                                          <p:spTgt spid="36"/>
                                        </p:tgtEl>
                                        <p:attrNameLst>
                                          <p:attrName>r</p:attrName>
                                        </p:attrNameLst>
                                      </p:cBhvr>
                                    </p:animRot>
                                  </p:childTnLst>
                                </p:cTn>
                              </p:par>
                              <p:par>
                                <p:cTn id="7" presetID="1" presetClass="exit" presetSubtype="0" fill="hold" grpId="0" nodeType="withEffect">
                                  <p:stCondLst>
                                    <p:cond delay="0"/>
                                  </p:stCondLst>
                                  <p:childTnLst>
                                    <p:set>
                                      <p:cBhvr>
                                        <p:cTn id="8" dur="1" fill="hold">
                                          <p:stCondLst>
                                            <p:cond delay="0"/>
                                          </p:stCondLst>
                                        </p:cTn>
                                        <p:tgtEl>
                                          <p:spTgt spid="20"/>
                                        </p:tgtEl>
                                        <p:attrNameLst>
                                          <p:attrName>style.visibility</p:attrName>
                                        </p:attrNameLst>
                                      </p:cBhvr>
                                      <p:to>
                                        <p:strVal val="hidden"/>
                                      </p:to>
                                    </p:set>
                                  </p:childTnLst>
                                </p:cTn>
                              </p:par>
                              <p:par>
                                <p:cTn id="9" presetID="1" presetClass="exit" presetSubtype="0" fill="hold" grpId="0" nodeType="withEffect">
                                  <p:stCondLst>
                                    <p:cond delay="30000"/>
                                  </p:stCondLst>
                                  <p:childTnLst>
                                    <p:set>
                                      <p:cBhvr>
                                        <p:cTn id="10" dur="1" fill="hold">
                                          <p:stCondLst>
                                            <p:cond delay="0"/>
                                          </p:stCondLst>
                                        </p:cTn>
                                        <p:tgtEl>
                                          <p:spTgt spid="11"/>
                                        </p:tgtEl>
                                        <p:attrNameLst>
                                          <p:attrName>style.visibility</p:attrName>
                                        </p:attrNameLst>
                                      </p:cBhvr>
                                      <p:to>
                                        <p:strVal val="hidden"/>
                                      </p:to>
                                    </p:set>
                                  </p:childTnLst>
                                </p:cTn>
                              </p:par>
                              <p:par>
                                <p:cTn id="11" presetID="10" presetClass="exit" presetSubtype="0" fill="hold" grpId="0" nodeType="withEffect">
                                  <p:stCondLst>
                                    <p:cond delay="0"/>
                                  </p:stCondLst>
                                  <p:childTnLst>
                                    <p:animEffect transition="out" filter="fade">
                                      <p:cBhvr>
                                        <p:cTn id="12" dur="500"/>
                                        <p:tgtEl>
                                          <p:spTgt spid="44"/>
                                        </p:tgtEl>
                                      </p:cBhvr>
                                    </p:animEffect>
                                    <p:set>
                                      <p:cBhvr>
                                        <p:cTn id="13" dur="1" fill="hold">
                                          <p:stCondLst>
                                            <p:cond delay="499"/>
                                          </p:stCondLst>
                                        </p:cTn>
                                        <p:tgtEl>
                                          <p:spTgt spid="44"/>
                                        </p:tgtEl>
                                        <p:attrNameLst>
                                          <p:attrName>style.visibility</p:attrName>
                                        </p:attrNameLst>
                                      </p:cBhvr>
                                      <p:to>
                                        <p:strVal val="hidden"/>
                                      </p:to>
                                    </p:set>
                                  </p:childTnLst>
                                </p:cTn>
                              </p:par>
                              <p:par>
                                <p:cTn id="14" presetID="10" presetClass="exit" presetSubtype="0" fill="hold" grpId="0" nodeType="withEffect">
                                  <p:stCondLst>
                                    <p:cond delay="30000"/>
                                  </p:stCondLst>
                                  <p:childTnLst>
                                    <p:animEffect transition="out" filter="fade">
                                      <p:cBhvr>
                                        <p:cTn id="15" dur="500"/>
                                        <p:tgtEl>
                                          <p:spTgt spid="42"/>
                                        </p:tgtEl>
                                      </p:cBhvr>
                                    </p:animEffect>
                                    <p:set>
                                      <p:cBhvr>
                                        <p:cTn id="16" dur="1" fill="hold">
                                          <p:stCondLst>
                                            <p:cond delay="499"/>
                                          </p:stCondLst>
                                        </p:cTn>
                                        <p:tgtEl>
                                          <p:spTgt spid="42"/>
                                        </p:tgtEl>
                                        <p:attrNameLst>
                                          <p:attrName>style.visibility</p:attrName>
                                        </p:attrNameLst>
                                      </p:cBhvr>
                                      <p:to>
                                        <p:strVal val="hidden"/>
                                      </p:to>
                                    </p:set>
                                  </p:childTnLst>
                                </p:cTn>
                              </p:par>
                              <p:par>
                                <p:cTn id="17" presetID="10" presetClass="exit" presetSubtype="0" fill="hold" grpId="0" nodeType="withEffect">
                                  <p:stCondLst>
                                    <p:cond delay="15000"/>
                                  </p:stCondLst>
                                  <p:childTnLst>
                                    <p:animEffect transition="out" filter="fade">
                                      <p:cBhvr>
                                        <p:cTn id="18" dur="500"/>
                                        <p:tgtEl>
                                          <p:spTgt spid="43"/>
                                        </p:tgtEl>
                                      </p:cBhvr>
                                    </p:animEffect>
                                    <p:set>
                                      <p:cBhvr>
                                        <p:cTn id="19" dur="1" fill="hold">
                                          <p:stCondLst>
                                            <p:cond delay="499"/>
                                          </p:stCondLst>
                                        </p:cTn>
                                        <p:tgtEl>
                                          <p:spTgt spid="4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20" grpId="0" animBg="1"/>
      <p:bldP spid="42" grpId="0" animBg="1"/>
      <p:bldP spid="43" grpId="0" animBg="1"/>
      <p:bldP spid="44"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Diagram, background pattern&#10;&#10;Description automatically generated">
            <a:extLst>
              <a:ext uri="{FF2B5EF4-FFF2-40B4-BE49-F238E27FC236}">
                <a16:creationId xmlns:a16="http://schemas.microsoft.com/office/drawing/2014/main" id="{DB14488D-803F-6C83-7952-2B13FF8E4B4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1254034" y="272915"/>
            <a:ext cx="9605555" cy="1529790"/>
          </a:xfrm>
          <a:prstGeom prst="roundRect">
            <a:avLst/>
          </a:prstGeom>
          <a:solidFill>
            <a:srgbClr val="7030A0"/>
          </a:solidFill>
          <a:effectLst>
            <a:outerShdw blurRad="50800" dist="38100" dir="5400000" algn="t" rotWithShape="0">
              <a:prstClr val="black">
                <a:alpha val="40000"/>
              </a:prstClr>
            </a:outerShdw>
          </a:effectLst>
        </p:spPr>
        <p:txBody>
          <a:bodyPr anchor="ctr">
            <a:normAutofit/>
          </a:bodyPr>
          <a:lstStyle/>
          <a:p>
            <a:pPr marL="0" indent="0" algn="ctr">
              <a:buNone/>
            </a:pPr>
            <a:r>
              <a:rPr lang="en-GB" sz="4400" dirty="0">
                <a:solidFill>
                  <a:schemeClr val="bg1"/>
                </a:solidFill>
              </a:rPr>
              <a:t>Well done!</a:t>
            </a:r>
          </a:p>
        </p:txBody>
      </p:sp>
      <p:sp>
        <p:nvSpPr>
          <p:cNvPr id="16" name="Title 1">
            <a:extLst>
              <a:ext uri="{FF2B5EF4-FFF2-40B4-BE49-F238E27FC236}">
                <a16:creationId xmlns:a16="http://schemas.microsoft.com/office/drawing/2014/main" id="{DC34DC73-29CD-E5E8-7F27-AC27DB5B1E92}"/>
              </a:ext>
            </a:extLst>
          </p:cNvPr>
          <p:cNvSpPr txBox="1">
            <a:spLocks/>
          </p:cNvSpPr>
          <p:nvPr/>
        </p:nvSpPr>
        <p:spPr>
          <a:xfrm>
            <a:off x="3598571" y="4181673"/>
            <a:ext cx="2351314" cy="1349017"/>
          </a:xfrm>
          <a:prstGeom prst="roundRect">
            <a:avLst>
              <a:gd name="adj" fmla="val 21923"/>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Andika" panose="02000000000000000000" pitchFamily="2" charset="0"/>
                <a:ea typeface="Andika" panose="02000000000000000000" pitchFamily="2" charset="0"/>
                <a:cs typeface="Andika" panose="02000000000000000000" pitchFamily="2" charset="0"/>
              </a:rPr>
              <a:t>3.</a:t>
            </a:r>
            <a:r>
              <a:rPr lang="en-GB" dirty="0">
                <a:solidFill>
                  <a:schemeClr val="bg1"/>
                </a:solidFill>
                <a:latin typeface="Andika" panose="02000000000000000000" pitchFamily="2" charset="0"/>
                <a:ea typeface="Andika" panose="02000000000000000000" pitchFamily="2" charset="0"/>
                <a:cs typeface="Andika" panose="02000000000000000000" pitchFamily="2" charset="0"/>
              </a:rPr>
              <a:t> </a:t>
            </a:r>
            <a:r>
              <a:rPr lang="en-GB" u="sng" dirty="0">
                <a:solidFill>
                  <a:srgbClr val="FF0000"/>
                </a:solidFill>
                <a:latin typeface="Andika" panose="02000000000000000000" pitchFamily="2" charset="0"/>
                <a:ea typeface="Andika" panose="02000000000000000000" pitchFamily="2" charset="0"/>
                <a:cs typeface="Andika" panose="02000000000000000000" pitchFamily="2" charset="0"/>
              </a:rPr>
              <a:t>hike</a:t>
            </a:r>
            <a:r>
              <a:rPr lang="en-GB" dirty="0">
                <a:solidFill>
                  <a:schemeClr val="bg1"/>
                </a:solidFill>
                <a:latin typeface="Andika" panose="02000000000000000000" pitchFamily="2" charset="0"/>
                <a:ea typeface="Andika" panose="02000000000000000000" pitchFamily="2" charset="0"/>
                <a:cs typeface="Andika" panose="02000000000000000000" pitchFamily="2" charset="0"/>
              </a:rPr>
              <a:t>d</a:t>
            </a:r>
          </a:p>
        </p:txBody>
      </p:sp>
      <p:sp>
        <p:nvSpPr>
          <p:cNvPr id="17" name="Title 1">
            <a:extLst>
              <a:ext uri="{FF2B5EF4-FFF2-40B4-BE49-F238E27FC236}">
                <a16:creationId xmlns:a16="http://schemas.microsoft.com/office/drawing/2014/main" id="{3E6BE0D9-85D8-57B4-41CE-BDDE44CBE3F4}"/>
              </a:ext>
            </a:extLst>
          </p:cNvPr>
          <p:cNvSpPr txBox="1">
            <a:spLocks/>
          </p:cNvSpPr>
          <p:nvPr/>
        </p:nvSpPr>
        <p:spPr>
          <a:xfrm>
            <a:off x="6426924" y="2329146"/>
            <a:ext cx="2351314" cy="1349017"/>
          </a:xfrm>
          <a:prstGeom prst="roundRect">
            <a:avLst>
              <a:gd name="adj" fmla="val 21923"/>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Andika" panose="02000000000000000000" pitchFamily="2" charset="0"/>
                <a:ea typeface="Andika" panose="02000000000000000000" pitchFamily="2" charset="0"/>
                <a:cs typeface="Andika" panose="02000000000000000000" pitchFamily="2" charset="0"/>
              </a:rPr>
              <a:t>2.</a:t>
            </a:r>
            <a:r>
              <a:rPr lang="en-GB" dirty="0">
                <a:solidFill>
                  <a:schemeClr val="bg1"/>
                </a:solidFill>
                <a:latin typeface="Andika" panose="02000000000000000000" pitchFamily="2" charset="0"/>
                <a:ea typeface="Andika" panose="02000000000000000000" pitchFamily="2" charset="0"/>
                <a:cs typeface="Andika" panose="02000000000000000000" pitchFamily="2" charset="0"/>
              </a:rPr>
              <a:t> </a:t>
            </a:r>
            <a:r>
              <a:rPr lang="en-GB" u="sng" dirty="0">
                <a:solidFill>
                  <a:srgbClr val="FF0000"/>
                </a:solidFill>
                <a:latin typeface="Andika" panose="02000000000000000000" pitchFamily="2" charset="0"/>
                <a:ea typeface="Andika" panose="02000000000000000000" pitchFamily="2" charset="0"/>
                <a:cs typeface="Andika" panose="02000000000000000000" pitchFamily="2" charset="0"/>
              </a:rPr>
              <a:t>hike</a:t>
            </a:r>
            <a:r>
              <a:rPr lang="en-GB" dirty="0">
                <a:solidFill>
                  <a:schemeClr val="bg1"/>
                </a:solidFill>
                <a:latin typeface="Andika" panose="02000000000000000000" pitchFamily="2" charset="0"/>
                <a:ea typeface="Andika" panose="02000000000000000000" pitchFamily="2" charset="0"/>
                <a:cs typeface="Andika" panose="02000000000000000000" pitchFamily="2" charset="0"/>
              </a:rPr>
              <a:t>r</a:t>
            </a:r>
          </a:p>
        </p:txBody>
      </p:sp>
      <p:sp>
        <p:nvSpPr>
          <p:cNvPr id="18" name="Title 1">
            <a:extLst>
              <a:ext uri="{FF2B5EF4-FFF2-40B4-BE49-F238E27FC236}">
                <a16:creationId xmlns:a16="http://schemas.microsoft.com/office/drawing/2014/main" id="{161CDE6F-956D-514E-27A2-60A492F3DD15}"/>
              </a:ext>
            </a:extLst>
          </p:cNvPr>
          <p:cNvSpPr txBox="1">
            <a:spLocks/>
          </p:cNvSpPr>
          <p:nvPr/>
        </p:nvSpPr>
        <p:spPr>
          <a:xfrm>
            <a:off x="6406592" y="4181673"/>
            <a:ext cx="2351314" cy="1349017"/>
          </a:xfrm>
          <a:prstGeom prst="roundRect">
            <a:avLst>
              <a:gd name="adj" fmla="val 21923"/>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Andika" panose="02000000000000000000" pitchFamily="2" charset="0"/>
                <a:ea typeface="Andika" panose="02000000000000000000" pitchFamily="2" charset="0"/>
                <a:cs typeface="Andika" panose="02000000000000000000" pitchFamily="2" charset="0"/>
              </a:rPr>
              <a:t>4.</a:t>
            </a:r>
            <a:r>
              <a:rPr lang="en-GB" dirty="0">
                <a:solidFill>
                  <a:schemeClr val="bg1"/>
                </a:solidFill>
                <a:latin typeface="Andika" panose="02000000000000000000" pitchFamily="2" charset="0"/>
                <a:ea typeface="Andika" panose="02000000000000000000" pitchFamily="2" charset="0"/>
                <a:cs typeface="Andika" panose="02000000000000000000" pitchFamily="2" charset="0"/>
              </a:rPr>
              <a:t> </a:t>
            </a:r>
            <a:r>
              <a:rPr lang="en-GB" u="sng" dirty="0">
                <a:solidFill>
                  <a:srgbClr val="FF0000"/>
                </a:solidFill>
                <a:latin typeface="Andika" panose="02000000000000000000" pitchFamily="2" charset="0"/>
                <a:ea typeface="Andika" panose="02000000000000000000" pitchFamily="2" charset="0"/>
                <a:cs typeface="Andika" panose="02000000000000000000" pitchFamily="2" charset="0"/>
              </a:rPr>
              <a:t>scar</a:t>
            </a:r>
            <a:r>
              <a:rPr lang="en-GB" dirty="0">
                <a:solidFill>
                  <a:schemeClr val="bg1"/>
                </a:solidFill>
                <a:latin typeface="Andika" panose="02000000000000000000" pitchFamily="2" charset="0"/>
                <a:ea typeface="Andika" panose="02000000000000000000" pitchFamily="2" charset="0"/>
                <a:cs typeface="Andika" panose="02000000000000000000" pitchFamily="2" charset="0"/>
              </a:rPr>
              <a:t>y</a:t>
            </a:r>
          </a:p>
        </p:txBody>
      </p:sp>
      <p:sp>
        <p:nvSpPr>
          <p:cNvPr id="19" name="Title 1">
            <a:extLst>
              <a:ext uri="{FF2B5EF4-FFF2-40B4-BE49-F238E27FC236}">
                <a16:creationId xmlns:a16="http://schemas.microsoft.com/office/drawing/2014/main" id="{1B4AB500-C711-94E6-0EC2-FC502538B119}"/>
              </a:ext>
            </a:extLst>
          </p:cNvPr>
          <p:cNvSpPr txBox="1">
            <a:spLocks/>
          </p:cNvSpPr>
          <p:nvPr/>
        </p:nvSpPr>
        <p:spPr>
          <a:xfrm>
            <a:off x="3598571" y="2317680"/>
            <a:ext cx="2351314" cy="1349017"/>
          </a:xfrm>
          <a:prstGeom prst="roundRect">
            <a:avLst>
              <a:gd name="adj" fmla="val 21923"/>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Andika" panose="02000000000000000000" pitchFamily="2" charset="0"/>
                <a:ea typeface="Andika" panose="02000000000000000000" pitchFamily="2" charset="0"/>
                <a:cs typeface="Andika" panose="02000000000000000000" pitchFamily="2" charset="0"/>
              </a:rPr>
              <a:t>1.</a:t>
            </a:r>
            <a:r>
              <a:rPr lang="en-GB" dirty="0">
                <a:solidFill>
                  <a:schemeClr val="bg1"/>
                </a:solidFill>
                <a:latin typeface="Andika" panose="02000000000000000000" pitchFamily="2" charset="0"/>
                <a:ea typeface="Andika" panose="02000000000000000000" pitchFamily="2" charset="0"/>
                <a:cs typeface="Andika" panose="02000000000000000000" pitchFamily="2" charset="0"/>
              </a:rPr>
              <a:t> </a:t>
            </a:r>
            <a:r>
              <a:rPr lang="en-GB" u="sng" dirty="0">
                <a:solidFill>
                  <a:srgbClr val="FF0000"/>
                </a:solidFill>
                <a:latin typeface="Andika" panose="02000000000000000000" pitchFamily="2" charset="0"/>
                <a:ea typeface="Andika" panose="02000000000000000000" pitchFamily="2" charset="0"/>
                <a:cs typeface="Andika" panose="02000000000000000000" pitchFamily="2" charset="0"/>
              </a:rPr>
              <a:t>hikin</a:t>
            </a:r>
            <a:r>
              <a:rPr lang="en-GB" dirty="0">
                <a:solidFill>
                  <a:schemeClr val="bg1"/>
                </a:solidFill>
                <a:latin typeface="Andika" panose="02000000000000000000" pitchFamily="2" charset="0"/>
                <a:ea typeface="Andika" panose="02000000000000000000" pitchFamily="2" charset="0"/>
                <a:cs typeface="Andika" panose="02000000000000000000" pitchFamily="2" charset="0"/>
              </a:rPr>
              <a:t>g</a:t>
            </a:r>
          </a:p>
        </p:txBody>
      </p:sp>
      <p:sp>
        <p:nvSpPr>
          <p:cNvPr id="10" name="Red Oval">
            <a:extLst>
              <a:ext uri="{FF2B5EF4-FFF2-40B4-BE49-F238E27FC236}">
                <a16:creationId xmlns:a16="http://schemas.microsoft.com/office/drawing/2014/main" id="{8D3EBFD5-82F3-796A-5DED-4137E46CF11D}"/>
              </a:ext>
            </a:extLst>
          </p:cNvPr>
          <p:cNvSpPr/>
          <p:nvPr/>
        </p:nvSpPr>
        <p:spPr>
          <a:xfrm>
            <a:off x="467256" y="2982753"/>
            <a:ext cx="2547938" cy="2547937"/>
          </a:xfrm>
          <a:prstGeom prst="ellipse">
            <a:avLst/>
          </a:prstGeom>
          <a:solidFill>
            <a:srgbClr val="FF0000"/>
          </a:solid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2" name="TextBox 11">
            <a:extLst>
              <a:ext uri="{FF2B5EF4-FFF2-40B4-BE49-F238E27FC236}">
                <a16:creationId xmlns:a16="http://schemas.microsoft.com/office/drawing/2014/main" id="{76C9B103-4D2D-E757-1AB0-43259C072B34}"/>
              </a:ext>
            </a:extLst>
          </p:cNvPr>
          <p:cNvSpPr txBox="1"/>
          <p:nvPr/>
        </p:nvSpPr>
        <p:spPr>
          <a:xfrm>
            <a:off x="691615" y="5689373"/>
            <a:ext cx="2113551" cy="408623"/>
          </a:xfrm>
          <a:prstGeom prst="roundRect">
            <a:avLst/>
          </a:prstGeom>
          <a:solidFill>
            <a:srgbClr val="FF0000"/>
          </a:solidFill>
          <a:ln w="28575">
            <a:solidFill>
              <a:srgbClr val="FFC000"/>
            </a:solidFill>
          </a:ln>
        </p:spPr>
        <p:txBody>
          <a:bodyPr wrap="square" rtlCol="0">
            <a:spAutoFit/>
          </a:bodyPr>
          <a:lstStyle/>
          <a:p>
            <a:pPr algn="ctr"/>
            <a:r>
              <a:rPr lang="en-GB" dirty="0">
                <a:solidFill>
                  <a:schemeClr val="bg1"/>
                </a:solidFill>
              </a:rPr>
              <a:t>TIME’S UP!</a:t>
            </a:r>
          </a:p>
        </p:txBody>
      </p:sp>
      <p:sp>
        <p:nvSpPr>
          <p:cNvPr id="21" name="Oval 20">
            <a:extLst>
              <a:ext uri="{FF2B5EF4-FFF2-40B4-BE49-F238E27FC236}">
                <a16:creationId xmlns:a16="http://schemas.microsoft.com/office/drawing/2014/main" id="{9BC0ADD0-B86F-97C6-9239-323CCD5C8517}"/>
              </a:ext>
            </a:extLst>
          </p:cNvPr>
          <p:cNvSpPr/>
          <p:nvPr/>
        </p:nvSpPr>
        <p:spPr>
          <a:xfrm>
            <a:off x="1693985" y="4207681"/>
            <a:ext cx="100806" cy="101275"/>
          </a:xfrm>
          <a:prstGeom prst="ellipse">
            <a:avLst/>
          </a:prstGeom>
          <a:solidFill>
            <a:schemeClr val="tx1"/>
          </a:solidFill>
          <a:ln w="9525">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cxnSp>
        <p:nvCxnSpPr>
          <p:cNvPr id="22" name="Straight Connector 21">
            <a:extLst>
              <a:ext uri="{FF2B5EF4-FFF2-40B4-BE49-F238E27FC236}">
                <a16:creationId xmlns:a16="http://schemas.microsoft.com/office/drawing/2014/main" id="{D58E8EA6-4AEE-7C8B-7C55-DD314227087F}"/>
              </a:ext>
            </a:extLst>
          </p:cNvPr>
          <p:cNvCxnSpPr>
            <a:cxnSpLocks/>
          </p:cNvCxnSpPr>
          <p:nvPr/>
        </p:nvCxnSpPr>
        <p:spPr>
          <a:xfrm>
            <a:off x="1741225" y="2982753"/>
            <a:ext cx="0" cy="223095"/>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CA0EC5A8-413A-3BFB-ACC9-93C9903E8EA7}"/>
              </a:ext>
            </a:extLst>
          </p:cNvPr>
          <p:cNvCxnSpPr>
            <a:cxnSpLocks/>
          </p:cNvCxnSpPr>
          <p:nvPr/>
        </p:nvCxnSpPr>
        <p:spPr>
          <a:xfrm>
            <a:off x="1741225" y="5281963"/>
            <a:ext cx="0" cy="235911"/>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D49A0293-142E-CD2B-9544-42C86912401E}"/>
              </a:ext>
            </a:extLst>
          </p:cNvPr>
          <p:cNvCxnSpPr>
            <a:cxnSpLocks/>
          </p:cNvCxnSpPr>
          <p:nvPr/>
        </p:nvCxnSpPr>
        <p:spPr>
          <a:xfrm>
            <a:off x="2335587" y="5073727"/>
            <a:ext cx="150648" cy="205515"/>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203F8E1D-2850-1BB2-F9AF-3C4ACE0233BE}"/>
              </a:ext>
            </a:extLst>
          </p:cNvPr>
          <p:cNvCxnSpPr>
            <a:cxnSpLocks/>
          </p:cNvCxnSpPr>
          <p:nvPr/>
        </p:nvCxnSpPr>
        <p:spPr>
          <a:xfrm>
            <a:off x="1012534" y="3189906"/>
            <a:ext cx="150648" cy="205515"/>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1C6EA3C9-DD1E-6CB4-0F84-5F311BF0A040}"/>
              </a:ext>
            </a:extLst>
          </p:cNvPr>
          <p:cNvCxnSpPr>
            <a:cxnSpLocks/>
          </p:cNvCxnSpPr>
          <p:nvPr/>
        </p:nvCxnSpPr>
        <p:spPr>
          <a:xfrm>
            <a:off x="597329" y="3683642"/>
            <a:ext cx="233574" cy="119069"/>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F7CD043D-BF08-EAB7-9B90-AB3A352BFB20}"/>
              </a:ext>
            </a:extLst>
          </p:cNvPr>
          <p:cNvCxnSpPr>
            <a:cxnSpLocks/>
          </p:cNvCxnSpPr>
          <p:nvPr/>
        </p:nvCxnSpPr>
        <p:spPr>
          <a:xfrm>
            <a:off x="2634003" y="4712351"/>
            <a:ext cx="233574" cy="119069"/>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EBAA2371-9DC6-1667-FF38-0D300332760A}"/>
              </a:ext>
            </a:extLst>
          </p:cNvPr>
          <p:cNvCxnSpPr>
            <a:cxnSpLocks/>
          </p:cNvCxnSpPr>
          <p:nvPr/>
        </p:nvCxnSpPr>
        <p:spPr>
          <a:xfrm>
            <a:off x="2766347" y="4244990"/>
            <a:ext cx="241994" cy="0"/>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5CE1100A-D041-B610-605D-C52BE1942DEE}"/>
              </a:ext>
            </a:extLst>
          </p:cNvPr>
          <p:cNvCxnSpPr>
            <a:cxnSpLocks/>
          </p:cNvCxnSpPr>
          <p:nvPr/>
        </p:nvCxnSpPr>
        <p:spPr>
          <a:xfrm>
            <a:off x="467256" y="4266619"/>
            <a:ext cx="241994" cy="0"/>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8D9AA3BF-A8EF-25F0-1E60-B52BFC554660}"/>
              </a:ext>
            </a:extLst>
          </p:cNvPr>
          <p:cNvCxnSpPr>
            <a:cxnSpLocks/>
          </p:cNvCxnSpPr>
          <p:nvPr/>
        </p:nvCxnSpPr>
        <p:spPr>
          <a:xfrm flipV="1">
            <a:off x="2687081" y="3697692"/>
            <a:ext cx="200263" cy="105019"/>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16751A25-6A60-95E5-1CC4-459E677921F7}"/>
              </a:ext>
            </a:extLst>
          </p:cNvPr>
          <p:cNvCxnSpPr>
            <a:cxnSpLocks/>
          </p:cNvCxnSpPr>
          <p:nvPr/>
        </p:nvCxnSpPr>
        <p:spPr>
          <a:xfrm flipV="1">
            <a:off x="627096" y="4728747"/>
            <a:ext cx="200263" cy="105019"/>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D07E2CB-93A9-DE54-7FF5-3C1C7548861E}"/>
              </a:ext>
            </a:extLst>
          </p:cNvPr>
          <p:cNvCxnSpPr>
            <a:cxnSpLocks/>
          </p:cNvCxnSpPr>
          <p:nvPr/>
        </p:nvCxnSpPr>
        <p:spPr>
          <a:xfrm flipV="1">
            <a:off x="987726" y="5073727"/>
            <a:ext cx="126308" cy="175958"/>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2FC9F03C-3B72-F929-113B-7B438305B16A}"/>
              </a:ext>
            </a:extLst>
          </p:cNvPr>
          <p:cNvCxnSpPr>
            <a:cxnSpLocks/>
          </p:cNvCxnSpPr>
          <p:nvPr/>
        </p:nvCxnSpPr>
        <p:spPr>
          <a:xfrm flipV="1">
            <a:off x="2391236" y="3231403"/>
            <a:ext cx="126308" cy="175958"/>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grpSp>
        <p:nvGrpSpPr>
          <p:cNvPr id="36" name="Group 35">
            <a:extLst>
              <a:ext uri="{FF2B5EF4-FFF2-40B4-BE49-F238E27FC236}">
                <a16:creationId xmlns:a16="http://schemas.microsoft.com/office/drawing/2014/main" id="{A052C3CD-0D12-5861-00D1-11F739744973}"/>
              </a:ext>
            </a:extLst>
          </p:cNvPr>
          <p:cNvGrpSpPr>
            <a:grpSpLocks/>
          </p:cNvGrpSpPr>
          <p:nvPr/>
        </p:nvGrpSpPr>
        <p:grpSpPr bwMode="auto">
          <a:xfrm rot="10800000">
            <a:off x="1740453" y="3162513"/>
            <a:ext cx="7938" cy="2208212"/>
            <a:chOff x="6948614" y="3503140"/>
            <a:chExt cx="7930" cy="2208694"/>
          </a:xfrm>
        </p:grpSpPr>
        <p:cxnSp>
          <p:nvCxnSpPr>
            <p:cNvPr id="37" name="Straight Connector 36">
              <a:extLst>
                <a:ext uri="{FF2B5EF4-FFF2-40B4-BE49-F238E27FC236}">
                  <a16:creationId xmlns:a16="http://schemas.microsoft.com/office/drawing/2014/main" id="{8E431F48-DEA3-5A70-F61C-6CE94C87BB06}"/>
                </a:ext>
              </a:extLst>
            </p:cNvPr>
            <p:cNvCxnSpPr/>
            <p:nvPr/>
          </p:nvCxnSpPr>
          <p:spPr>
            <a:xfrm>
              <a:off x="6948614" y="3503140"/>
              <a:ext cx="4758" cy="1105141"/>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ADA33F04-A3F2-E3F8-1EF5-F337DBBDBDC8}"/>
                </a:ext>
              </a:extLst>
            </p:cNvPr>
            <p:cNvCxnSpPr/>
            <p:nvPr/>
          </p:nvCxnSpPr>
          <p:spPr>
            <a:xfrm>
              <a:off x="6951786" y="4606693"/>
              <a:ext cx="4758" cy="1105141"/>
            </a:xfrm>
            <a:prstGeom prst="line">
              <a:avLst/>
            </a:prstGeom>
            <a:ln w="38100">
              <a:solidFill>
                <a:schemeClr val="accent3">
                  <a:lumMod val="75000"/>
                  <a:alpha val="0"/>
                </a:schemeClr>
              </a:solidFill>
            </a:ln>
          </p:spPr>
          <p:style>
            <a:lnRef idx="1">
              <a:schemeClr val="accent1"/>
            </a:lnRef>
            <a:fillRef idx="0">
              <a:schemeClr val="accent1"/>
            </a:fillRef>
            <a:effectRef idx="0">
              <a:schemeClr val="accent1"/>
            </a:effectRef>
            <a:fontRef idx="minor">
              <a:schemeClr val="tx1"/>
            </a:fontRef>
          </p:style>
        </p:cxnSp>
      </p:grpSp>
      <p:sp>
        <p:nvSpPr>
          <p:cNvPr id="40" name="TextBox 39">
            <a:extLst>
              <a:ext uri="{FF2B5EF4-FFF2-40B4-BE49-F238E27FC236}">
                <a16:creationId xmlns:a16="http://schemas.microsoft.com/office/drawing/2014/main" id="{26A50CD2-9B07-3E5C-93D3-50F3BB83488D}"/>
              </a:ext>
            </a:extLst>
          </p:cNvPr>
          <p:cNvSpPr txBox="1"/>
          <p:nvPr/>
        </p:nvSpPr>
        <p:spPr>
          <a:xfrm>
            <a:off x="314670" y="2196915"/>
            <a:ext cx="2851565" cy="510778"/>
          </a:xfrm>
          <a:prstGeom prst="roundRect">
            <a:avLst/>
          </a:prstGeom>
          <a:solidFill>
            <a:srgbClr val="7030A0"/>
          </a:solidFill>
        </p:spPr>
        <p:txBody>
          <a:bodyPr wrap="square" rtlCol="0">
            <a:spAutoFit/>
          </a:bodyPr>
          <a:lstStyle/>
          <a:p>
            <a:pPr algn="ctr"/>
            <a:r>
              <a:rPr lang="en-GB" sz="2400" dirty="0">
                <a:solidFill>
                  <a:schemeClr val="bg1"/>
                </a:solidFill>
              </a:rPr>
              <a:t>30 Second Timer</a:t>
            </a:r>
          </a:p>
        </p:txBody>
      </p:sp>
      <p:sp>
        <p:nvSpPr>
          <p:cNvPr id="7" name="TextBox 6">
            <a:extLst>
              <a:ext uri="{FF2B5EF4-FFF2-40B4-BE49-F238E27FC236}">
                <a16:creationId xmlns:a16="http://schemas.microsoft.com/office/drawing/2014/main" id="{4E07083D-D162-EDA2-CFB2-2A8ACD3F300D}"/>
              </a:ext>
            </a:extLst>
          </p:cNvPr>
          <p:cNvSpPr txBox="1"/>
          <p:nvPr/>
        </p:nvSpPr>
        <p:spPr>
          <a:xfrm>
            <a:off x="9425653" y="2394857"/>
            <a:ext cx="1973867" cy="2990374"/>
          </a:xfrm>
          <a:prstGeom prst="roundRect">
            <a:avLst/>
          </a:prstGeom>
          <a:solidFill>
            <a:schemeClr val="bg1">
              <a:lumMod val="95000"/>
            </a:schemeClr>
          </a:solidFill>
        </p:spPr>
        <p:txBody>
          <a:bodyPr wrap="square" rtlCol="0">
            <a:spAutoFit/>
          </a:bodyPr>
          <a:lstStyle/>
          <a:p>
            <a:pPr algn="ctr"/>
            <a:r>
              <a:rPr lang="en-GB" sz="4400" dirty="0"/>
              <a:t>hiking </a:t>
            </a:r>
          </a:p>
          <a:p>
            <a:pPr algn="ctr"/>
            <a:r>
              <a:rPr lang="en-GB" sz="4400" dirty="0"/>
              <a:t>hiked </a:t>
            </a:r>
          </a:p>
          <a:p>
            <a:pPr algn="ctr"/>
            <a:r>
              <a:rPr lang="en-GB" sz="4400" dirty="0"/>
              <a:t>hiker </a:t>
            </a:r>
          </a:p>
          <a:p>
            <a:pPr algn="ctr"/>
            <a:r>
              <a:rPr lang="en-GB" sz="4400" dirty="0"/>
              <a:t>scary </a:t>
            </a:r>
          </a:p>
        </p:txBody>
      </p:sp>
      <p:cxnSp>
        <p:nvCxnSpPr>
          <p:cNvPr id="4" name="Straight Connector 3">
            <a:extLst>
              <a:ext uri="{FF2B5EF4-FFF2-40B4-BE49-F238E27FC236}">
                <a16:creationId xmlns:a16="http://schemas.microsoft.com/office/drawing/2014/main" id="{3D650277-79DF-19ED-9AC3-4758AA7ECD17}"/>
              </a:ext>
            </a:extLst>
          </p:cNvPr>
          <p:cNvCxnSpPr/>
          <p:nvPr/>
        </p:nvCxnSpPr>
        <p:spPr>
          <a:xfrm>
            <a:off x="4638950" y="3231403"/>
            <a:ext cx="578044" cy="0"/>
          </a:xfrm>
          <a:prstGeom prst="line">
            <a:avLst/>
          </a:prstGeom>
        </p:spPr>
        <p:style>
          <a:lnRef idx="1">
            <a:schemeClr val="accent1"/>
          </a:lnRef>
          <a:fillRef idx="0">
            <a:schemeClr val="accent1"/>
          </a:fillRef>
          <a:effectRef idx="0">
            <a:schemeClr val="accent1"/>
          </a:effectRef>
          <a:fontRef idx="minor">
            <a:schemeClr val="tx1"/>
          </a:fontRef>
        </p:style>
      </p:cxnSp>
      <p:sp>
        <p:nvSpPr>
          <p:cNvPr id="41" name="TextBox 40">
            <a:extLst>
              <a:ext uri="{FF2B5EF4-FFF2-40B4-BE49-F238E27FC236}">
                <a16:creationId xmlns:a16="http://schemas.microsoft.com/office/drawing/2014/main" id="{0A4E4727-BCD6-9797-B574-6054F733D53E}"/>
              </a:ext>
            </a:extLst>
          </p:cNvPr>
          <p:cNvSpPr txBox="1"/>
          <p:nvPr/>
        </p:nvSpPr>
        <p:spPr>
          <a:xfrm>
            <a:off x="691615" y="5689373"/>
            <a:ext cx="2113551" cy="408623"/>
          </a:xfrm>
          <a:prstGeom prst="roundRect">
            <a:avLst/>
          </a:prstGeom>
          <a:solidFill>
            <a:srgbClr val="FF0000"/>
          </a:solidFill>
          <a:ln w="28575">
            <a:solidFill>
              <a:srgbClr val="FFC000"/>
            </a:solidFill>
          </a:ln>
        </p:spPr>
        <p:txBody>
          <a:bodyPr wrap="square" rtlCol="0">
            <a:spAutoFit/>
          </a:bodyPr>
          <a:lstStyle/>
          <a:p>
            <a:pPr algn="ctr"/>
            <a:r>
              <a:rPr lang="en-GB" dirty="0">
                <a:solidFill>
                  <a:schemeClr val="bg1"/>
                </a:solidFill>
              </a:rPr>
              <a:t>TIME’S UP!</a:t>
            </a:r>
          </a:p>
        </p:txBody>
      </p:sp>
      <p:pic>
        <p:nvPicPr>
          <p:cNvPr id="39" name="Picture 38" descr="A toy figurine of a cartoon character&#10;&#10;Description automatically generated with low confidence">
            <a:extLst>
              <a:ext uri="{FF2B5EF4-FFF2-40B4-BE49-F238E27FC236}">
                <a16:creationId xmlns:a16="http://schemas.microsoft.com/office/drawing/2014/main" id="{45BF30F5-8C6C-2C21-994B-73141043E3F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305738" y="129547"/>
            <a:ext cx="2190564" cy="2188133"/>
          </a:xfrm>
          <a:prstGeom prst="rect">
            <a:avLst/>
          </a:prstGeom>
        </p:spPr>
      </p:pic>
    </p:spTree>
    <p:extLst>
      <p:ext uri="{BB962C8B-B14F-4D97-AF65-F5344CB8AC3E}">
        <p14:creationId xmlns:p14="http://schemas.microsoft.com/office/powerpoint/2010/main" val="186029618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flag flying in front of a building&#10;&#10;Description automatically generated with low confidence">
            <a:extLst>
              <a:ext uri="{FF2B5EF4-FFF2-40B4-BE49-F238E27FC236}">
                <a16:creationId xmlns:a16="http://schemas.microsoft.com/office/drawing/2014/main" id="{5751194D-481E-9C5D-7FA7-4F13A3F54E6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5" name="Picture 4" descr="A close-up of a toy&#10;&#10;Description automatically generated with medium confidence">
            <a:extLst>
              <a:ext uri="{FF2B5EF4-FFF2-40B4-BE49-F238E27FC236}">
                <a16:creationId xmlns:a16="http://schemas.microsoft.com/office/drawing/2014/main" id="{AEDAD691-208A-0D7D-25BA-7AEC5B59A79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2625400" y="4217426"/>
            <a:ext cx="2049449" cy="2640574"/>
          </a:xfrm>
          <a:prstGeom prst="rect">
            <a:avLst/>
          </a:prstGeom>
          <a:effectLst>
            <a:outerShdw blurRad="63500" sx="102000" sy="102000" algn="ctr" rotWithShape="0">
              <a:prstClr val="black">
                <a:alpha val="40000"/>
              </a:prstClr>
            </a:outerShdw>
          </a:effectLst>
        </p:spPr>
      </p:pic>
      <p:graphicFrame>
        <p:nvGraphicFramePr>
          <p:cNvPr id="7" name="Table 4">
            <a:extLst>
              <a:ext uri="{FF2B5EF4-FFF2-40B4-BE49-F238E27FC236}">
                <a16:creationId xmlns:a16="http://schemas.microsoft.com/office/drawing/2014/main" id="{F27B061C-BBB5-7253-90D7-E79123DB55D3}"/>
              </a:ext>
            </a:extLst>
          </p:cNvPr>
          <p:cNvGraphicFramePr>
            <a:graphicFrameLocks/>
          </p:cNvGraphicFramePr>
          <p:nvPr>
            <p:extLst>
              <p:ext uri="{D42A27DB-BD31-4B8C-83A1-F6EECF244321}">
                <p14:modId xmlns:p14="http://schemas.microsoft.com/office/powerpoint/2010/main" val="3579397382"/>
              </p:ext>
            </p:extLst>
          </p:nvPr>
        </p:nvGraphicFramePr>
        <p:xfrm>
          <a:off x="3009494" y="597746"/>
          <a:ext cx="6173010" cy="5022427"/>
        </p:xfrm>
        <a:graphic>
          <a:graphicData uri="http://schemas.openxmlformats.org/drawingml/2006/table">
            <a:tbl>
              <a:tblPr firstRow="1" bandRow="1">
                <a:tableStyleId>{5C22544A-7EE6-4342-B048-85BDC9FD1C3A}</a:tableStyleId>
              </a:tblPr>
              <a:tblGrid>
                <a:gridCol w="3086505">
                  <a:extLst>
                    <a:ext uri="{9D8B030D-6E8A-4147-A177-3AD203B41FA5}">
                      <a16:colId xmlns:a16="http://schemas.microsoft.com/office/drawing/2014/main" val="100053916"/>
                    </a:ext>
                  </a:extLst>
                </a:gridCol>
                <a:gridCol w="3086505">
                  <a:extLst>
                    <a:ext uri="{9D8B030D-6E8A-4147-A177-3AD203B41FA5}">
                      <a16:colId xmlns:a16="http://schemas.microsoft.com/office/drawing/2014/main" val="3074923577"/>
                    </a:ext>
                  </a:extLst>
                </a:gridCol>
              </a:tblGrid>
              <a:tr h="541867">
                <a:tc>
                  <a:txBody>
                    <a:bodyPr/>
                    <a:lstStyle/>
                    <a:p>
                      <a:r>
                        <a:rPr lang="en-GB" dirty="0"/>
                        <a:t>Activity</a:t>
                      </a:r>
                    </a:p>
                  </a:txBody>
                  <a:tcPr>
                    <a:solidFill>
                      <a:srgbClr val="7030A0"/>
                    </a:solidFill>
                  </a:tcPr>
                </a:tc>
                <a:tc>
                  <a:txBody>
                    <a:bodyPr/>
                    <a:lstStyle/>
                    <a:p>
                      <a:pPr algn="ctr"/>
                      <a:r>
                        <a:rPr lang="en-GB" dirty="0"/>
                        <a:t>Game Code</a:t>
                      </a:r>
                    </a:p>
                  </a:txBody>
                  <a:tcPr>
                    <a:solidFill>
                      <a:srgbClr val="7030A0"/>
                    </a:solidFill>
                  </a:tcPr>
                </a:tc>
                <a:extLst>
                  <a:ext uri="{0D108BD9-81ED-4DB2-BD59-A6C34878D82A}">
                    <a16:rowId xmlns:a16="http://schemas.microsoft.com/office/drawing/2014/main" val="1080527238"/>
                  </a:ext>
                </a:extLst>
              </a:tr>
              <a:tr h="640080">
                <a:tc>
                  <a:txBody>
                    <a:bodyPr/>
                    <a:lstStyle/>
                    <a:p>
                      <a:r>
                        <a:rPr lang="en-GB" dirty="0"/>
                        <a:t>Learn game</a:t>
                      </a:r>
                    </a:p>
                  </a:txBody>
                  <a:tcPr/>
                </a:tc>
                <a:tc>
                  <a:txBody>
                    <a:bodyPr/>
                    <a:lstStyle/>
                    <a:p>
                      <a:pPr algn="ctr"/>
                      <a:r>
                        <a:rPr lang="en-GB" sz="1800" kern="1200" dirty="0">
                          <a:solidFill>
                            <a:schemeClr val="dk1"/>
                          </a:solidFill>
                          <a:effectLst/>
                          <a:latin typeface="+mn-lt"/>
                          <a:ea typeface="+mn-ea"/>
                          <a:cs typeface="+mn-cs"/>
                        </a:rPr>
                        <a:t>SY2T2AW4L</a:t>
                      </a:r>
                    </a:p>
                  </a:txBody>
                  <a:tcPr/>
                </a:tc>
                <a:extLst>
                  <a:ext uri="{0D108BD9-81ED-4DB2-BD59-A6C34878D82A}">
                    <a16:rowId xmlns:a16="http://schemas.microsoft.com/office/drawing/2014/main" val="3827501023"/>
                  </a:ext>
                </a:extLst>
              </a:tr>
              <a:tr h="640080">
                <a:tc>
                  <a:txBody>
                    <a:bodyPr/>
                    <a:lstStyle/>
                    <a:p>
                      <a:r>
                        <a:rPr lang="en-GB" dirty="0"/>
                        <a:t>Practise game</a:t>
                      </a:r>
                    </a:p>
                  </a:txBody>
                  <a:tcPr/>
                </a:tc>
                <a:tc>
                  <a:txBody>
                    <a:bodyPr/>
                    <a:lstStyle/>
                    <a:p>
                      <a:pPr algn="ctr"/>
                      <a:r>
                        <a:rPr lang="en-GB" sz="1800" kern="1200" dirty="0">
                          <a:solidFill>
                            <a:schemeClr val="dk1"/>
                          </a:solidFill>
                          <a:effectLst/>
                          <a:latin typeface="+mn-lt"/>
                          <a:ea typeface="+mn-ea"/>
                          <a:cs typeface="+mn-cs"/>
                        </a:rPr>
                        <a:t>SY2T2AW4P</a:t>
                      </a:r>
                      <a:endParaRPr lang="en-GB" dirty="0"/>
                    </a:p>
                  </a:txBody>
                  <a:tcPr/>
                </a:tc>
                <a:extLst>
                  <a:ext uri="{0D108BD9-81ED-4DB2-BD59-A6C34878D82A}">
                    <a16:rowId xmlns:a16="http://schemas.microsoft.com/office/drawing/2014/main" val="3275912010"/>
                  </a:ext>
                </a:extLst>
              </a:tr>
              <a:tr h="640080">
                <a:tc>
                  <a:txBody>
                    <a:bodyPr/>
                    <a:lstStyle/>
                    <a:p>
                      <a:r>
                        <a:rPr lang="en-GB" dirty="0"/>
                        <a:t>Snake game (app only)</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800" kern="1200" dirty="0">
                          <a:solidFill>
                            <a:schemeClr val="dk1"/>
                          </a:solidFill>
                          <a:effectLst/>
                          <a:latin typeface="+mn-lt"/>
                          <a:ea typeface="+mn-ea"/>
                          <a:cs typeface="+mn-cs"/>
                        </a:rPr>
                        <a:t>SY2T2AW4S</a:t>
                      </a:r>
                      <a:endParaRPr lang="en-GB" dirty="0"/>
                    </a:p>
                  </a:txBody>
                  <a:tcPr/>
                </a:tc>
                <a:extLst>
                  <a:ext uri="{0D108BD9-81ED-4DB2-BD59-A6C34878D82A}">
                    <a16:rowId xmlns:a16="http://schemas.microsoft.com/office/drawing/2014/main" val="3135253869"/>
                  </a:ext>
                </a:extLst>
              </a:tr>
              <a:tr h="640080">
                <a:tc>
                  <a:txBody>
                    <a:bodyPr/>
                    <a:lstStyle/>
                    <a:p>
                      <a:r>
                        <a:rPr lang="en-GB" dirty="0"/>
                        <a:t>Frogger game (app only)</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800" kern="1200" dirty="0">
                          <a:solidFill>
                            <a:schemeClr val="dk1"/>
                          </a:solidFill>
                          <a:effectLst/>
                          <a:latin typeface="+mn-lt"/>
                          <a:ea typeface="+mn-ea"/>
                          <a:cs typeface="+mn-cs"/>
                        </a:rPr>
                        <a:t>SY2T2AW4F</a:t>
                      </a:r>
                    </a:p>
                  </a:txBody>
                  <a:tcPr/>
                </a:tc>
                <a:extLst>
                  <a:ext uri="{0D108BD9-81ED-4DB2-BD59-A6C34878D82A}">
                    <a16:rowId xmlns:a16="http://schemas.microsoft.com/office/drawing/2014/main" val="3480849814"/>
                  </a:ext>
                </a:extLst>
              </a:tr>
              <a:tr h="640080">
                <a:tc>
                  <a:txBody>
                    <a:bodyPr/>
                    <a:lstStyle/>
                    <a:p>
                      <a:r>
                        <a:rPr lang="en-GB" dirty="0"/>
                        <a:t>Anagram game (app only)</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800" kern="1200" dirty="0">
                          <a:solidFill>
                            <a:schemeClr val="dk1"/>
                          </a:solidFill>
                          <a:effectLst/>
                          <a:latin typeface="+mn-lt"/>
                          <a:ea typeface="+mn-ea"/>
                          <a:cs typeface="+mn-cs"/>
                        </a:rPr>
                        <a:t>SY2T2AW4A</a:t>
                      </a:r>
                    </a:p>
                  </a:txBody>
                  <a:tcPr/>
                </a:tc>
                <a:extLst>
                  <a:ext uri="{0D108BD9-81ED-4DB2-BD59-A6C34878D82A}">
                    <a16:rowId xmlns:a16="http://schemas.microsoft.com/office/drawing/2014/main" val="1353888042"/>
                  </a:ext>
                </a:extLst>
              </a:tr>
              <a:tr h="640080">
                <a:tc>
                  <a:txBody>
                    <a:bodyPr/>
                    <a:lstStyle/>
                    <a:p>
                      <a:r>
                        <a:rPr lang="en-GB" dirty="0"/>
                        <a:t>Sailing game (app only)</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800" kern="1200" dirty="0">
                          <a:solidFill>
                            <a:schemeClr val="dk1"/>
                          </a:solidFill>
                          <a:effectLst/>
                          <a:latin typeface="+mn-lt"/>
                          <a:ea typeface="+mn-ea"/>
                          <a:cs typeface="+mn-cs"/>
                        </a:rPr>
                        <a:t>SY2T2AW4Sa</a:t>
                      </a:r>
                      <a:endParaRPr lang="en-GB" dirty="0"/>
                    </a:p>
                  </a:txBody>
                  <a:tcPr/>
                </a:tc>
                <a:extLst>
                  <a:ext uri="{0D108BD9-81ED-4DB2-BD59-A6C34878D82A}">
                    <a16:rowId xmlns:a16="http://schemas.microsoft.com/office/drawing/2014/main" val="1139806352"/>
                  </a:ext>
                </a:extLst>
              </a:tr>
              <a:tr h="640080">
                <a:tc>
                  <a:txBody>
                    <a:bodyPr/>
                    <a:lstStyle/>
                    <a:p>
                      <a:r>
                        <a:rPr lang="en-GB" dirty="0"/>
                        <a:t>Feast game (app only)</a:t>
                      </a:r>
                    </a:p>
                  </a:txBody>
                  <a:tcPr/>
                </a:tc>
                <a:tc>
                  <a:txBody>
                    <a:bodyPr/>
                    <a:lstStyle/>
                    <a:p>
                      <a:pPr algn="ctr"/>
                      <a:r>
                        <a:rPr lang="en-GB" sz="1800" kern="1200" dirty="0">
                          <a:solidFill>
                            <a:schemeClr val="dk1"/>
                          </a:solidFill>
                          <a:effectLst/>
                          <a:latin typeface="+mn-lt"/>
                          <a:ea typeface="+mn-ea"/>
                          <a:cs typeface="+mn-cs"/>
                        </a:rPr>
                        <a:t>SY2T2AW4Fe </a:t>
                      </a:r>
                      <a:endParaRPr lang="en-GB" dirty="0"/>
                    </a:p>
                  </a:txBody>
                  <a:tcPr/>
                </a:tc>
                <a:extLst>
                  <a:ext uri="{0D108BD9-81ED-4DB2-BD59-A6C34878D82A}">
                    <a16:rowId xmlns:a16="http://schemas.microsoft.com/office/drawing/2014/main" val="2629414807"/>
                  </a:ext>
                </a:extLst>
              </a:tr>
            </a:tbl>
          </a:graphicData>
        </a:graphic>
      </p:graphicFrame>
    </p:spTree>
    <p:extLst>
      <p:ext uri="{BB962C8B-B14F-4D97-AF65-F5344CB8AC3E}">
        <p14:creationId xmlns:p14="http://schemas.microsoft.com/office/powerpoint/2010/main" val="28379649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nodeType="withEffect">
                                  <p:stCondLst>
                                    <p:cond delay="0"/>
                                  </p:stCondLst>
                                  <p:childTnLst>
                                    <p:animMotion origin="layout" path="M -1.25E-6 2.59259E-6 L -0.26094 -0.01297 " pathEditMode="relative" rAng="0" ptsTypes="AA">
                                      <p:cBhvr>
                                        <p:cTn id="6" dur="2000" fill="hold"/>
                                        <p:tgtEl>
                                          <p:spTgt spid="5"/>
                                        </p:tgtEl>
                                        <p:attrNameLst>
                                          <p:attrName>ppt_x</p:attrName>
                                          <p:attrName>ppt_y</p:attrName>
                                        </p:attrNameLst>
                                      </p:cBhvr>
                                      <p:rCtr x="-13047" y="-648"/>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picture containing background pattern&#10;&#10;Description automatically generated">
            <a:extLst>
              <a:ext uri="{FF2B5EF4-FFF2-40B4-BE49-F238E27FC236}">
                <a16:creationId xmlns:a16="http://schemas.microsoft.com/office/drawing/2014/main" id="{608D4F19-45E5-774D-DC7A-A4C0EE9049E3}"/>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6765" y="0"/>
            <a:ext cx="12178469" cy="6858000"/>
          </a:xfrm>
          <a:prstGeom prst="rect">
            <a:avLst/>
          </a:prstGeom>
        </p:spPr>
      </p:pic>
      <p:sp>
        <p:nvSpPr>
          <p:cNvPr id="8" name="Rectangle: Rounded Corners 7">
            <a:extLst>
              <a:ext uri="{FF2B5EF4-FFF2-40B4-BE49-F238E27FC236}">
                <a16:creationId xmlns:a16="http://schemas.microsoft.com/office/drawing/2014/main" id="{EDDECF4A-451D-AC61-C3ED-F37579B78994}"/>
              </a:ext>
            </a:extLst>
          </p:cNvPr>
          <p:cNvSpPr/>
          <p:nvPr/>
        </p:nvSpPr>
        <p:spPr>
          <a:xfrm>
            <a:off x="2087730" y="1659102"/>
            <a:ext cx="8016536" cy="4136994"/>
          </a:xfrm>
          <a:prstGeom prst="round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9" name="Picture 8" descr="A picture containing text&#10;&#10;Description automatically generated">
            <a:extLst>
              <a:ext uri="{FF2B5EF4-FFF2-40B4-BE49-F238E27FC236}">
                <a16:creationId xmlns:a16="http://schemas.microsoft.com/office/drawing/2014/main" id="{658707E3-AD78-05FB-DA5A-EF0751997F5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389437" y="3806660"/>
            <a:ext cx="2556073" cy="1424548"/>
          </a:xfrm>
          <a:prstGeom prst="rect">
            <a:avLst/>
          </a:prstGeom>
        </p:spPr>
      </p:pic>
      <p:sp>
        <p:nvSpPr>
          <p:cNvPr id="11266" name="Title 1">
            <a:extLst>
              <a:ext uri="{FF2B5EF4-FFF2-40B4-BE49-F238E27FC236}">
                <a16:creationId xmlns:a16="http://schemas.microsoft.com/office/drawing/2014/main" id="{9AFD9B2D-C6E6-FEA9-2F40-C75AC71C59F2}"/>
              </a:ext>
            </a:extLst>
          </p:cNvPr>
          <p:cNvSpPr>
            <a:spLocks noGrp="1"/>
          </p:cNvSpPr>
          <p:nvPr>
            <p:ph type="title"/>
          </p:nvPr>
        </p:nvSpPr>
        <p:spPr>
          <a:xfrm>
            <a:off x="1764144" y="573434"/>
            <a:ext cx="8709891" cy="870533"/>
          </a:xfrm>
          <a:prstGeom prst="roundRect">
            <a:avLst>
              <a:gd name="adj" fmla="val 50000"/>
            </a:avLst>
          </a:prstGeom>
          <a:solidFill>
            <a:srgbClr val="7030A0"/>
          </a:solidFill>
          <a:effectLst>
            <a:outerShdw blurRad="50800" dist="38100" dir="5400000" algn="t" rotWithShape="0">
              <a:prstClr val="black">
                <a:alpha val="40000"/>
              </a:prstClr>
            </a:outerShdw>
          </a:effectLst>
        </p:spPr>
        <p:txBody>
          <a:bodyPr/>
          <a:lstStyle/>
          <a:p>
            <a:pPr algn="ctr" eaLnBrk="1" hangingPunct="1"/>
            <a:r>
              <a:rPr lang="en-GB" altLang="en-US" sz="2800" dirty="0">
                <a:solidFill>
                  <a:schemeClr val="bg1"/>
                </a:solidFill>
                <a:latin typeface="+mj-lt"/>
              </a:rPr>
              <a:t>Here are this week’s spellings to practise:</a:t>
            </a:r>
          </a:p>
        </p:txBody>
      </p:sp>
      <p:sp>
        <p:nvSpPr>
          <p:cNvPr id="3" name="Rectangle 2">
            <a:extLst>
              <a:ext uri="{FF2B5EF4-FFF2-40B4-BE49-F238E27FC236}">
                <a16:creationId xmlns:a16="http://schemas.microsoft.com/office/drawing/2014/main" id="{14A98FF5-4F3C-D9B6-7AF1-1894F0939983}"/>
              </a:ext>
            </a:extLst>
          </p:cNvPr>
          <p:cNvSpPr>
            <a:spLocks noChangeArrowheads="1"/>
          </p:cNvSpPr>
          <p:nvPr/>
        </p:nvSpPr>
        <p:spPr bwMode="auto">
          <a:xfrm>
            <a:off x="3338132" y="1740397"/>
            <a:ext cx="2816827" cy="39744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72000" rIns="0" bIns="72000">
            <a:spAutoFit/>
          </a:bodyPr>
          <a:lstStyle>
            <a:lvl1pPr>
              <a:lnSpc>
                <a:spcPct val="90000"/>
              </a:lnSpc>
              <a:spcBef>
                <a:spcPts val="1000"/>
              </a:spcBef>
              <a:buFont typeface="Arial" panose="020B0604020202020204" pitchFamily="34" charset="0"/>
              <a:buChar char="•"/>
              <a:defRPr>
                <a:solidFill>
                  <a:srgbClr val="1C1C1C"/>
                </a:solidFill>
                <a:latin typeface="Twinkl" pitchFamily="2"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9pPr>
          </a:lstStyle>
          <a:p>
            <a:pPr>
              <a:lnSpc>
                <a:spcPct val="150000"/>
              </a:lnSpc>
              <a:spcBef>
                <a:spcPct val="0"/>
              </a:spcBef>
              <a:buNone/>
            </a:pPr>
            <a:r>
              <a:rPr lang="en-GB" altLang="en-US" sz="2400" dirty="0">
                <a:solidFill>
                  <a:schemeClr val="tx1"/>
                </a:solidFill>
                <a:latin typeface="+mn-lt"/>
              </a:rPr>
              <a:t>1.	hiking </a:t>
            </a:r>
          </a:p>
          <a:p>
            <a:pPr>
              <a:lnSpc>
                <a:spcPct val="150000"/>
              </a:lnSpc>
              <a:spcBef>
                <a:spcPct val="0"/>
              </a:spcBef>
              <a:buNone/>
            </a:pPr>
            <a:r>
              <a:rPr lang="en-GB" altLang="en-US" sz="2400" dirty="0">
                <a:solidFill>
                  <a:schemeClr val="tx1"/>
                </a:solidFill>
                <a:latin typeface="+mn-lt"/>
              </a:rPr>
              <a:t>2.	hiked </a:t>
            </a:r>
          </a:p>
          <a:p>
            <a:pPr>
              <a:lnSpc>
                <a:spcPct val="150000"/>
              </a:lnSpc>
              <a:spcBef>
                <a:spcPct val="0"/>
              </a:spcBef>
              <a:buNone/>
            </a:pPr>
            <a:r>
              <a:rPr lang="en-GB" altLang="en-US" sz="2400" dirty="0">
                <a:solidFill>
                  <a:schemeClr val="tx1"/>
                </a:solidFill>
                <a:latin typeface="+mn-lt"/>
              </a:rPr>
              <a:t>3.	hiker </a:t>
            </a:r>
          </a:p>
          <a:p>
            <a:pPr>
              <a:lnSpc>
                <a:spcPct val="150000"/>
              </a:lnSpc>
              <a:spcBef>
                <a:spcPct val="0"/>
              </a:spcBef>
              <a:buNone/>
            </a:pPr>
            <a:r>
              <a:rPr lang="en-GB" altLang="en-US" sz="2400" dirty="0">
                <a:solidFill>
                  <a:schemeClr val="tx1"/>
                </a:solidFill>
                <a:latin typeface="+mn-lt"/>
              </a:rPr>
              <a:t>4.	nicer </a:t>
            </a:r>
          </a:p>
          <a:p>
            <a:pPr>
              <a:lnSpc>
                <a:spcPct val="150000"/>
              </a:lnSpc>
              <a:spcBef>
                <a:spcPct val="0"/>
              </a:spcBef>
              <a:buNone/>
            </a:pPr>
            <a:r>
              <a:rPr lang="en-GB" altLang="en-US" sz="2400" dirty="0">
                <a:solidFill>
                  <a:schemeClr val="tx1"/>
                </a:solidFill>
                <a:latin typeface="+mn-lt"/>
              </a:rPr>
              <a:t>5.	nicest </a:t>
            </a:r>
          </a:p>
          <a:p>
            <a:pPr>
              <a:lnSpc>
                <a:spcPct val="150000"/>
              </a:lnSpc>
              <a:spcBef>
                <a:spcPct val="0"/>
              </a:spcBef>
              <a:buNone/>
            </a:pPr>
            <a:r>
              <a:rPr lang="en-GB" altLang="en-US" sz="2400" dirty="0">
                <a:solidFill>
                  <a:schemeClr val="tx1"/>
                </a:solidFill>
                <a:latin typeface="+mn-lt"/>
              </a:rPr>
              <a:t>6.	shiny</a:t>
            </a:r>
          </a:p>
          <a:p>
            <a:pPr>
              <a:lnSpc>
                <a:spcPct val="150000"/>
              </a:lnSpc>
              <a:spcBef>
                <a:spcPct val="0"/>
              </a:spcBef>
              <a:buNone/>
            </a:pPr>
            <a:r>
              <a:rPr lang="en-GB" altLang="en-US" sz="2400" dirty="0">
                <a:solidFill>
                  <a:schemeClr val="tx1"/>
                </a:solidFill>
                <a:latin typeface="+mn-lt"/>
              </a:rPr>
              <a:t>7.	shining</a:t>
            </a:r>
          </a:p>
        </p:txBody>
      </p:sp>
      <p:sp>
        <p:nvSpPr>
          <p:cNvPr id="5" name="Rectangle 4">
            <a:extLst>
              <a:ext uri="{FF2B5EF4-FFF2-40B4-BE49-F238E27FC236}">
                <a16:creationId xmlns:a16="http://schemas.microsoft.com/office/drawing/2014/main" id="{D904D6C1-734D-0AB9-F629-AB913652AEC5}"/>
              </a:ext>
            </a:extLst>
          </p:cNvPr>
          <p:cNvSpPr>
            <a:spLocks noChangeArrowheads="1"/>
          </p:cNvSpPr>
          <p:nvPr/>
        </p:nvSpPr>
        <p:spPr bwMode="auto">
          <a:xfrm>
            <a:off x="6827510" y="1740397"/>
            <a:ext cx="2816827" cy="2312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72000" rIns="0" bIns="72000">
            <a:spAutoFit/>
          </a:bodyPr>
          <a:lstStyle>
            <a:lvl1pPr>
              <a:lnSpc>
                <a:spcPct val="90000"/>
              </a:lnSpc>
              <a:spcBef>
                <a:spcPts val="1000"/>
              </a:spcBef>
              <a:buFont typeface="Arial" panose="020B0604020202020204" pitchFamily="34" charset="0"/>
              <a:buChar char="•"/>
              <a:defRPr>
                <a:solidFill>
                  <a:srgbClr val="1C1C1C"/>
                </a:solidFill>
                <a:latin typeface="Twinkl" pitchFamily="2"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9pPr>
          </a:lstStyle>
          <a:p>
            <a:pPr>
              <a:lnSpc>
                <a:spcPct val="150000"/>
              </a:lnSpc>
              <a:spcBef>
                <a:spcPct val="0"/>
              </a:spcBef>
              <a:buNone/>
            </a:pPr>
            <a:r>
              <a:rPr lang="en-GB" altLang="en-US" sz="2400" dirty="0">
                <a:solidFill>
                  <a:schemeClr val="tx1"/>
                </a:solidFill>
                <a:latin typeface="+mn-lt"/>
              </a:rPr>
              <a:t>8.	scary</a:t>
            </a:r>
          </a:p>
          <a:p>
            <a:pPr>
              <a:lnSpc>
                <a:spcPct val="150000"/>
              </a:lnSpc>
              <a:spcBef>
                <a:spcPct val="0"/>
              </a:spcBef>
              <a:buNone/>
            </a:pPr>
            <a:r>
              <a:rPr lang="en-GB" altLang="en-US" sz="2400" dirty="0">
                <a:solidFill>
                  <a:schemeClr val="tx1"/>
                </a:solidFill>
                <a:latin typeface="+mn-lt"/>
              </a:rPr>
              <a:t>9.	scaring</a:t>
            </a:r>
          </a:p>
          <a:p>
            <a:pPr>
              <a:lnSpc>
                <a:spcPct val="150000"/>
              </a:lnSpc>
              <a:spcBef>
                <a:spcPct val="0"/>
              </a:spcBef>
              <a:buNone/>
            </a:pPr>
            <a:r>
              <a:rPr lang="en-GB" altLang="en-US" sz="2400" dirty="0">
                <a:solidFill>
                  <a:schemeClr val="tx1"/>
                </a:solidFill>
                <a:latin typeface="+mn-lt"/>
              </a:rPr>
              <a:t>10.	icy</a:t>
            </a:r>
          </a:p>
          <a:p>
            <a:pPr>
              <a:lnSpc>
                <a:spcPct val="150000"/>
              </a:lnSpc>
              <a:spcBef>
                <a:spcPct val="0"/>
              </a:spcBef>
              <a:buNone/>
            </a:pPr>
            <a:r>
              <a:rPr lang="en-GB" altLang="en-US" sz="2400" dirty="0">
                <a:solidFill>
                  <a:schemeClr val="tx1"/>
                </a:solidFill>
                <a:latin typeface="+mn-lt"/>
              </a:rPr>
              <a:t>11.	icing</a:t>
            </a:r>
          </a:p>
        </p:txBody>
      </p:sp>
      <p:pic>
        <p:nvPicPr>
          <p:cNvPr id="10" name="Picture 9">
            <a:extLst>
              <a:ext uri="{FF2B5EF4-FFF2-40B4-BE49-F238E27FC236}">
                <a16:creationId xmlns:a16="http://schemas.microsoft.com/office/drawing/2014/main" id="{4991DF3E-E9D2-6126-F3DB-B82CA3B96B9D}"/>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860381" y="-280644"/>
            <a:ext cx="1562456" cy="2578687"/>
          </a:xfrm>
          <a:prstGeom prst="rect">
            <a:avLst/>
          </a:prstGeom>
          <a:effectLst>
            <a:outerShdw blurRad="63500" sx="102000" sy="102000" algn="ctr" rotWithShape="0">
              <a:prstClr val="black">
                <a:alpha val="40000"/>
              </a:prstClr>
            </a:outerShdw>
          </a:effectLst>
        </p:spPr>
      </p:pic>
      <p:sp>
        <p:nvSpPr>
          <p:cNvPr id="2" name="Rectangle: Rounded Corners 1">
            <a:hlinkClick r:id="rId5"/>
            <a:extLst>
              <a:ext uri="{FF2B5EF4-FFF2-40B4-BE49-F238E27FC236}">
                <a16:creationId xmlns:a16="http://schemas.microsoft.com/office/drawing/2014/main" id="{0C757B53-C8C9-B1D6-B854-1AD3462B24BC}"/>
              </a:ext>
            </a:extLst>
          </p:cNvPr>
          <p:cNvSpPr/>
          <p:nvPr/>
        </p:nvSpPr>
        <p:spPr>
          <a:xfrm>
            <a:off x="8941591" y="5524105"/>
            <a:ext cx="3064887" cy="1159496"/>
          </a:xfrm>
          <a:prstGeom prst="roundRect">
            <a:avLst/>
          </a:prstGeom>
          <a:solidFill>
            <a:srgbClr val="00B050"/>
          </a:solidFill>
          <a:effectLst>
            <a:outerShdw blurRad="635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400" b="1" dirty="0">
                <a:solidFill>
                  <a:schemeClr val="bg1"/>
                </a:solidFill>
              </a:rPr>
              <a:t>Click here to </a:t>
            </a:r>
            <a:br>
              <a:rPr lang="en-GB" sz="2400" b="1" dirty="0">
                <a:solidFill>
                  <a:schemeClr val="bg1"/>
                </a:solidFill>
              </a:rPr>
            </a:br>
            <a:r>
              <a:rPr lang="en-GB" sz="2400" b="1" dirty="0">
                <a:solidFill>
                  <a:schemeClr val="bg1"/>
                </a:solidFill>
              </a:rPr>
              <a:t>Give Feedback</a:t>
            </a:r>
            <a:endParaRPr lang="en-GB" sz="800" b="1"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nodeType="withEffect">
                                  <p:stCondLst>
                                    <p:cond delay="0"/>
                                  </p:stCondLst>
                                  <p:childTnLst>
                                    <p:animMotion origin="layout" path="M -4.16667E-6 3.7037E-6 L 1.29115 0.3412 " pathEditMode="relative" rAng="0" ptsTypes="AA">
                                      <p:cBhvr>
                                        <p:cTn id="6" dur="5000" fill="hold"/>
                                        <p:tgtEl>
                                          <p:spTgt spid="9"/>
                                        </p:tgtEl>
                                        <p:attrNameLst>
                                          <p:attrName>ppt_x</p:attrName>
                                          <p:attrName>ppt_y</p:attrName>
                                        </p:attrNameLst>
                                      </p:cBhvr>
                                      <p:rCtr x="64557" y="17060"/>
                                    </p:animMotion>
                                  </p:childTnLst>
                                </p:cTn>
                              </p:par>
                              <p:par>
                                <p:cTn id="7" presetID="26" presetClass="entr" presetSubtype="0" fill="hold" nodeType="withEffect">
                                  <p:stCondLst>
                                    <p:cond delay="0"/>
                                  </p:stCondLst>
                                  <p:childTnLst>
                                    <p:set>
                                      <p:cBhvr>
                                        <p:cTn id="8" dur="1" fill="hold">
                                          <p:stCondLst>
                                            <p:cond delay="0"/>
                                          </p:stCondLst>
                                        </p:cTn>
                                        <p:tgtEl>
                                          <p:spTgt spid="10"/>
                                        </p:tgtEl>
                                        <p:attrNameLst>
                                          <p:attrName>style.visibility</p:attrName>
                                        </p:attrNameLst>
                                      </p:cBhvr>
                                      <p:to>
                                        <p:strVal val="visible"/>
                                      </p:to>
                                    </p:set>
                                    <p:animEffect transition="in" filter="wipe(down)">
                                      <p:cBhvr>
                                        <p:cTn id="9" dur="870">
                                          <p:stCondLst>
                                            <p:cond delay="0"/>
                                          </p:stCondLst>
                                        </p:cTn>
                                        <p:tgtEl>
                                          <p:spTgt spid="10"/>
                                        </p:tgtEl>
                                      </p:cBhvr>
                                    </p:animEffect>
                                    <p:anim calcmode="lin" valueType="num">
                                      <p:cBhvr>
                                        <p:cTn id="10" dur="2733"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11" dur="996"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12" dur="996" tmFilter="0, 0; 0.125,0.2665; 0.25,0.4; 0.375,0.465; 0.5,0.5;  0.625,0.535; 0.75,0.6; 0.875,0.7335; 1,1">
                                          <p:stCondLst>
                                            <p:cond delay="996"/>
                                          </p:stCondLst>
                                        </p:cTn>
                                        <p:tgtEl>
                                          <p:spTgt spid="10"/>
                                        </p:tgtEl>
                                        <p:attrNameLst>
                                          <p:attrName>ppt_y</p:attrName>
                                        </p:attrNameLst>
                                      </p:cBhvr>
                                      <p:tavLst>
                                        <p:tav tm="0" fmla="#ppt_y-sin(pi*$)/9">
                                          <p:val>
                                            <p:fltVal val="0"/>
                                          </p:val>
                                        </p:tav>
                                        <p:tav tm="100000">
                                          <p:val>
                                            <p:fltVal val="1"/>
                                          </p:val>
                                        </p:tav>
                                      </p:tavLst>
                                    </p:anim>
                                    <p:anim calcmode="lin" valueType="num">
                                      <p:cBhvr>
                                        <p:cTn id="13" dur="498" tmFilter="0, 0; 0.125,0.2665; 0.25,0.4; 0.375,0.465; 0.5,0.5;  0.625,0.535; 0.75,0.6; 0.875,0.7335; 1,1">
                                          <p:stCondLst>
                                            <p:cond delay="1986"/>
                                          </p:stCondLst>
                                        </p:cTn>
                                        <p:tgtEl>
                                          <p:spTgt spid="10"/>
                                        </p:tgtEl>
                                        <p:attrNameLst>
                                          <p:attrName>ppt_y</p:attrName>
                                        </p:attrNameLst>
                                      </p:cBhvr>
                                      <p:tavLst>
                                        <p:tav tm="0" fmla="#ppt_y-sin(pi*$)/27">
                                          <p:val>
                                            <p:fltVal val="0"/>
                                          </p:val>
                                        </p:tav>
                                        <p:tav tm="100000">
                                          <p:val>
                                            <p:fltVal val="1"/>
                                          </p:val>
                                        </p:tav>
                                      </p:tavLst>
                                    </p:anim>
                                    <p:anim calcmode="lin" valueType="num">
                                      <p:cBhvr>
                                        <p:cTn id="14" dur="246" tmFilter="0, 0; 0.125,0.2665; 0.25,0.4; 0.375,0.465; 0.5,0.5;  0.625,0.535; 0.75,0.6; 0.875,0.7335; 1,1">
                                          <p:stCondLst>
                                            <p:cond delay="2484"/>
                                          </p:stCondLst>
                                        </p:cTn>
                                        <p:tgtEl>
                                          <p:spTgt spid="10"/>
                                        </p:tgtEl>
                                        <p:attrNameLst>
                                          <p:attrName>ppt_y</p:attrName>
                                        </p:attrNameLst>
                                      </p:cBhvr>
                                      <p:tavLst>
                                        <p:tav tm="0" fmla="#ppt_y-sin(pi*$)/81">
                                          <p:val>
                                            <p:fltVal val="0"/>
                                          </p:val>
                                        </p:tav>
                                        <p:tav tm="100000">
                                          <p:val>
                                            <p:fltVal val="1"/>
                                          </p:val>
                                        </p:tav>
                                      </p:tavLst>
                                    </p:anim>
                                    <p:animScale>
                                      <p:cBhvr>
                                        <p:cTn id="15" dur="39">
                                          <p:stCondLst>
                                            <p:cond delay="975"/>
                                          </p:stCondLst>
                                        </p:cTn>
                                        <p:tgtEl>
                                          <p:spTgt spid="10"/>
                                        </p:tgtEl>
                                      </p:cBhvr>
                                      <p:to x="100000" y="60000"/>
                                    </p:animScale>
                                    <p:animScale>
                                      <p:cBhvr>
                                        <p:cTn id="16" dur="249" decel="50000">
                                          <p:stCondLst>
                                            <p:cond delay="1014"/>
                                          </p:stCondLst>
                                        </p:cTn>
                                        <p:tgtEl>
                                          <p:spTgt spid="10"/>
                                        </p:tgtEl>
                                      </p:cBhvr>
                                      <p:to x="100000" y="100000"/>
                                    </p:animScale>
                                    <p:animScale>
                                      <p:cBhvr>
                                        <p:cTn id="17" dur="39">
                                          <p:stCondLst>
                                            <p:cond delay="1968"/>
                                          </p:stCondLst>
                                        </p:cTn>
                                        <p:tgtEl>
                                          <p:spTgt spid="10"/>
                                        </p:tgtEl>
                                      </p:cBhvr>
                                      <p:to x="100000" y="80000"/>
                                    </p:animScale>
                                    <p:animScale>
                                      <p:cBhvr>
                                        <p:cTn id="18" dur="249" decel="50000">
                                          <p:stCondLst>
                                            <p:cond delay="2007"/>
                                          </p:stCondLst>
                                        </p:cTn>
                                        <p:tgtEl>
                                          <p:spTgt spid="10"/>
                                        </p:tgtEl>
                                      </p:cBhvr>
                                      <p:to x="100000" y="100000"/>
                                    </p:animScale>
                                    <p:animScale>
                                      <p:cBhvr>
                                        <p:cTn id="19" dur="39">
                                          <p:stCondLst>
                                            <p:cond delay="2463"/>
                                          </p:stCondLst>
                                        </p:cTn>
                                        <p:tgtEl>
                                          <p:spTgt spid="10"/>
                                        </p:tgtEl>
                                      </p:cBhvr>
                                      <p:to x="100000" y="90000"/>
                                    </p:animScale>
                                    <p:animScale>
                                      <p:cBhvr>
                                        <p:cTn id="20" dur="249" decel="50000">
                                          <p:stCondLst>
                                            <p:cond delay="2502"/>
                                          </p:stCondLst>
                                        </p:cTn>
                                        <p:tgtEl>
                                          <p:spTgt spid="10"/>
                                        </p:tgtEl>
                                      </p:cBhvr>
                                      <p:to x="100000" y="100000"/>
                                    </p:animScale>
                                    <p:animScale>
                                      <p:cBhvr>
                                        <p:cTn id="21" dur="39">
                                          <p:stCondLst>
                                            <p:cond delay="2712"/>
                                          </p:stCondLst>
                                        </p:cTn>
                                        <p:tgtEl>
                                          <p:spTgt spid="10"/>
                                        </p:tgtEl>
                                      </p:cBhvr>
                                      <p:to x="100000" y="95000"/>
                                    </p:animScale>
                                    <p:animScale>
                                      <p:cBhvr>
                                        <p:cTn id="22" dur="249" decel="50000">
                                          <p:stCondLst>
                                            <p:cond delay="2751"/>
                                          </p:stCondLst>
                                        </p:cTn>
                                        <p:tgtEl>
                                          <p:spTgt spid="10"/>
                                        </p:tgtEl>
                                      </p:cBhvr>
                                      <p:to x="100000" y="100000"/>
                                    </p:animScale>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fade">
                                      <p:cBhvr>
                                        <p:cTn id="2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E07FC6-A3D6-05C2-5DC2-4BB02BFDBA8E}"/>
            </a:ext>
          </a:extLst>
        </p:cNvPr>
        <p:cNvGrpSpPr/>
        <p:nvPr/>
      </p:nvGrpSpPr>
      <p:grpSpPr>
        <a:xfrm>
          <a:off x="0" y="0"/>
          <a:ext cx="0" cy="0"/>
          <a:chOff x="0" y="0"/>
          <a:chExt cx="0" cy="0"/>
        </a:xfrm>
      </p:grpSpPr>
      <p:pic>
        <p:nvPicPr>
          <p:cNvPr id="2" name="Picture 1" descr="Background pattern&#10;&#10;Description automatically generated">
            <a:extLst>
              <a:ext uri="{FF2B5EF4-FFF2-40B4-BE49-F238E27FC236}">
                <a16:creationId xmlns:a16="http://schemas.microsoft.com/office/drawing/2014/main" id="{9E922C93-3B99-F2E6-D488-CC9F37785B6D}"/>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1713"/>
            <a:ext cx="12192000" cy="6854573"/>
          </a:xfrm>
          <a:prstGeom prst="rect">
            <a:avLst/>
          </a:prstGeom>
        </p:spPr>
      </p:pic>
      <p:sp>
        <p:nvSpPr>
          <p:cNvPr id="3" name="Content Placeholder 2">
            <a:extLst>
              <a:ext uri="{FF2B5EF4-FFF2-40B4-BE49-F238E27FC236}">
                <a16:creationId xmlns:a16="http://schemas.microsoft.com/office/drawing/2014/main" id="{AFC3DFE6-5E7C-D21B-03A7-7CE8937C807E}"/>
              </a:ext>
            </a:extLst>
          </p:cNvPr>
          <p:cNvSpPr>
            <a:spLocks noGrp="1"/>
          </p:cNvSpPr>
          <p:nvPr>
            <p:ph idx="1"/>
          </p:nvPr>
        </p:nvSpPr>
        <p:spPr>
          <a:xfrm>
            <a:off x="204486" y="313764"/>
            <a:ext cx="11783027" cy="5211547"/>
          </a:xfrm>
          <a:prstGeom prst="roundRect">
            <a:avLst>
              <a:gd name="adj" fmla="val 10392"/>
            </a:avLst>
          </a:prstGeom>
          <a:solidFill>
            <a:schemeClr val="bg1"/>
          </a:solidFill>
          <a:ln>
            <a:solidFill>
              <a:schemeClr val="accent1"/>
            </a:solidFill>
          </a:ln>
        </p:spPr>
        <p:txBody>
          <a:bodyPr anchor="ctr">
            <a:noAutofit/>
          </a:bodyPr>
          <a:lstStyle/>
          <a:p>
            <a:pPr marL="0" indent="0">
              <a:buNone/>
            </a:pPr>
            <a:endParaRPr lang="en-GB" sz="2000" dirty="0">
              <a:latin typeface="Andika" panose="02000000000000000000" pitchFamily="2" charset="0"/>
            </a:endParaRPr>
          </a:p>
          <a:p>
            <a:pPr marL="0" indent="0">
              <a:lnSpc>
                <a:spcPct val="120000"/>
              </a:lnSpc>
              <a:buNone/>
            </a:pPr>
            <a:r>
              <a:rPr lang="en-GB" sz="2000" dirty="0">
                <a:latin typeface="Andika" panose="02000000000000000000" pitchFamily="2" charset="0"/>
              </a:rPr>
              <a:t>One chilly morning, Emile the alien and his trusty robot friend, Aimee, decided to go </a:t>
            </a:r>
            <a:r>
              <a:rPr lang="en-GB" sz="2000" b="1" u="sng" dirty="0">
                <a:solidFill>
                  <a:srgbClr val="00B050"/>
                </a:solidFill>
                <a:latin typeface="Andika" panose="02000000000000000000" pitchFamily="2" charset="0"/>
              </a:rPr>
              <a:t>hiking</a:t>
            </a:r>
            <a:r>
              <a:rPr lang="en-GB" sz="2000" dirty="0">
                <a:latin typeface="Andika" panose="02000000000000000000" pitchFamily="2" charset="0"/>
              </a:rPr>
              <a:t> up an icy mountain. Emile loved exploring, and Aimee was the best </a:t>
            </a:r>
            <a:r>
              <a:rPr lang="en-GB" sz="2000" b="1" u="sng" dirty="0">
                <a:solidFill>
                  <a:srgbClr val="00B050"/>
                </a:solidFill>
                <a:latin typeface="Andika" panose="02000000000000000000" pitchFamily="2" charset="0"/>
              </a:rPr>
              <a:t>hiker</a:t>
            </a:r>
            <a:r>
              <a:rPr lang="en-GB" sz="2000" dirty="0">
                <a:latin typeface="Andika" panose="02000000000000000000" pitchFamily="2" charset="0"/>
              </a:rPr>
              <a:t> partner he could have.</a:t>
            </a:r>
          </a:p>
          <a:p>
            <a:pPr marL="0" indent="0">
              <a:lnSpc>
                <a:spcPct val="120000"/>
              </a:lnSpc>
              <a:buNone/>
            </a:pPr>
            <a:r>
              <a:rPr lang="en-GB" sz="2000" dirty="0">
                <a:latin typeface="Andika" panose="02000000000000000000" pitchFamily="2" charset="0"/>
              </a:rPr>
              <a:t>As they climbed, Emile saw something shiny in the distance. "Look, Aimee! A shining stone!" he said excitedly. The stone was one of the nicest treasures he’d ever found.</a:t>
            </a:r>
          </a:p>
          <a:p>
            <a:pPr marL="0" indent="0">
              <a:lnSpc>
                <a:spcPct val="120000"/>
              </a:lnSpc>
              <a:buNone/>
            </a:pPr>
            <a:r>
              <a:rPr lang="en-GB" sz="2000" dirty="0">
                <a:latin typeface="Andika" panose="02000000000000000000" pitchFamily="2" charset="0"/>
              </a:rPr>
              <a:t>But as they climbed higher, the path got scary. Emile held onto Aimee's arm to keep from scaring himself. Even though the mountain was cold and icy, Emile thought the view made the journey feel nicer than he’d expected.</a:t>
            </a:r>
          </a:p>
          <a:p>
            <a:pPr marL="0" indent="0">
              <a:lnSpc>
                <a:spcPct val="120000"/>
              </a:lnSpc>
              <a:buNone/>
            </a:pPr>
            <a:r>
              <a:rPr lang="en-GB" sz="2000" dirty="0">
                <a:latin typeface="Andika" panose="02000000000000000000" pitchFamily="2" charset="0"/>
              </a:rPr>
              <a:t>They finally reached the top, where everything was covered in snow, like a giant cake with icing on top.</a:t>
            </a:r>
          </a:p>
          <a:p>
            <a:pPr marL="0" indent="0">
              <a:lnSpc>
                <a:spcPct val="120000"/>
              </a:lnSpc>
              <a:buNone/>
            </a:pPr>
            <a:r>
              <a:rPr lang="en-GB" sz="2000" dirty="0">
                <a:latin typeface="Andika" panose="02000000000000000000" pitchFamily="2" charset="0"/>
              </a:rPr>
              <a:t>“This is the nicest adventure yet!” said Emile, feeling proud and happy with Aimee by his side. They both looked down at the beautiful view, glad to have made it to the top together.</a:t>
            </a:r>
          </a:p>
          <a:p>
            <a:pPr marL="0" indent="0">
              <a:buNone/>
            </a:pPr>
            <a:endParaRPr lang="en-US" sz="2000" dirty="0"/>
          </a:p>
        </p:txBody>
      </p:sp>
      <p:sp>
        <p:nvSpPr>
          <p:cNvPr id="4" name="Title 1">
            <a:extLst>
              <a:ext uri="{FF2B5EF4-FFF2-40B4-BE49-F238E27FC236}">
                <a16:creationId xmlns:a16="http://schemas.microsoft.com/office/drawing/2014/main" id="{4FDB25D5-2250-E010-337D-8C80CAFDE1D8}"/>
              </a:ext>
            </a:extLst>
          </p:cNvPr>
          <p:cNvSpPr>
            <a:spLocks noGrp="1"/>
          </p:cNvSpPr>
          <p:nvPr>
            <p:ph type="title"/>
          </p:nvPr>
        </p:nvSpPr>
        <p:spPr>
          <a:xfrm>
            <a:off x="627001" y="5711387"/>
            <a:ext cx="10937996" cy="832849"/>
          </a:xfrm>
          <a:prstGeom prst="roundRect">
            <a:avLst/>
          </a:prstGeom>
          <a:solidFill>
            <a:srgbClr val="EF8023"/>
          </a:solidFill>
        </p:spPr>
        <p:txBody>
          <a:bodyPr>
            <a:noAutofit/>
          </a:bodyPr>
          <a:lstStyle/>
          <a:p>
            <a:pPr algn="ctr"/>
            <a:r>
              <a:rPr lang="en-US" sz="2000" dirty="0">
                <a:solidFill>
                  <a:schemeClr val="bg1"/>
                </a:solidFill>
                <a:latin typeface="Andika" panose="02000000000000000000" pitchFamily="2" charset="0"/>
              </a:rPr>
              <a:t>How many of these words can you spot in different forms: </a:t>
            </a:r>
            <a:r>
              <a:rPr lang="en-US" sz="2000" b="1" u="sng" dirty="0">
                <a:solidFill>
                  <a:srgbClr val="00B050"/>
                </a:solidFill>
                <a:latin typeface="Andika" panose="02000000000000000000" pitchFamily="2" charset="0"/>
              </a:rPr>
              <a:t>hike</a:t>
            </a:r>
            <a:r>
              <a:rPr lang="en-US" sz="2000" dirty="0">
                <a:solidFill>
                  <a:schemeClr val="bg1"/>
                </a:solidFill>
                <a:latin typeface="Andika" panose="02000000000000000000" pitchFamily="2" charset="0"/>
              </a:rPr>
              <a:t>, nice, shine, scare, ice?</a:t>
            </a:r>
          </a:p>
        </p:txBody>
      </p:sp>
    </p:spTree>
    <p:extLst>
      <p:ext uri="{BB962C8B-B14F-4D97-AF65-F5344CB8AC3E}">
        <p14:creationId xmlns:p14="http://schemas.microsoft.com/office/powerpoint/2010/main" val="336892809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0AB0651-2C27-EF0E-1A3C-5E70A19E7E8B}"/>
            </a:ext>
          </a:extLst>
        </p:cNvPr>
        <p:cNvGrpSpPr/>
        <p:nvPr/>
      </p:nvGrpSpPr>
      <p:grpSpPr>
        <a:xfrm>
          <a:off x="0" y="0"/>
          <a:ext cx="0" cy="0"/>
          <a:chOff x="0" y="0"/>
          <a:chExt cx="0" cy="0"/>
        </a:xfrm>
      </p:grpSpPr>
      <p:pic>
        <p:nvPicPr>
          <p:cNvPr id="2" name="Picture 1" descr="Background pattern&#10;&#10;Description automatically generated">
            <a:extLst>
              <a:ext uri="{FF2B5EF4-FFF2-40B4-BE49-F238E27FC236}">
                <a16:creationId xmlns:a16="http://schemas.microsoft.com/office/drawing/2014/main" id="{0A293913-F0C0-1F60-5B97-6C96D50386D2}"/>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1713"/>
            <a:ext cx="12192000" cy="6854573"/>
          </a:xfrm>
          <a:prstGeom prst="rect">
            <a:avLst/>
          </a:prstGeom>
        </p:spPr>
      </p:pic>
      <p:sp>
        <p:nvSpPr>
          <p:cNvPr id="3" name="Content Placeholder 2">
            <a:extLst>
              <a:ext uri="{FF2B5EF4-FFF2-40B4-BE49-F238E27FC236}">
                <a16:creationId xmlns:a16="http://schemas.microsoft.com/office/drawing/2014/main" id="{96A812C4-D0E7-5C03-86F6-DC358A063528}"/>
              </a:ext>
            </a:extLst>
          </p:cNvPr>
          <p:cNvSpPr>
            <a:spLocks noGrp="1"/>
          </p:cNvSpPr>
          <p:nvPr>
            <p:ph idx="1"/>
          </p:nvPr>
        </p:nvSpPr>
        <p:spPr>
          <a:xfrm>
            <a:off x="204486" y="313764"/>
            <a:ext cx="11783027" cy="5211547"/>
          </a:xfrm>
          <a:prstGeom prst="roundRect">
            <a:avLst>
              <a:gd name="adj" fmla="val 10392"/>
            </a:avLst>
          </a:prstGeom>
          <a:solidFill>
            <a:schemeClr val="bg1"/>
          </a:solidFill>
          <a:ln>
            <a:solidFill>
              <a:schemeClr val="accent1"/>
            </a:solidFill>
          </a:ln>
        </p:spPr>
        <p:txBody>
          <a:bodyPr anchor="ctr">
            <a:noAutofit/>
          </a:bodyPr>
          <a:lstStyle/>
          <a:p>
            <a:pPr marL="0" indent="0">
              <a:buNone/>
            </a:pPr>
            <a:endParaRPr lang="en-GB" sz="2000" dirty="0">
              <a:latin typeface="Andika" panose="02000000000000000000" pitchFamily="2" charset="0"/>
            </a:endParaRPr>
          </a:p>
          <a:p>
            <a:pPr marL="0" indent="0">
              <a:lnSpc>
                <a:spcPct val="120000"/>
              </a:lnSpc>
              <a:buNone/>
            </a:pPr>
            <a:r>
              <a:rPr lang="en-GB" sz="2000" dirty="0">
                <a:latin typeface="Andika" panose="02000000000000000000" pitchFamily="2" charset="0"/>
              </a:rPr>
              <a:t>One chilly morning, Emile the alien and his trusty robot friend, Aimee, decided to go </a:t>
            </a:r>
            <a:r>
              <a:rPr lang="en-GB" sz="2000" b="1" u="sng" dirty="0">
                <a:solidFill>
                  <a:srgbClr val="00B050"/>
                </a:solidFill>
                <a:latin typeface="Andika" panose="02000000000000000000" pitchFamily="2" charset="0"/>
              </a:rPr>
              <a:t>hiking</a:t>
            </a:r>
            <a:r>
              <a:rPr lang="en-GB" sz="2000" dirty="0">
                <a:latin typeface="Andika" panose="02000000000000000000" pitchFamily="2" charset="0"/>
              </a:rPr>
              <a:t> up an icy mountain. Emile loved exploring, and Aimee was the best </a:t>
            </a:r>
            <a:r>
              <a:rPr lang="en-GB" sz="2000" b="1" u="sng" dirty="0">
                <a:solidFill>
                  <a:srgbClr val="00B050"/>
                </a:solidFill>
                <a:latin typeface="Andika" panose="02000000000000000000" pitchFamily="2" charset="0"/>
              </a:rPr>
              <a:t>hiker</a:t>
            </a:r>
            <a:r>
              <a:rPr lang="en-GB" sz="2000" dirty="0">
                <a:latin typeface="Andika" panose="02000000000000000000" pitchFamily="2" charset="0"/>
              </a:rPr>
              <a:t> partner he could have.</a:t>
            </a:r>
          </a:p>
          <a:p>
            <a:pPr marL="0" indent="0">
              <a:lnSpc>
                <a:spcPct val="120000"/>
              </a:lnSpc>
              <a:buNone/>
            </a:pPr>
            <a:r>
              <a:rPr lang="en-GB" sz="2000" dirty="0">
                <a:latin typeface="Andika" panose="02000000000000000000" pitchFamily="2" charset="0"/>
              </a:rPr>
              <a:t>As they climbed, Emile saw something shiny in the distance. "Look, Aimee! A shining stone!" he said excitedly. The stone was one of the </a:t>
            </a:r>
            <a:r>
              <a:rPr lang="en-GB" sz="2000" b="1" u="sng" dirty="0">
                <a:solidFill>
                  <a:srgbClr val="FF0000"/>
                </a:solidFill>
                <a:latin typeface="Andika" panose="02000000000000000000" pitchFamily="2" charset="0"/>
              </a:rPr>
              <a:t>nicest</a:t>
            </a:r>
            <a:r>
              <a:rPr lang="en-GB" sz="2000" dirty="0">
                <a:latin typeface="Andika" panose="02000000000000000000" pitchFamily="2" charset="0"/>
              </a:rPr>
              <a:t> treasures he’d ever found.</a:t>
            </a:r>
          </a:p>
          <a:p>
            <a:pPr marL="0" indent="0">
              <a:lnSpc>
                <a:spcPct val="120000"/>
              </a:lnSpc>
              <a:buNone/>
            </a:pPr>
            <a:r>
              <a:rPr lang="en-GB" sz="2000" dirty="0">
                <a:latin typeface="Andika" panose="02000000000000000000" pitchFamily="2" charset="0"/>
              </a:rPr>
              <a:t>But as they climbed higher, the path got scary. Emile held onto Aimee's arm to keep from scaring himself. Even though the mountain was cold and icy, Emile thought the view made the journey feel </a:t>
            </a:r>
            <a:r>
              <a:rPr lang="en-GB" sz="2000" b="1" u="sng" dirty="0">
                <a:solidFill>
                  <a:srgbClr val="FF0000"/>
                </a:solidFill>
                <a:latin typeface="Andika" panose="02000000000000000000" pitchFamily="2" charset="0"/>
              </a:rPr>
              <a:t>nicer</a:t>
            </a:r>
            <a:r>
              <a:rPr lang="en-GB" sz="2000" dirty="0">
                <a:latin typeface="Andika" panose="02000000000000000000" pitchFamily="2" charset="0"/>
              </a:rPr>
              <a:t> than he’d expected.</a:t>
            </a:r>
          </a:p>
          <a:p>
            <a:pPr marL="0" indent="0">
              <a:lnSpc>
                <a:spcPct val="120000"/>
              </a:lnSpc>
              <a:buNone/>
            </a:pPr>
            <a:r>
              <a:rPr lang="en-GB" sz="2000" dirty="0">
                <a:latin typeface="Andika" panose="02000000000000000000" pitchFamily="2" charset="0"/>
              </a:rPr>
              <a:t>They finally reached the top, where everything was covered in snow, like a giant cake with icing on top.</a:t>
            </a:r>
          </a:p>
          <a:p>
            <a:pPr marL="0" indent="0">
              <a:lnSpc>
                <a:spcPct val="120000"/>
              </a:lnSpc>
              <a:buNone/>
            </a:pPr>
            <a:r>
              <a:rPr lang="en-GB" sz="2000" dirty="0">
                <a:latin typeface="Andika" panose="02000000000000000000" pitchFamily="2" charset="0"/>
              </a:rPr>
              <a:t>“This is the </a:t>
            </a:r>
            <a:r>
              <a:rPr lang="en-GB" sz="2000" b="1" u="sng" dirty="0">
                <a:solidFill>
                  <a:srgbClr val="FF0000"/>
                </a:solidFill>
                <a:latin typeface="Andika" panose="02000000000000000000" pitchFamily="2" charset="0"/>
              </a:rPr>
              <a:t>nicest</a:t>
            </a:r>
            <a:r>
              <a:rPr lang="en-GB" sz="2000" dirty="0">
                <a:latin typeface="Andika" panose="02000000000000000000" pitchFamily="2" charset="0"/>
              </a:rPr>
              <a:t> adventure yet!” said Emile, feeling proud and happy with Aimee by his side. They both looked down at the beautiful view, glad to have made it to the top together.</a:t>
            </a:r>
          </a:p>
          <a:p>
            <a:pPr marL="0" indent="0">
              <a:buNone/>
            </a:pPr>
            <a:endParaRPr lang="en-US" sz="2000" dirty="0"/>
          </a:p>
        </p:txBody>
      </p:sp>
      <p:sp>
        <p:nvSpPr>
          <p:cNvPr id="4" name="Title 1">
            <a:extLst>
              <a:ext uri="{FF2B5EF4-FFF2-40B4-BE49-F238E27FC236}">
                <a16:creationId xmlns:a16="http://schemas.microsoft.com/office/drawing/2014/main" id="{D23E05DA-7CD0-198D-0F95-8C0485D04546}"/>
              </a:ext>
            </a:extLst>
          </p:cNvPr>
          <p:cNvSpPr>
            <a:spLocks noGrp="1"/>
          </p:cNvSpPr>
          <p:nvPr>
            <p:ph type="title"/>
          </p:nvPr>
        </p:nvSpPr>
        <p:spPr>
          <a:xfrm>
            <a:off x="627001" y="5711387"/>
            <a:ext cx="10937996" cy="832849"/>
          </a:xfrm>
          <a:prstGeom prst="roundRect">
            <a:avLst/>
          </a:prstGeom>
          <a:solidFill>
            <a:srgbClr val="EF8023"/>
          </a:solidFill>
        </p:spPr>
        <p:txBody>
          <a:bodyPr>
            <a:noAutofit/>
          </a:bodyPr>
          <a:lstStyle/>
          <a:p>
            <a:pPr algn="ctr"/>
            <a:r>
              <a:rPr lang="en-US" sz="2000" dirty="0">
                <a:solidFill>
                  <a:schemeClr val="bg1"/>
                </a:solidFill>
                <a:latin typeface="Andika" panose="02000000000000000000" pitchFamily="2" charset="0"/>
              </a:rPr>
              <a:t>How many of these words can you spot in different forms: </a:t>
            </a:r>
            <a:r>
              <a:rPr lang="en-US" sz="2000" b="1" u="sng" dirty="0">
                <a:solidFill>
                  <a:srgbClr val="00B050"/>
                </a:solidFill>
                <a:latin typeface="Andika" panose="02000000000000000000" pitchFamily="2" charset="0"/>
              </a:rPr>
              <a:t>hike</a:t>
            </a:r>
            <a:r>
              <a:rPr lang="en-US" sz="2000" dirty="0">
                <a:solidFill>
                  <a:schemeClr val="bg1"/>
                </a:solidFill>
                <a:latin typeface="Andika" panose="02000000000000000000" pitchFamily="2" charset="0"/>
              </a:rPr>
              <a:t>, </a:t>
            </a:r>
            <a:r>
              <a:rPr lang="en-US" sz="2000" b="1" u="sng" dirty="0">
                <a:solidFill>
                  <a:srgbClr val="FF0000"/>
                </a:solidFill>
                <a:latin typeface="Andika" panose="02000000000000000000" pitchFamily="2" charset="0"/>
              </a:rPr>
              <a:t>nice</a:t>
            </a:r>
            <a:r>
              <a:rPr lang="en-US" sz="2000" dirty="0">
                <a:solidFill>
                  <a:schemeClr val="bg1"/>
                </a:solidFill>
                <a:latin typeface="Andika" panose="02000000000000000000" pitchFamily="2" charset="0"/>
              </a:rPr>
              <a:t>, shine, scare, ice?</a:t>
            </a:r>
          </a:p>
        </p:txBody>
      </p:sp>
    </p:spTree>
    <p:extLst>
      <p:ext uri="{BB962C8B-B14F-4D97-AF65-F5344CB8AC3E}">
        <p14:creationId xmlns:p14="http://schemas.microsoft.com/office/powerpoint/2010/main" val="159308798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AE02B9-740E-CFF8-E731-E8B71ABFAE7C}"/>
            </a:ext>
          </a:extLst>
        </p:cNvPr>
        <p:cNvGrpSpPr/>
        <p:nvPr/>
      </p:nvGrpSpPr>
      <p:grpSpPr>
        <a:xfrm>
          <a:off x="0" y="0"/>
          <a:ext cx="0" cy="0"/>
          <a:chOff x="0" y="0"/>
          <a:chExt cx="0" cy="0"/>
        </a:xfrm>
      </p:grpSpPr>
      <p:pic>
        <p:nvPicPr>
          <p:cNvPr id="2" name="Picture 1" descr="Background pattern&#10;&#10;Description automatically generated">
            <a:extLst>
              <a:ext uri="{FF2B5EF4-FFF2-40B4-BE49-F238E27FC236}">
                <a16:creationId xmlns:a16="http://schemas.microsoft.com/office/drawing/2014/main" id="{C87411CF-5004-5D25-4D75-DBBFE8F4BA2A}"/>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1713"/>
            <a:ext cx="12192000" cy="6854573"/>
          </a:xfrm>
          <a:prstGeom prst="rect">
            <a:avLst/>
          </a:prstGeom>
        </p:spPr>
      </p:pic>
      <p:sp>
        <p:nvSpPr>
          <p:cNvPr id="3" name="Content Placeholder 2">
            <a:extLst>
              <a:ext uri="{FF2B5EF4-FFF2-40B4-BE49-F238E27FC236}">
                <a16:creationId xmlns:a16="http://schemas.microsoft.com/office/drawing/2014/main" id="{CCC88DAB-BE3F-D6F5-1296-1B73AE0D44A5}"/>
              </a:ext>
            </a:extLst>
          </p:cNvPr>
          <p:cNvSpPr>
            <a:spLocks noGrp="1"/>
          </p:cNvSpPr>
          <p:nvPr>
            <p:ph idx="1"/>
          </p:nvPr>
        </p:nvSpPr>
        <p:spPr>
          <a:xfrm>
            <a:off x="204486" y="313764"/>
            <a:ext cx="11783027" cy="5211547"/>
          </a:xfrm>
          <a:prstGeom prst="roundRect">
            <a:avLst>
              <a:gd name="adj" fmla="val 10392"/>
            </a:avLst>
          </a:prstGeom>
          <a:solidFill>
            <a:schemeClr val="bg1"/>
          </a:solidFill>
          <a:ln>
            <a:solidFill>
              <a:schemeClr val="accent1"/>
            </a:solidFill>
          </a:ln>
        </p:spPr>
        <p:txBody>
          <a:bodyPr anchor="ctr">
            <a:noAutofit/>
          </a:bodyPr>
          <a:lstStyle/>
          <a:p>
            <a:pPr marL="0" indent="0">
              <a:buNone/>
            </a:pPr>
            <a:endParaRPr lang="en-GB" sz="2000" dirty="0">
              <a:latin typeface="Andika" panose="02000000000000000000" pitchFamily="2" charset="0"/>
            </a:endParaRPr>
          </a:p>
          <a:p>
            <a:pPr marL="0" indent="0">
              <a:lnSpc>
                <a:spcPct val="120000"/>
              </a:lnSpc>
              <a:buNone/>
            </a:pPr>
            <a:r>
              <a:rPr lang="en-GB" sz="2000" dirty="0">
                <a:latin typeface="Andika" panose="02000000000000000000" pitchFamily="2" charset="0"/>
              </a:rPr>
              <a:t>One chilly morning, Emile the alien and his trusty robot friend, Aimee, decided to go </a:t>
            </a:r>
            <a:r>
              <a:rPr lang="en-GB" sz="2000" b="1" u="sng" dirty="0">
                <a:solidFill>
                  <a:srgbClr val="00B050"/>
                </a:solidFill>
                <a:latin typeface="Andika" panose="02000000000000000000" pitchFamily="2" charset="0"/>
              </a:rPr>
              <a:t>hiking</a:t>
            </a:r>
            <a:r>
              <a:rPr lang="en-GB" sz="2000" dirty="0">
                <a:latin typeface="Andika" panose="02000000000000000000" pitchFamily="2" charset="0"/>
              </a:rPr>
              <a:t> up an </a:t>
            </a:r>
            <a:r>
              <a:rPr lang="en-GB" sz="2000" b="1" u="sng" dirty="0">
                <a:solidFill>
                  <a:srgbClr val="00B0F0"/>
                </a:solidFill>
                <a:latin typeface="Andika" panose="02000000000000000000" pitchFamily="2" charset="0"/>
              </a:rPr>
              <a:t>icy</a:t>
            </a:r>
            <a:r>
              <a:rPr lang="en-GB" sz="2000" dirty="0">
                <a:latin typeface="Andika" panose="02000000000000000000" pitchFamily="2" charset="0"/>
              </a:rPr>
              <a:t> mountain. Emile loved exploring, and Aimee was the best </a:t>
            </a:r>
            <a:r>
              <a:rPr lang="en-GB" sz="2000" b="1" u="sng" dirty="0">
                <a:solidFill>
                  <a:srgbClr val="00B050"/>
                </a:solidFill>
                <a:latin typeface="Andika" panose="02000000000000000000" pitchFamily="2" charset="0"/>
              </a:rPr>
              <a:t>hiker</a:t>
            </a:r>
            <a:r>
              <a:rPr lang="en-GB" sz="2000" dirty="0">
                <a:latin typeface="Andika" panose="02000000000000000000" pitchFamily="2" charset="0"/>
              </a:rPr>
              <a:t> partner he could have.</a:t>
            </a:r>
          </a:p>
          <a:p>
            <a:pPr marL="0" indent="0">
              <a:lnSpc>
                <a:spcPct val="120000"/>
              </a:lnSpc>
              <a:buNone/>
            </a:pPr>
            <a:r>
              <a:rPr lang="en-GB" sz="2000" dirty="0">
                <a:latin typeface="Andika" panose="02000000000000000000" pitchFamily="2" charset="0"/>
              </a:rPr>
              <a:t>As they climbed, Emile saw something </a:t>
            </a:r>
            <a:r>
              <a:rPr lang="en-GB" sz="2000" b="1" u="sng" dirty="0">
                <a:solidFill>
                  <a:srgbClr val="7030A0"/>
                </a:solidFill>
                <a:latin typeface="Andika" panose="02000000000000000000" pitchFamily="2" charset="0"/>
              </a:rPr>
              <a:t>shiny</a:t>
            </a:r>
            <a:r>
              <a:rPr lang="en-GB" sz="2000" dirty="0">
                <a:latin typeface="Andika" panose="02000000000000000000" pitchFamily="2" charset="0"/>
              </a:rPr>
              <a:t> in the distance. "Look, Aimee! A </a:t>
            </a:r>
            <a:r>
              <a:rPr lang="en-GB" sz="2000" b="1" u="sng" dirty="0">
                <a:solidFill>
                  <a:srgbClr val="7030A0"/>
                </a:solidFill>
                <a:latin typeface="Andika" panose="02000000000000000000" pitchFamily="2" charset="0"/>
              </a:rPr>
              <a:t>shining</a:t>
            </a:r>
            <a:r>
              <a:rPr lang="en-GB" sz="2000" dirty="0">
                <a:latin typeface="Andika" panose="02000000000000000000" pitchFamily="2" charset="0"/>
              </a:rPr>
              <a:t> stone!" he said excitedly. The stone was one of the </a:t>
            </a:r>
            <a:r>
              <a:rPr lang="en-GB" sz="2000" b="1" u="sng" dirty="0">
                <a:solidFill>
                  <a:srgbClr val="FF0000"/>
                </a:solidFill>
                <a:latin typeface="Andika" panose="02000000000000000000" pitchFamily="2" charset="0"/>
              </a:rPr>
              <a:t>nicest</a:t>
            </a:r>
            <a:r>
              <a:rPr lang="en-GB" sz="2000" dirty="0">
                <a:latin typeface="Andika" panose="02000000000000000000" pitchFamily="2" charset="0"/>
              </a:rPr>
              <a:t> treasures he’d ever found.</a:t>
            </a:r>
          </a:p>
          <a:p>
            <a:pPr marL="0" indent="0">
              <a:lnSpc>
                <a:spcPct val="120000"/>
              </a:lnSpc>
              <a:buNone/>
            </a:pPr>
            <a:r>
              <a:rPr lang="en-GB" sz="2000" dirty="0">
                <a:latin typeface="Andika" panose="02000000000000000000" pitchFamily="2" charset="0"/>
              </a:rPr>
              <a:t>But as they climbed higher, the path got </a:t>
            </a:r>
            <a:r>
              <a:rPr lang="en-GB" sz="2000" b="1" u="sng" dirty="0">
                <a:solidFill>
                  <a:schemeClr val="accent1">
                    <a:lumMod val="50000"/>
                  </a:schemeClr>
                </a:solidFill>
                <a:latin typeface="Andika" panose="02000000000000000000" pitchFamily="2" charset="0"/>
              </a:rPr>
              <a:t>scary</a:t>
            </a:r>
            <a:r>
              <a:rPr lang="en-GB" sz="2000" dirty="0">
                <a:latin typeface="Andika" panose="02000000000000000000" pitchFamily="2" charset="0"/>
              </a:rPr>
              <a:t>. Emile held onto Aimee's arm to keep from </a:t>
            </a:r>
            <a:r>
              <a:rPr lang="en-GB" sz="2000" b="1" u="sng" dirty="0">
                <a:solidFill>
                  <a:schemeClr val="accent1">
                    <a:lumMod val="50000"/>
                  </a:schemeClr>
                </a:solidFill>
                <a:latin typeface="Andika" panose="02000000000000000000" pitchFamily="2" charset="0"/>
              </a:rPr>
              <a:t>scaring</a:t>
            </a:r>
            <a:r>
              <a:rPr lang="en-GB" sz="2000" dirty="0">
                <a:latin typeface="Andika" panose="02000000000000000000" pitchFamily="2" charset="0"/>
              </a:rPr>
              <a:t> himself. Even though the mountain was cold and </a:t>
            </a:r>
            <a:r>
              <a:rPr lang="en-GB" sz="2000" b="1" u="sng" dirty="0">
                <a:solidFill>
                  <a:srgbClr val="00B0F0"/>
                </a:solidFill>
                <a:latin typeface="Andika" panose="02000000000000000000" pitchFamily="2" charset="0"/>
              </a:rPr>
              <a:t>icy</a:t>
            </a:r>
            <a:r>
              <a:rPr lang="en-GB" sz="2000" dirty="0">
                <a:latin typeface="Andika" panose="02000000000000000000" pitchFamily="2" charset="0"/>
              </a:rPr>
              <a:t>, Emile thought the view made the journey feel </a:t>
            </a:r>
            <a:r>
              <a:rPr lang="en-GB" sz="2000" b="1" u="sng" dirty="0">
                <a:solidFill>
                  <a:srgbClr val="FF0000"/>
                </a:solidFill>
                <a:latin typeface="Andika" panose="02000000000000000000" pitchFamily="2" charset="0"/>
              </a:rPr>
              <a:t>nicer</a:t>
            </a:r>
            <a:r>
              <a:rPr lang="en-GB" sz="2000" dirty="0">
                <a:latin typeface="Andika" panose="02000000000000000000" pitchFamily="2" charset="0"/>
              </a:rPr>
              <a:t> than he’d expected.</a:t>
            </a:r>
          </a:p>
          <a:p>
            <a:pPr marL="0" indent="0">
              <a:lnSpc>
                <a:spcPct val="120000"/>
              </a:lnSpc>
              <a:buNone/>
            </a:pPr>
            <a:r>
              <a:rPr lang="en-GB" sz="2000" dirty="0">
                <a:latin typeface="Andika" panose="02000000000000000000" pitchFamily="2" charset="0"/>
              </a:rPr>
              <a:t>They finally reached the top, where everything was covered in snow, like a giant cake with </a:t>
            </a:r>
            <a:r>
              <a:rPr lang="en-GB" sz="2000" b="1" u="sng" dirty="0">
                <a:solidFill>
                  <a:srgbClr val="00B0F0"/>
                </a:solidFill>
                <a:latin typeface="Andika" panose="02000000000000000000" pitchFamily="2" charset="0"/>
              </a:rPr>
              <a:t>icing</a:t>
            </a:r>
            <a:r>
              <a:rPr lang="en-GB" sz="2000" dirty="0">
                <a:latin typeface="Andika" panose="02000000000000000000" pitchFamily="2" charset="0"/>
              </a:rPr>
              <a:t> on top.</a:t>
            </a:r>
          </a:p>
          <a:p>
            <a:pPr marL="0" indent="0">
              <a:lnSpc>
                <a:spcPct val="120000"/>
              </a:lnSpc>
              <a:buNone/>
            </a:pPr>
            <a:r>
              <a:rPr lang="en-GB" sz="2000" dirty="0">
                <a:latin typeface="Andika" panose="02000000000000000000" pitchFamily="2" charset="0"/>
              </a:rPr>
              <a:t>“This is the </a:t>
            </a:r>
            <a:r>
              <a:rPr lang="en-GB" sz="2000" b="1" u="sng" dirty="0">
                <a:solidFill>
                  <a:srgbClr val="FF0000"/>
                </a:solidFill>
                <a:latin typeface="Andika" panose="02000000000000000000" pitchFamily="2" charset="0"/>
              </a:rPr>
              <a:t>nicest</a:t>
            </a:r>
            <a:r>
              <a:rPr lang="en-GB" sz="2000" dirty="0">
                <a:latin typeface="Andika" panose="02000000000000000000" pitchFamily="2" charset="0"/>
              </a:rPr>
              <a:t> adventure yet!” said Emile, feeling proud and happy with Aimee by his side. They both looked down at the beautiful view, glad to have made it to the top together.</a:t>
            </a:r>
          </a:p>
          <a:p>
            <a:pPr marL="0" indent="0">
              <a:buNone/>
            </a:pPr>
            <a:endParaRPr lang="en-US" sz="2000" dirty="0"/>
          </a:p>
        </p:txBody>
      </p:sp>
      <p:sp>
        <p:nvSpPr>
          <p:cNvPr id="4" name="Title 1">
            <a:extLst>
              <a:ext uri="{FF2B5EF4-FFF2-40B4-BE49-F238E27FC236}">
                <a16:creationId xmlns:a16="http://schemas.microsoft.com/office/drawing/2014/main" id="{CBEE0E85-DE1D-AB82-2F65-A1FF759055F0}"/>
              </a:ext>
            </a:extLst>
          </p:cNvPr>
          <p:cNvSpPr>
            <a:spLocks noGrp="1"/>
          </p:cNvSpPr>
          <p:nvPr>
            <p:ph type="title"/>
          </p:nvPr>
        </p:nvSpPr>
        <p:spPr>
          <a:xfrm>
            <a:off x="627001" y="5711387"/>
            <a:ext cx="10937996" cy="832849"/>
          </a:xfrm>
          <a:prstGeom prst="roundRect">
            <a:avLst/>
          </a:prstGeom>
          <a:solidFill>
            <a:srgbClr val="EF8023"/>
          </a:solidFill>
        </p:spPr>
        <p:txBody>
          <a:bodyPr>
            <a:noAutofit/>
          </a:bodyPr>
          <a:lstStyle/>
          <a:p>
            <a:pPr algn="ctr"/>
            <a:r>
              <a:rPr lang="en-US" sz="2000" dirty="0">
                <a:solidFill>
                  <a:schemeClr val="bg1"/>
                </a:solidFill>
                <a:latin typeface="Andika" panose="02000000000000000000" pitchFamily="2" charset="0"/>
              </a:rPr>
              <a:t>How many of these words can you spot in different forms: </a:t>
            </a:r>
            <a:r>
              <a:rPr lang="en-US" sz="2000" b="1" u="sng" dirty="0">
                <a:solidFill>
                  <a:srgbClr val="00B050"/>
                </a:solidFill>
                <a:latin typeface="Andika" panose="02000000000000000000" pitchFamily="2" charset="0"/>
              </a:rPr>
              <a:t>hike</a:t>
            </a:r>
            <a:r>
              <a:rPr lang="en-US" sz="2000" dirty="0">
                <a:solidFill>
                  <a:schemeClr val="bg1"/>
                </a:solidFill>
                <a:latin typeface="Andika" panose="02000000000000000000" pitchFamily="2" charset="0"/>
              </a:rPr>
              <a:t>, </a:t>
            </a:r>
            <a:r>
              <a:rPr lang="en-US" sz="2000" b="1" u="sng" dirty="0">
                <a:solidFill>
                  <a:srgbClr val="FF0000"/>
                </a:solidFill>
                <a:latin typeface="Andika" panose="02000000000000000000" pitchFamily="2" charset="0"/>
              </a:rPr>
              <a:t>nice</a:t>
            </a:r>
            <a:r>
              <a:rPr lang="en-US" sz="2000" dirty="0">
                <a:solidFill>
                  <a:schemeClr val="bg1"/>
                </a:solidFill>
                <a:latin typeface="Andika" panose="02000000000000000000" pitchFamily="2" charset="0"/>
              </a:rPr>
              <a:t>, </a:t>
            </a:r>
            <a:r>
              <a:rPr lang="en-US" sz="2000" b="1" u="sng" dirty="0">
                <a:solidFill>
                  <a:srgbClr val="7030A0"/>
                </a:solidFill>
                <a:latin typeface="Andika" panose="02000000000000000000" pitchFamily="2" charset="0"/>
              </a:rPr>
              <a:t>shine</a:t>
            </a:r>
            <a:r>
              <a:rPr lang="en-US" sz="2000" dirty="0">
                <a:solidFill>
                  <a:schemeClr val="bg1"/>
                </a:solidFill>
                <a:latin typeface="Andika" panose="02000000000000000000" pitchFamily="2" charset="0"/>
              </a:rPr>
              <a:t>, </a:t>
            </a:r>
            <a:r>
              <a:rPr lang="en-US" sz="2000" b="1" u="sng" dirty="0">
                <a:solidFill>
                  <a:schemeClr val="accent1">
                    <a:lumMod val="50000"/>
                  </a:schemeClr>
                </a:solidFill>
                <a:latin typeface="Andika" panose="02000000000000000000" pitchFamily="2" charset="0"/>
              </a:rPr>
              <a:t>scare</a:t>
            </a:r>
            <a:r>
              <a:rPr lang="en-US" sz="2000" dirty="0">
                <a:solidFill>
                  <a:schemeClr val="bg1"/>
                </a:solidFill>
                <a:latin typeface="Andika" panose="02000000000000000000" pitchFamily="2" charset="0"/>
              </a:rPr>
              <a:t>, </a:t>
            </a:r>
            <a:r>
              <a:rPr lang="en-US" sz="2000" b="1" u="sng" dirty="0">
                <a:solidFill>
                  <a:srgbClr val="00B0F0"/>
                </a:solidFill>
                <a:latin typeface="Andika" panose="02000000000000000000" pitchFamily="2" charset="0"/>
              </a:rPr>
              <a:t>ice</a:t>
            </a:r>
            <a:r>
              <a:rPr lang="en-US" sz="2000" dirty="0">
                <a:solidFill>
                  <a:schemeClr val="bg1"/>
                </a:solidFill>
                <a:latin typeface="Andika" panose="02000000000000000000" pitchFamily="2" charset="0"/>
              </a:rPr>
              <a:t>?</a:t>
            </a:r>
          </a:p>
        </p:txBody>
      </p:sp>
    </p:spTree>
    <p:extLst>
      <p:ext uri="{BB962C8B-B14F-4D97-AF65-F5344CB8AC3E}">
        <p14:creationId xmlns:p14="http://schemas.microsoft.com/office/powerpoint/2010/main" val="267953003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95BDA012-A6E6-145B-AD73-A0E5A44D68D5}"/>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948" y="0"/>
            <a:ext cx="12178352" cy="6897872"/>
          </a:xfrm>
          <a:prstGeom prst="rect">
            <a:avLst/>
          </a:prstGeom>
        </p:spPr>
      </p:pic>
      <p:sp>
        <p:nvSpPr>
          <p:cNvPr id="2" name="Title 1">
            <a:extLst>
              <a:ext uri="{FF2B5EF4-FFF2-40B4-BE49-F238E27FC236}">
                <a16:creationId xmlns:a16="http://schemas.microsoft.com/office/drawing/2014/main" id="{702E7211-B3C0-8C62-17A1-5F712D739FBA}"/>
              </a:ext>
            </a:extLst>
          </p:cNvPr>
          <p:cNvSpPr>
            <a:spLocks noGrp="1"/>
          </p:cNvSpPr>
          <p:nvPr>
            <p:ph type="ctrTitle"/>
          </p:nvPr>
        </p:nvSpPr>
        <p:spPr>
          <a:xfrm>
            <a:off x="1306286" y="2009159"/>
            <a:ext cx="10337074" cy="2911184"/>
          </a:xfrm>
          <a:prstGeom prst="roundRect">
            <a:avLst>
              <a:gd name="adj" fmla="val 34651"/>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ormAutofit fontScale="90000"/>
          </a:bodyPr>
          <a:lstStyle/>
          <a:p>
            <a:r>
              <a:rPr lang="en-GB" dirty="0">
                <a:solidFill>
                  <a:schemeClr val="bg1"/>
                </a:solidFill>
                <a:latin typeface="+mn-lt"/>
                <a:ea typeface="Andika" panose="02000000000000000000" pitchFamily="2" charset="0"/>
                <a:cs typeface="Andika" panose="02000000000000000000" pitchFamily="2" charset="0"/>
              </a:rPr>
              <a:t>Adding –ed, –ing, –er and –est to a root word ending in –e with a consonant before it.</a:t>
            </a:r>
          </a:p>
        </p:txBody>
      </p:sp>
      <p:pic>
        <p:nvPicPr>
          <p:cNvPr id="8" name="Picture 7" descr="A picture containing logo&#10;&#10;Description automatically generated">
            <a:extLst>
              <a:ext uri="{FF2B5EF4-FFF2-40B4-BE49-F238E27FC236}">
                <a16:creationId xmlns:a16="http://schemas.microsoft.com/office/drawing/2014/main" id="{E2E9BB88-F5E2-3B97-034B-8DC1E9C1112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814560" y="217780"/>
            <a:ext cx="2092311" cy="739911"/>
          </a:xfrm>
          <a:prstGeom prst="rect">
            <a:avLst/>
          </a:prstGeom>
        </p:spPr>
      </p:pic>
      <p:pic>
        <p:nvPicPr>
          <p:cNvPr id="9" name="Picture 8" descr="A picture containing toy, vector graphics&#10;&#10;Description automatically generated">
            <a:extLst>
              <a:ext uri="{FF2B5EF4-FFF2-40B4-BE49-F238E27FC236}">
                <a16:creationId xmlns:a16="http://schemas.microsoft.com/office/drawing/2014/main" id="{F1D913A1-DAE9-C309-770D-599FD76D43B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127122" y="-2922353"/>
            <a:ext cx="3598449" cy="2767081"/>
          </a:xfrm>
          <a:prstGeom prst="rect">
            <a:avLst/>
          </a:prstGeom>
          <a:effectLst>
            <a:outerShdw blurRad="63500" sx="102000" sy="102000" algn="ctr" rotWithShape="0">
              <a:prstClr val="black">
                <a:alpha val="40000"/>
              </a:prstClr>
            </a:outerShdw>
          </a:effectLst>
        </p:spPr>
      </p:pic>
      <p:pic>
        <p:nvPicPr>
          <p:cNvPr id="10" name="Picture 9" descr="A picture containing vector graphics&#10;&#10;Description automatically generated">
            <a:extLst>
              <a:ext uri="{FF2B5EF4-FFF2-40B4-BE49-F238E27FC236}">
                <a16:creationId xmlns:a16="http://schemas.microsoft.com/office/drawing/2014/main" id="{CFC712C4-4096-FD25-7C00-4376DECABE67}"/>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2866612" y="3848777"/>
            <a:ext cx="2148583" cy="3402022"/>
          </a:xfrm>
          <a:prstGeom prst="rect">
            <a:avLst/>
          </a:prstGeom>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40103278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nodeType="withEffect">
                                  <p:stCondLst>
                                    <p:cond delay="0"/>
                                  </p:stCondLst>
                                  <p:childTnLst>
                                    <p:animMotion origin="layout" path="M 2.08333E-6 -2.96296E-6 L 0.08828 0.43727 " pathEditMode="relative" rAng="0" ptsTypes="AA">
                                      <p:cBhvr>
                                        <p:cTn id="6" dur="2000" fill="hold"/>
                                        <p:tgtEl>
                                          <p:spTgt spid="9"/>
                                        </p:tgtEl>
                                        <p:attrNameLst>
                                          <p:attrName>ppt_x</p:attrName>
                                          <p:attrName>ppt_y</p:attrName>
                                        </p:attrNameLst>
                                      </p:cBhvr>
                                      <p:rCtr x="4727" y="21875"/>
                                    </p:animMotion>
                                  </p:childTnLst>
                                </p:cTn>
                              </p:par>
                              <p:par>
                                <p:cTn id="7" presetID="42" presetClass="path" presetSubtype="0" accel="50000" decel="50000" fill="hold" nodeType="withEffect">
                                  <p:stCondLst>
                                    <p:cond delay="0"/>
                                  </p:stCondLst>
                                  <p:childTnLst>
                                    <p:animMotion origin="layout" path="M 0.28411 0.07754 L -0.23164 -0.05787 " pathEditMode="relative" rAng="0" ptsTypes="AA">
                                      <p:cBhvr>
                                        <p:cTn id="8" dur="2000" fill="hold"/>
                                        <p:tgtEl>
                                          <p:spTgt spid="10"/>
                                        </p:tgtEl>
                                        <p:attrNameLst>
                                          <p:attrName>ppt_x</p:attrName>
                                          <p:attrName>ppt_y</p:attrName>
                                        </p:attrNameLst>
                                      </p:cBhvr>
                                      <p:rCtr x="-25794" y="-6782"/>
                                    </p:animMotion>
                                  </p:childTnLst>
                                </p:cTn>
                              </p:par>
                              <p:par>
                                <p:cTn id="9" presetID="10" presetClass="entr" presetSubtype="0" fill="hold" nodeType="with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hape, background pattern&#10;&#10;Description automatically generated">
            <a:extLst>
              <a:ext uri="{FF2B5EF4-FFF2-40B4-BE49-F238E27FC236}">
                <a16:creationId xmlns:a16="http://schemas.microsoft.com/office/drawing/2014/main" id="{D18272CB-565E-DEC3-0CE3-7605AB8A2B3F}"/>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685"/>
            <a:ext cx="12192000" cy="6856629"/>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600891" y="918877"/>
            <a:ext cx="10911840" cy="5020243"/>
          </a:xfrm>
          <a:prstGeom prst="roundRect">
            <a:avLst/>
          </a:prstGeom>
          <a:solidFill>
            <a:srgbClr val="EF8023"/>
          </a:solidFill>
          <a:effectLst>
            <a:outerShdw blurRad="50800" dist="38100" dir="5400000" algn="t" rotWithShape="0">
              <a:prstClr val="black">
                <a:alpha val="40000"/>
              </a:prstClr>
            </a:outerShdw>
          </a:effectLst>
        </p:spPr>
        <p:txBody>
          <a:bodyPr>
            <a:normAutofit/>
          </a:bodyPr>
          <a:lstStyle/>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pic>
        <p:nvPicPr>
          <p:cNvPr id="6" name="Picture 5" descr="A picture containing wheel&#10;&#10;Description automatically generated">
            <a:extLst>
              <a:ext uri="{FF2B5EF4-FFF2-40B4-BE49-F238E27FC236}">
                <a16:creationId xmlns:a16="http://schemas.microsoft.com/office/drawing/2014/main" id="{4F69C96F-8227-A171-9315-B777F0A5BCC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83523" y="1304314"/>
            <a:ext cx="4342450" cy="4051442"/>
          </a:xfrm>
          <a:prstGeom prst="rect">
            <a:avLst/>
          </a:prstGeom>
        </p:spPr>
      </p:pic>
      <p:grpSp>
        <p:nvGrpSpPr>
          <p:cNvPr id="13" name="Group 12">
            <a:extLst>
              <a:ext uri="{FF2B5EF4-FFF2-40B4-BE49-F238E27FC236}">
                <a16:creationId xmlns:a16="http://schemas.microsoft.com/office/drawing/2014/main" id="{9B9186FC-89EA-A0F0-FB61-19FE9AD3A53C}"/>
              </a:ext>
            </a:extLst>
          </p:cNvPr>
          <p:cNvGrpSpPr/>
          <p:nvPr/>
        </p:nvGrpSpPr>
        <p:grpSpPr>
          <a:xfrm>
            <a:off x="5708605" y="2875485"/>
            <a:ext cx="4540427" cy="1596389"/>
            <a:chOff x="291738" y="2088779"/>
            <a:chExt cx="4540427" cy="1596389"/>
          </a:xfrm>
          <a:solidFill>
            <a:srgbClr val="FFC000"/>
          </a:solidFill>
        </p:grpSpPr>
        <p:sp>
          <p:nvSpPr>
            <p:cNvPr id="14" name="Title 20">
              <a:extLst>
                <a:ext uri="{FF2B5EF4-FFF2-40B4-BE49-F238E27FC236}">
                  <a16:creationId xmlns:a16="http://schemas.microsoft.com/office/drawing/2014/main" id="{D788B7A1-D980-74A6-70D9-561C33C8C74C}"/>
                </a:ext>
              </a:extLst>
            </p:cNvPr>
            <p:cNvSpPr txBox="1">
              <a:spLocks/>
            </p:cNvSpPr>
            <p:nvPr/>
          </p:nvSpPr>
          <p:spPr>
            <a:xfrm>
              <a:off x="291738" y="2101728"/>
              <a:ext cx="1641565" cy="738960"/>
            </a:xfrm>
            <a:prstGeom prst="roundRect">
              <a:avLst/>
            </a:prstGeom>
            <a:grpFill/>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Andika" panose="02000000000000000000" pitchFamily="2" charset="0"/>
                  <a:ea typeface="+mj-ea"/>
                  <a:cs typeface="+mj-cs"/>
                </a:defRPr>
              </a:lvl1pPr>
            </a:lstStyle>
            <a:p>
              <a:pPr algn="ctr"/>
              <a:r>
                <a:rPr lang="en-GB" altLang="en-US" sz="3600" dirty="0">
                  <a:solidFill>
                    <a:schemeClr val="bg1"/>
                  </a:solidFill>
                  <a:latin typeface="+mj-lt"/>
                </a:rPr>
                <a:t>nic</a:t>
              </a:r>
              <a:r>
                <a:rPr lang="en-GB" altLang="en-US" sz="3600" u="sng" dirty="0">
                  <a:solidFill>
                    <a:schemeClr val="bg1"/>
                  </a:solidFill>
                  <a:latin typeface="+mj-lt"/>
                </a:rPr>
                <a:t>e</a:t>
              </a:r>
            </a:p>
          </p:txBody>
        </p:sp>
        <p:cxnSp>
          <p:nvCxnSpPr>
            <p:cNvPr id="15" name="Straight Arrow Connector 14">
              <a:extLst>
                <a:ext uri="{FF2B5EF4-FFF2-40B4-BE49-F238E27FC236}">
                  <a16:creationId xmlns:a16="http://schemas.microsoft.com/office/drawing/2014/main" id="{30110F98-3DA0-878D-5E0D-857933B6BC7B}"/>
                </a:ext>
              </a:extLst>
            </p:cNvPr>
            <p:cNvCxnSpPr>
              <a:cxnSpLocks/>
            </p:cNvCxnSpPr>
            <p:nvPr/>
          </p:nvCxnSpPr>
          <p:spPr>
            <a:xfrm>
              <a:off x="2115705" y="2435738"/>
              <a:ext cx="476795" cy="0"/>
            </a:xfrm>
            <a:prstGeom prst="straightConnector1">
              <a:avLst/>
            </a:prstGeom>
            <a:grpFill/>
            <a:ln w="76200">
              <a:solidFill>
                <a:srgbClr val="FFC000"/>
              </a:solidFill>
              <a:tailEnd type="triangle"/>
            </a:ln>
          </p:spPr>
          <p:style>
            <a:lnRef idx="1">
              <a:schemeClr val="accent1"/>
            </a:lnRef>
            <a:fillRef idx="0">
              <a:schemeClr val="accent1"/>
            </a:fillRef>
            <a:effectRef idx="0">
              <a:schemeClr val="accent1"/>
            </a:effectRef>
            <a:fontRef idx="minor">
              <a:schemeClr val="tx1"/>
            </a:fontRef>
          </p:style>
        </p:cxnSp>
        <p:sp>
          <p:nvSpPr>
            <p:cNvPr id="16" name="Title 20">
              <a:extLst>
                <a:ext uri="{FF2B5EF4-FFF2-40B4-BE49-F238E27FC236}">
                  <a16:creationId xmlns:a16="http://schemas.microsoft.com/office/drawing/2014/main" id="{8075D280-D611-FD55-7557-E4C580BFBBDC}"/>
                </a:ext>
              </a:extLst>
            </p:cNvPr>
            <p:cNvSpPr txBox="1">
              <a:spLocks/>
            </p:cNvSpPr>
            <p:nvPr/>
          </p:nvSpPr>
          <p:spPr>
            <a:xfrm>
              <a:off x="2724691" y="2088779"/>
              <a:ext cx="2107474" cy="738960"/>
            </a:xfrm>
            <a:prstGeom prst="roundRect">
              <a:avLst/>
            </a:prstGeom>
            <a:grpFill/>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Andika" panose="02000000000000000000" pitchFamily="2" charset="0"/>
                  <a:ea typeface="+mj-ea"/>
                  <a:cs typeface="+mj-cs"/>
                </a:defRPr>
              </a:lvl1pPr>
            </a:lstStyle>
            <a:p>
              <a:pPr algn="ctr"/>
              <a:r>
                <a:rPr lang="en-GB" altLang="en-US" sz="3600" dirty="0">
                  <a:solidFill>
                    <a:schemeClr val="bg1"/>
                  </a:solidFill>
                  <a:latin typeface="+mj-lt"/>
                </a:rPr>
                <a:t>nic</a:t>
              </a:r>
              <a:r>
                <a:rPr lang="en-GB" altLang="en-US" sz="3600" u="sng" dirty="0">
                  <a:solidFill>
                    <a:schemeClr val="bg1"/>
                  </a:solidFill>
                  <a:latin typeface="+mj-lt"/>
                </a:rPr>
                <a:t>er</a:t>
              </a:r>
            </a:p>
          </p:txBody>
        </p:sp>
        <p:sp>
          <p:nvSpPr>
            <p:cNvPr id="17" name="Title 20">
              <a:extLst>
                <a:ext uri="{FF2B5EF4-FFF2-40B4-BE49-F238E27FC236}">
                  <a16:creationId xmlns:a16="http://schemas.microsoft.com/office/drawing/2014/main" id="{A89B8A34-E427-4D74-BFE8-B2EEC0F4154D}"/>
                </a:ext>
              </a:extLst>
            </p:cNvPr>
            <p:cNvSpPr txBox="1">
              <a:spLocks/>
            </p:cNvSpPr>
            <p:nvPr/>
          </p:nvSpPr>
          <p:spPr>
            <a:xfrm>
              <a:off x="2724689" y="2946208"/>
              <a:ext cx="2107476" cy="738960"/>
            </a:xfrm>
            <a:prstGeom prst="roundRect">
              <a:avLst/>
            </a:prstGeom>
            <a:grpFill/>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Andika" panose="02000000000000000000" pitchFamily="2" charset="0"/>
                  <a:ea typeface="+mj-ea"/>
                  <a:cs typeface="+mj-cs"/>
                </a:defRPr>
              </a:lvl1pPr>
            </a:lstStyle>
            <a:p>
              <a:pPr algn="ctr"/>
              <a:r>
                <a:rPr lang="en-GB" altLang="en-US" sz="3600" dirty="0">
                  <a:solidFill>
                    <a:schemeClr val="bg1"/>
                  </a:solidFill>
                  <a:latin typeface="+mj-lt"/>
                </a:rPr>
                <a:t>nic</a:t>
              </a:r>
              <a:r>
                <a:rPr lang="en-GB" altLang="en-US" sz="3600" u="sng" dirty="0">
                  <a:solidFill>
                    <a:schemeClr val="bg1"/>
                  </a:solidFill>
                  <a:latin typeface="+mj-lt"/>
                </a:rPr>
                <a:t>est</a:t>
              </a:r>
            </a:p>
          </p:txBody>
        </p:sp>
        <p:cxnSp>
          <p:nvCxnSpPr>
            <p:cNvPr id="18" name="Straight Arrow Connector 17">
              <a:extLst>
                <a:ext uri="{FF2B5EF4-FFF2-40B4-BE49-F238E27FC236}">
                  <a16:creationId xmlns:a16="http://schemas.microsoft.com/office/drawing/2014/main" id="{DFEA5A49-4F8D-87C3-F584-C69B04075238}"/>
                </a:ext>
              </a:extLst>
            </p:cNvPr>
            <p:cNvCxnSpPr>
              <a:cxnSpLocks/>
            </p:cNvCxnSpPr>
            <p:nvPr/>
          </p:nvCxnSpPr>
          <p:spPr>
            <a:xfrm>
              <a:off x="2115704" y="2955040"/>
              <a:ext cx="483797" cy="284549"/>
            </a:xfrm>
            <a:prstGeom prst="straightConnector1">
              <a:avLst/>
            </a:prstGeom>
            <a:grpFill/>
            <a:ln w="76200">
              <a:solidFill>
                <a:srgbClr val="FFC000"/>
              </a:solidFill>
              <a:tailEnd type="triangle"/>
            </a:ln>
          </p:spPr>
          <p:style>
            <a:lnRef idx="1">
              <a:schemeClr val="accent1"/>
            </a:lnRef>
            <a:fillRef idx="0">
              <a:schemeClr val="accent1"/>
            </a:fillRef>
            <a:effectRef idx="0">
              <a:schemeClr val="accent1"/>
            </a:effectRef>
            <a:fontRef idx="minor">
              <a:schemeClr val="tx1"/>
            </a:fontRef>
          </p:style>
        </p:cxnSp>
      </p:grpSp>
      <p:sp>
        <p:nvSpPr>
          <p:cNvPr id="2" name="TextBox 1">
            <a:extLst>
              <a:ext uri="{FF2B5EF4-FFF2-40B4-BE49-F238E27FC236}">
                <a16:creationId xmlns:a16="http://schemas.microsoft.com/office/drawing/2014/main" id="{8C5B9085-B5B5-4C48-EB19-2EC3ED89A545}"/>
              </a:ext>
            </a:extLst>
          </p:cNvPr>
          <p:cNvSpPr txBox="1"/>
          <p:nvPr/>
        </p:nvSpPr>
        <p:spPr>
          <a:xfrm>
            <a:off x="1140106" y="5590571"/>
            <a:ext cx="10061293" cy="646986"/>
          </a:xfrm>
          <a:prstGeom prst="roundRect">
            <a:avLst/>
          </a:prstGeom>
          <a:solidFill>
            <a:srgbClr val="FFC000"/>
          </a:solidFill>
        </p:spPr>
        <p:txBody>
          <a:bodyPr wrap="square">
            <a:spAutoFit/>
          </a:bodyPr>
          <a:lstStyle/>
          <a:p>
            <a:r>
              <a:rPr lang="en-US" sz="3200" dirty="0">
                <a:solidFill>
                  <a:schemeClr val="bg1"/>
                </a:solidFill>
                <a:latin typeface="Andika" panose="02000000000000000000" pitchFamily="2" charset="0"/>
              </a:rPr>
              <a:t>CHALLENGE: Can you explain how these change?</a:t>
            </a:r>
          </a:p>
        </p:txBody>
      </p:sp>
    </p:spTree>
    <p:extLst>
      <p:ext uri="{BB962C8B-B14F-4D97-AF65-F5344CB8AC3E}">
        <p14:creationId xmlns:p14="http://schemas.microsoft.com/office/powerpoint/2010/main" val="14636215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Background pattern&#10;&#10;Description automatically generated">
            <a:extLst>
              <a:ext uri="{FF2B5EF4-FFF2-40B4-BE49-F238E27FC236}">
                <a16:creationId xmlns:a16="http://schemas.microsoft.com/office/drawing/2014/main" id="{9B262258-CF78-8FEA-AB79-39E25C3E135F}"/>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1713"/>
            <a:ext cx="12192000" cy="6854573"/>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636622" y="918878"/>
            <a:ext cx="10918756" cy="5020243"/>
          </a:xfrm>
          <a:prstGeom prst="roundRect">
            <a:avLst/>
          </a:prstGeom>
          <a:solidFill>
            <a:srgbClr val="7030A0"/>
          </a:solidFill>
          <a:effectLst>
            <a:outerShdw blurRad="50800" dist="38100" dir="5400000" algn="t" rotWithShape="0">
              <a:prstClr val="black">
                <a:alpha val="40000"/>
              </a:prstClr>
            </a:outerShdw>
          </a:effectLst>
        </p:spPr>
        <p:txBody>
          <a:bodyPr>
            <a:normAutofit/>
          </a:bodyPr>
          <a:lstStyle/>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pic>
        <p:nvPicPr>
          <p:cNvPr id="6" name="Picture 5" descr="A close-up of a toy&#10;&#10;Description automatically generated with medium confidence">
            <a:extLst>
              <a:ext uri="{FF2B5EF4-FFF2-40B4-BE49-F238E27FC236}">
                <a16:creationId xmlns:a16="http://schemas.microsoft.com/office/drawing/2014/main" id="{2CB92B33-9A85-31AC-FB4D-9BBEA35CFBE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88729" y="1324427"/>
            <a:ext cx="3740723" cy="4819664"/>
          </a:xfrm>
          <a:prstGeom prst="rect">
            <a:avLst/>
          </a:prstGeom>
        </p:spPr>
      </p:pic>
      <p:grpSp>
        <p:nvGrpSpPr>
          <p:cNvPr id="16" name="Group 15">
            <a:extLst>
              <a:ext uri="{FF2B5EF4-FFF2-40B4-BE49-F238E27FC236}">
                <a16:creationId xmlns:a16="http://schemas.microsoft.com/office/drawing/2014/main" id="{1EE4429A-EBE4-5025-898C-4DA37B7EBD07}"/>
              </a:ext>
            </a:extLst>
          </p:cNvPr>
          <p:cNvGrpSpPr/>
          <p:nvPr/>
        </p:nvGrpSpPr>
        <p:grpSpPr>
          <a:xfrm>
            <a:off x="5033866" y="2768047"/>
            <a:ext cx="4477828" cy="1596389"/>
            <a:chOff x="291738" y="2088779"/>
            <a:chExt cx="4477828" cy="1596389"/>
          </a:xfrm>
          <a:solidFill>
            <a:srgbClr val="00B050"/>
          </a:solidFill>
        </p:grpSpPr>
        <p:sp>
          <p:nvSpPr>
            <p:cNvPr id="17" name="Title 20">
              <a:extLst>
                <a:ext uri="{FF2B5EF4-FFF2-40B4-BE49-F238E27FC236}">
                  <a16:creationId xmlns:a16="http://schemas.microsoft.com/office/drawing/2014/main" id="{42663E1C-B6F2-60B9-25ED-2A6D447D4077}"/>
                </a:ext>
              </a:extLst>
            </p:cNvPr>
            <p:cNvSpPr txBox="1">
              <a:spLocks/>
            </p:cNvSpPr>
            <p:nvPr/>
          </p:nvSpPr>
          <p:spPr>
            <a:xfrm>
              <a:off x="291738" y="2101728"/>
              <a:ext cx="1641565" cy="738960"/>
            </a:xfrm>
            <a:prstGeom prst="roundRect">
              <a:avLst/>
            </a:prstGeom>
            <a:grpFill/>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Andika" panose="02000000000000000000" pitchFamily="2" charset="0"/>
                  <a:ea typeface="+mj-ea"/>
                  <a:cs typeface="+mj-cs"/>
                </a:defRPr>
              </a:lvl1pPr>
            </a:lstStyle>
            <a:p>
              <a:pPr algn="ctr"/>
              <a:r>
                <a:rPr lang="en-GB" altLang="en-US" sz="3600" dirty="0">
                  <a:solidFill>
                    <a:schemeClr val="bg1"/>
                  </a:solidFill>
                  <a:latin typeface="+mj-lt"/>
                </a:rPr>
                <a:t>shin</a:t>
              </a:r>
              <a:r>
                <a:rPr lang="en-GB" altLang="en-US" sz="3600" u="sng" dirty="0">
                  <a:solidFill>
                    <a:schemeClr val="bg1"/>
                  </a:solidFill>
                  <a:latin typeface="+mj-lt"/>
                </a:rPr>
                <a:t>e</a:t>
              </a:r>
            </a:p>
          </p:txBody>
        </p:sp>
        <p:cxnSp>
          <p:nvCxnSpPr>
            <p:cNvPr id="18" name="Straight Arrow Connector 17">
              <a:extLst>
                <a:ext uri="{FF2B5EF4-FFF2-40B4-BE49-F238E27FC236}">
                  <a16:creationId xmlns:a16="http://schemas.microsoft.com/office/drawing/2014/main" id="{5407C1F0-54BF-66FE-F430-C38F14ABAA58}"/>
                </a:ext>
              </a:extLst>
            </p:cNvPr>
            <p:cNvCxnSpPr>
              <a:cxnSpLocks/>
            </p:cNvCxnSpPr>
            <p:nvPr/>
          </p:nvCxnSpPr>
          <p:spPr>
            <a:xfrm>
              <a:off x="2115705" y="2435738"/>
              <a:ext cx="476795" cy="0"/>
            </a:xfrm>
            <a:prstGeom prst="straightConnector1">
              <a:avLst/>
            </a:prstGeom>
            <a:grpFill/>
            <a:ln w="76200">
              <a:solidFill>
                <a:srgbClr val="00B050"/>
              </a:solidFill>
              <a:tailEnd type="triangle"/>
            </a:ln>
          </p:spPr>
          <p:style>
            <a:lnRef idx="1">
              <a:schemeClr val="accent1"/>
            </a:lnRef>
            <a:fillRef idx="0">
              <a:schemeClr val="accent1"/>
            </a:fillRef>
            <a:effectRef idx="0">
              <a:schemeClr val="accent1"/>
            </a:effectRef>
            <a:fontRef idx="minor">
              <a:schemeClr val="tx1"/>
            </a:fontRef>
          </p:style>
        </p:cxnSp>
        <p:sp>
          <p:nvSpPr>
            <p:cNvPr id="19" name="Title 20">
              <a:extLst>
                <a:ext uri="{FF2B5EF4-FFF2-40B4-BE49-F238E27FC236}">
                  <a16:creationId xmlns:a16="http://schemas.microsoft.com/office/drawing/2014/main" id="{CA47AB6D-759D-18F0-AA48-C8C3403A0ECB}"/>
                </a:ext>
              </a:extLst>
            </p:cNvPr>
            <p:cNvSpPr txBox="1">
              <a:spLocks/>
            </p:cNvSpPr>
            <p:nvPr/>
          </p:nvSpPr>
          <p:spPr>
            <a:xfrm>
              <a:off x="2724691" y="2088779"/>
              <a:ext cx="2044875" cy="738960"/>
            </a:xfrm>
            <a:prstGeom prst="roundRect">
              <a:avLst/>
            </a:prstGeom>
            <a:grpFill/>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Andika" panose="02000000000000000000" pitchFamily="2" charset="0"/>
                  <a:ea typeface="+mj-ea"/>
                  <a:cs typeface="+mj-cs"/>
                </a:defRPr>
              </a:lvl1pPr>
            </a:lstStyle>
            <a:p>
              <a:pPr algn="ctr"/>
              <a:r>
                <a:rPr lang="en-GB" altLang="en-US" sz="3600" dirty="0">
                  <a:solidFill>
                    <a:schemeClr val="bg1"/>
                  </a:solidFill>
                  <a:latin typeface="+mj-lt"/>
                </a:rPr>
                <a:t>shin</a:t>
              </a:r>
              <a:r>
                <a:rPr lang="en-GB" altLang="en-US" sz="3600" u="sng" dirty="0">
                  <a:solidFill>
                    <a:schemeClr val="bg1"/>
                  </a:solidFill>
                  <a:latin typeface="+mj-lt"/>
                </a:rPr>
                <a:t>y</a:t>
              </a:r>
            </a:p>
          </p:txBody>
        </p:sp>
        <p:sp>
          <p:nvSpPr>
            <p:cNvPr id="20" name="Title 20">
              <a:extLst>
                <a:ext uri="{FF2B5EF4-FFF2-40B4-BE49-F238E27FC236}">
                  <a16:creationId xmlns:a16="http://schemas.microsoft.com/office/drawing/2014/main" id="{B71D70E7-ECD8-0E52-DC2A-0809FF9992EF}"/>
                </a:ext>
              </a:extLst>
            </p:cNvPr>
            <p:cNvSpPr txBox="1">
              <a:spLocks/>
            </p:cNvSpPr>
            <p:nvPr/>
          </p:nvSpPr>
          <p:spPr>
            <a:xfrm>
              <a:off x="2724689" y="2946208"/>
              <a:ext cx="2044874" cy="738960"/>
            </a:xfrm>
            <a:prstGeom prst="roundRect">
              <a:avLst/>
            </a:prstGeom>
            <a:grpFill/>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Andika" panose="02000000000000000000" pitchFamily="2" charset="0"/>
                  <a:ea typeface="+mj-ea"/>
                  <a:cs typeface="+mj-cs"/>
                </a:defRPr>
              </a:lvl1pPr>
            </a:lstStyle>
            <a:p>
              <a:pPr algn="ctr"/>
              <a:r>
                <a:rPr lang="en-GB" altLang="en-US" sz="3600" dirty="0">
                  <a:solidFill>
                    <a:schemeClr val="bg1"/>
                  </a:solidFill>
                  <a:latin typeface="+mj-lt"/>
                </a:rPr>
                <a:t>shin</a:t>
              </a:r>
              <a:r>
                <a:rPr lang="en-GB" altLang="en-US" sz="3600" u="sng" dirty="0">
                  <a:solidFill>
                    <a:schemeClr val="bg1"/>
                  </a:solidFill>
                  <a:latin typeface="+mj-lt"/>
                </a:rPr>
                <a:t>ing</a:t>
              </a:r>
            </a:p>
          </p:txBody>
        </p:sp>
        <p:cxnSp>
          <p:nvCxnSpPr>
            <p:cNvPr id="21" name="Straight Arrow Connector 20">
              <a:extLst>
                <a:ext uri="{FF2B5EF4-FFF2-40B4-BE49-F238E27FC236}">
                  <a16:creationId xmlns:a16="http://schemas.microsoft.com/office/drawing/2014/main" id="{21B11C83-7CDC-4B28-6F01-DC0FC97C6C58}"/>
                </a:ext>
              </a:extLst>
            </p:cNvPr>
            <p:cNvCxnSpPr>
              <a:cxnSpLocks/>
            </p:cNvCxnSpPr>
            <p:nvPr/>
          </p:nvCxnSpPr>
          <p:spPr>
            <a:xfrm>
              <a:off x="2115704" y="2955040"/>
              <a:ext cx="483797" cy="284549"/>
            </a:xfrm>
            <a:prstGeom prst="straightConnector1">
              <a:avLst/>
            </a:prstGeom>
            <a:grpFill/>
            <a:ln w="76200">
              <a:solidFill>
                <a:srgbClr val="00B050"/>
              </a:solidFill>
              <a:tailEnd type="triangle"/>
            </a:ln>
          </p:spPr>
          <p:style>
            <a:lnRef idx="1">
              <a:schemeClr val="accent1"/>
            </a:lnRef>
            <a:fillRef idx="0">
              <a:schemeClr val="accent1"/>
            </a:fillRef>
            <a:effectRef idx="0">
              <a:schemeClr val="accent1"/>
            </a:effectRef>
            <a:fontRef idx="minor">
              <a:schemeClr val="tx1"/>
            </a:fontRef>
          </p:style>
        </p:cxnSp>
      </p:grpSp>
      <p:sp>
        <p:nvSpPr>
          <p:cNvPr id="5" name="TextBox 4">
            <a:extLst>
              <a:ext uri="{FF2B5EF4-FFF2-40B4-BE49-F238E27FC236}">
                <a16:creationId xmlns:a16="http://schemas.microsoft.com/office/drawing/2014/main" id="{75AD749B-10D0-1340-8D9D-9FC5700351B9}"/>
              </a:ext>
            </a:extLst>
          </p:cNvPr>
          <p:cNvSpPr txBox="1"/>
          <p:nvPr/>
        </p:nvSpPr>
        <p:spPr>
          <a:xfrm>
            <a:off x="1140106" y="5590571"/>
            <a:ext cx="10061293" cy="646986"/>
          </a:xfrm>
          <a:prstGeom prst="roundRect">
            <a:avLst/>
          </a:prstGeom>
          <a:solidFill>
            <a:srgbClr val="00B050"/>
          </a:solidFill>
        </p:spPr>
        <p:txBody>
          <a:bodyPr wrap="square">
            <a:spAutoFit/>
          </a:bodyPr>
          <a:lstStyle/>
          <a:p>
            <a:r>
              <a:rPr lang="en-US" sz="3200" dirty="0">
                <a:solidFill>
                  <a:schemeClr val="bg1"/>
                </a:solidFill>
                <a:latin typeface="Andika" panose="02000000000000000000" pitchFamily="2" charset="0"/>
              </a:rPr>
              <a:t>CHALLENGE: Can you explain how these change?</a:t>
            </a:r>
          </a:p>
        </p:txBody>
      </p:sp>
    </p:spTree>
    <p:extLst>
      <p:ext uri="{BB962C8B-B14F-4D97-AF65-F5344CB8AC3E}">
        <p14:creationId xmlns:p14="http://schemas.microsoft.com/office/powerpoint/2010/main" val="263469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Diagram, background pattern&#10;&#10;Description automatically generated">
            <a:extLst>
              <a:ext uri="{FF2B5EF4-FFF2-40B4-BE49-F238E27FC236}">
                <a16:creationId xmlns:a16="http://schemas.microsoft.com/office/drawing/2014/main" id="{AE5ACAAD-C742-CBCA-C124-ACE7C05D530D}"/>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2030" y="0"/>
            <a:ext cx="12187939" cy="6858000"/>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600891" y="918877"/>
            <a:ext cx="10911840" cy="5020243"/>
          </a:xfrm>
          <a:prstGeom prst="roundRect">
            <a:avLst/>
          </a:prstGeom>
          <a:solidFill>
            <a:srgbClr val="EF8023"/>
          </a:solidFill>
          <a:effectLst>
            <a:outerShdw blurRad="50800" dist="38100" dir="5400000" algn="t" rotWithShape="0">
              <a:prstClr val="black">
                <a:alpha val="40000"/>
              </a:prstClr>
            </a:outerShdw>
          </a:effectLst>
        </p:spPr>
        <p:txBody>
          <a:bodyPr>
            <a:normAutofit/>
          </a:bodyPr>
          <a:lstStyle/>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pic>
        <p:nvPicPr>
          <p:cNvPr id="6" name="Picture 5" descr="A picture containing toy, vector graphics&#10;&#10;Description automatically generated">
            <a:extLst>
              <a:ext uri="{FF2B5EF4-FFF2-40B4-BE49-F238E27FC236}">
                <a16:creationId xmlns:a16="http://schemas.microsoft.com/office/drawing/2014/main" id="{12D98F40-249E-72C0-CD50-600C3F61873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70161" y="1269404"/>
            <a:ext cx="4948285" cy="3901443"/>
          </a:xfrm>
          <a:prstGeom prst="rect">
            <a:avLst/>
          </a:prstGeom>
        </p:spPr>
      </p:pic>
      <p:grpSp>
        <p:nvGrpSpPr>
          <p:cNvPr id="16" name="Group 15">
            <a:extLst>
              <a:ext uri="{FF2B5EF4-FFF2-40B4-BE49-F238E27FC236}">
                <a16:creationId xmlns:a16="http://schemas.microsoft.com/office/drawing/2014/main" id="{6303D6E8-81CA-AABB-21E9-96ABBB650476}"/>
              </a:ext>
            </a:extLst>
          </p:cNvPr>
          <p:cNvGrpSpPr/>
          <p:nvPr/>
        </p:nvGrpSpPr>
        <p:grpSpPr>
          <a:xfrm>
            <a:off x="5755036" y="2630803"/>
            <a:ext cx="4540427" cy="1596389"/>
            <a:chOff x="291738" y="2088779"/>
            <a:chExt cx="4540427" cy="1596389"/>
          </a:xfrm>
          <a:solidFill>
            <a:srgbClr val="00B0F0"/>
          </a:solidFill>
        </p:grpSpPr>
        <p:sp>
          <p:nvSpPr>
            <p:cNvPr id="17" name="Title 20">
              <a:extLst>
                <a:ext uri="{FF2B5EF4-FFF2-40B4-BE49-F238E27FC236}">
                  <a16:creationId xmlns:a16="http://schemas.microsoft.com/office/drawing/2014/main" id="{E267AB75-9058-CB61-4B20-07AA14DB6C93}"/>
                </a:ext>
              </a:extLst>
            </p:cNvPr>
            <p:cNvSpPr txBox="1">
              <a:spLocks/>
            </p:cNvSpPr>
            <p:nvPr/>
          </p:nvSpPr>
          <p:spPr>
            <a:xfrm>
              <a:off x="291738" y="2101728"/>
              <a:ext cx="1641565" cy="738960"/>
            </a:xfrm>
            <a:prstGeom prst="roundRect">
              <a:avLst/>
            </a:prstGeom>
            <a:grpFill/>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Andika" panose="02000000000000000000" pitchFamily="2" charset="0"/>
                  <a:ea typeface="+mj-ea"/>
                  <a:cs typeface="+mj-cs"/>
                </a:defRPr>
              </a:lvl1pPr>
            </a:lstStyle>
            <a:p>
              <a:pPr algn="ctr"/>
              <a:r>
                <a:rPr lang="en-GB" altLang="en-US" sz="3600" dirty="0">
                  <a:solidFill>
                    <a:schemeClr val="bg1"/>
                  </a:solidFill>
                  <a:latin typeface="+mj-lt"/>
                </a:rPr>
                <a:t>scar</a:t>
              </a:r>
              <a:r>
                <a:rPr lang="en-GB" altLang="en-US" sz="3600" u="sng" dirty="0">
                  <a:solidFill>
                    <a:schemeClr val="bg1"/>
                  </a:solidFill>
                  <a:latin typeface="+mj-lt"/>
                </a:rPr>
                <a:t>e</a:t>
              </a:r>
            </a:p>
          </p:txBody>
        </p:sp>
        <p:cxnSp>
          <p:nvCxnSpPr>
            <p:cNvPr id="18" name="Straight Arrow Connector 17">
              <a:extLst>
                <a:ext uri="{FF2B5EF4-FFF2-40B4-BE49-F238E27FC236}">
                  <a16:creationId xmlns:a16="http://schemas.microsoft.com/office/drawing/2014/main" id="{08C74FED-E81F-6097-4B90-C31C1D8819B7}"/>
                </a:ext>
              </a:extLst>
            </p:cNvPr>
            <p:cNvCxnSpPr>
              <a:cxnSpLocks/>
            </p:cNvCxnSpPr>
            <p:nvPr/>
          </p:nvCxnSpPr>
          <p:spPr>
            <a:xfrm>
              <a:off x="2115705" y="2435738"/>
              <a:ext cx="476795" cy="0"/>
            </a:xfrm>
            <a:prstGeom prst="straightConnector1">
              <a:avLst/>
            </a:prstGeom>
            <a:grpFill/>
            <a:ln w="76200">
              <a:solidFill>
                <a:srgbClr val="00B0F0"/>
              </a:solidFill>
              <a:tailEnd type="triangle"/>
            </a:ln>
          </p:spPr>
          <p:style>
            <a:lnRef idx="1">
              <a:schemeClr val="accent1"/>
            </a:lnRef>
            <a:fillRef idx="0">
              <a:schemeClr val="accent1"/>
            </a:fillRef>
            <a:effectRef idx="0">
              <a:schemeClr val="accent1"/>
            </a:effectRef>
            <a:fontRef idx="minor">
              <a:schemeClr val="tx1"/>
            </a:fontRef>
          </p:style>
        </p:cxnSp>
        <p:sp>
          <p:nvSpPr>
            <p:cNvPr id="19" name="Title 20">
              <a:extLst>
                <a:ext uri="{FF2B5EF4-FFF2-40B4-BE49-F238E27FC236}">
                  <a16:creationId xmlns:a16="http://schemas.microsoft.com/office/drawing/2014/main" id="{8CB482D1-7315-AE7D-D128-0E5BB0E03A5F}"/>
                </a:ext>
              </a:extLst>
            </p:cNvPr>
            <p:cNvSpPr txBox="1">
              <a:spLocks/>
            </p:cNvSpPr>
            <p:nvPr/>
          </p:nvSpPr>
          <p:spPr>
            <a:xfrm>
              <a:off x="2724691" y="2088779"/>
              <a:ext cx="2107474" cy="738960"/>
            </a:xfrm>
            <a:prstGeom prst="roundRect">
              <a:avLst/>
            </a:prstGeom>
            <a:grpFill/>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Andika" panose="02000000000000000000" pitchFamily="2" charset="0"/>
                  <a:ea typeface="+mj-ea"/>
                  <a:cs typeface="+mj-cs"/>
                </a:defRPr>
              </a:lvl1pPr>
            </a:lstStyle>
            <a:p>
              <a:pPr algn="ctr"/>
              <a:r>
                <a:rPr lang="en-GB" altLang="en-US" sz="3600" dirty="0">
                  <a:solidFill>
                    <a:schemeClr val="bg1"/>
                  </a:solidFill>
                  <a:latin typeface="+mj-lt"/>
                </a:rPr>
                <a:t>scar</a:t>
              </a:r>
              <a:r>
                <a:rPr lang="en-GB" altLang="en-US" sz="3600" u="sng" dirty="0">
                  <a:solidFill>
                    <a:schemeClr val="bg1"/>
                  </a:solidFill>
                  <a:latin typeface="+mj-lt"/>
                </a:rPr>
                <a:t>y</a:t>
              </a:r>
            </a:p>
          </p:txBody>
        </p:sp>
        <p:sp>
          <p:nvSpPr>
            <p:cNvPr id="20" name="Title 20">
              <a:extLst>
                <a:ext uri="{FF2B5EF4-FFF2-40B4-BE49-F238E27FC236}">
                  <a16:creationId xmlns:a16="http://schemas.microsoft.com/office/drawing/2014/main" id="{18B8299B-C196-BEF0-3411-8F61AEA49F55}"/>
                </a:ext>
              </a:extLst>
            </p:cNvPr>
            <p:cNvSpPr txBox="1">
              <a:spLocks/>
            </p:cNvSpPr>
            <p:nvPr/>
          </p:nvSpPr>
          <p:spPr>
            <a:xfrm>
              <a:off x="2724689" y="2946208"/>
              <a:ext cx="2107476" cy="738960"/>
            </a:xfrm>
            <a:prstGeom prst="roundRect">
              <a:avLst/>
            </a:prstGeom>
            <a:grpFill/>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Andika" panose="02000000000000000000" pitchFamily="2" charset="0"/>
                  <a:ea typeface="+mj-ea"/>
                  <a:cs typeface="+mj-cs"/>
                </a:defRPr>
              </a:lvl1pPr>
            </a:lstStyle>
            <a:p>
              <a:pPr algn="ctr"/>
              <a:r>
                <a:rPr lang="en-GB" altLang="en-US" sz="3600" dirty="0">
                  <a:solidFill>
                    <a:schemeClr val="bg1"/>
                  </a:solidFill>
                  <a:latin typeface="+mj-lt"/>
                </a:rPr>
                <a:t>scar</a:t>
              </a:r>
              <a:r>
                <a:rPr lang="en-GB" altLang="en-US" sz="3600" u="sng" dirty="0">
                  <a:solidFill>
                    <a:schemeClr val="bg1"/>
                  </a:solidFill>
                  <a:latin typeface="+mj-lt"/>
                </a:rPr>
                <a:t>ing</a:t>
              </a:r>
            </a:p>
          </p:txBody>
        </p:sp>
        <p:cxnSp>
          <p:nvCxnSpPr>
            <p:cNvPr id="21" name="Straight Arrow Connector 20">
              <a:extLst>
                <a:ext uri="{FF2B5EF4-FFF2-40B4-BE49-F238E27FC236}">
                  <a16:creationId xmlns:a16="http://schemas.microsoft.com/office/drawing/2014/main" id="{37614701-A0EE-FA9B-8792-EA2BB0345ACE}"/>
                </a:ext>
              </a:extLst>
            </p:cNvPr>
            <p:cNvCxnSpPr>
              <a:cxnSpLocks/>
            </p:cNvCxnSpPr>
            <p:nvPr/>
          </p:nvCxnSpPr>
          <p:spPr>
            <a:xfrm>
              <a:off x="2115704" y="2955040"/>
              <a:ext cx="483797" cy="284549"/>
            </a:xfrm>
            <a:prstGeom prst="straightConnector1">
              <a:avLst/>
            </a:prstGeom>
            <a:grpFill/>
            <a:ln w="76200">
              <a:solidFill>
                <a:srgbClr val="00B0F0"/>
              </a:solidFill>
              <a:tailEnd type="triangle"/>
            </a:ln>
          </p:spPr>
          <p:style>
            <a:lnRef idx="1">
              <a:schemeClr val="accent1"/>
            </a:lnRef>
            <a:fillRef idx="0">
              <a:schemeClr val="accent1"/>
            </a:fillRef>
            <a:effectRef idx="0">
              <a:schemeClr val="accent1"/>
            </a:effectRef>
            <a:fontRef idx="minor">
              <a:schemeClr val="tx1"/>
            </a:fontRef>
          </p:style>
        </p:cxnSp>
      </p:grpSp>
      <p:sp>
        <p:nvSpPr>
          <p:cNvPr id="2" name="TextBox 1">
            <a:extLst>
              <a:ext uri="{FF2B5EF4-FFF2-40B4-BE49-F238E27FC236}">
                <a16:creationId xmlns:a16="http://schemas.microsoft.com/office/drawing/2014/main" id="{476B49EA-20C5-72E3-00B4-FA0733CA19AF}"/>
              </a:ext>
            </a:extLst>
          </p:cNvPr>
          <p:cNvSpPr txBox="1"/>
          <p:nvPr/>
        </p:nvSpPr>
        <p:spPr>
          <a:xfrm>
            <a:off x="1140106" y="5590571"/>
            <a:ext cx="10061293" cy="646986"/>
          </a:xfrm>
          <a:prstGeom prst="roundRect">
            <a:avLst/>
          </a:prstGeom>
          <a:solidFill>
            <a:srgbClr val="00B0F0"/>
          </a:solidFill>
          <a:ln>
            <a:solidFill>
              <a:srgbClr val="00B0F0"/>
            </a:solidFill>
          </a:ln>
        </p:spPr>
        <p:txBody>
          <a:bodyPr wrap="square">
            <a:spAutoFit/>
          </a:bodyPr>
          <a:lstStyle/>
          <a:p>
            <a:r>
              <a:rPr lang="en-US" sz="3200" dirty="0">
                <a:solidFill>
                  <a:schemeClr val="bg1"/>
                </a:solidFill>
                <a:latin typeface="Andika" panose="02000000000000000000" pitchFamily="2" charset="0"/>
              </a:rPr>
              <a:t>CHALLENGE: Can you explain how these change?</a:t>
            </a:r>
          </a:p>
        </p:txBody>
      </p:sp>
    </p:spTree>
    <p:extLst>
      <p:ext uri="{BB962C8B-B14F-4D97-AF65-F5344CB8AC3E}">
        <p14:creationId xmlns:p14="http://schemas.microsoft.com/office/powerpoint/2010/main" val="2928752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ndika">
      <a:majorFont>
        <a:latin typeface="Andika"/>
        <a:ea typeface=""/>
        <a:cs typeface=""/>
      </a:majorFont>
      <a:minorFont>
        <a:latin typeface="Andik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1420</Words>
  <Application>Microsoft Office PowerPoint</Application>
  <PresentationFormat>Widescreen</PresentationFormat>
  <Paragraphs>157</Paragraphs>
  <Slides>29</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29</vt:i4>
      </vt:variant>
    </vt:vector>
  </HeadingPairs>
  <TitlesOfParts>
    <vt:vector size="32" baseType="lpstr">
      <vt:lpstr>Arial</vt:lpstr>
      <vt:lpstr>Andika</vt:lpstr>
      <vt:lpstr>Office Theme</vt:lpstr>
      <vt:lpstr> How to Use this PowerPoint</vt:lpstr>
      <vt:lpstr>How many of these words can you spot in different forms: hike, nice, shine, scare, ice?</vt:lpstr>
      <vt:lpstr>How many of these words can you spot in different forms: hike, nice, shine, scare, ice?</vt:lpstr>
      <vt:lpstr>How many of these words can you spot in different forms: hike, nice, shine, scare, ice?</vt:lpstr>
      <vt:lpstr>How many of these words can you spot in different forms: hike, nice, shine, scare, ice?</vt:lpstr>
      <vt:lpstr>Adding –ed, –ing, –er and –est to a root word ending in –e with a consonant before it.</vt:lpstr>
      <vt:lpstr>PowerPoint Presentation</vt:lpstr>
      <vt:lpstr>PowerPoint Presentation</vt:lpstr>
      <vt:lpstr>PowerPoint Presentation</vt:lpstr>
      <vt:lpstr>PowerPoint Presentation</vt:lpstr>
      <vt:lpstr>PowerPoint Presentation</vt:lpstr>
      <vt:lpstr>Can you see a pattern when you add -ed,  -er, -est, -ing and -y?</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Can you spot the spelling mistakes?</vt:lpstr>
      <vt:lpstr>Can you spot the spelling mistakes?</vt:lpstr>
      <vt:lpstr>PowerPoint Presentation</vt:lpstr>
      <vt:lpstr>PowerPoint Presentation</vt:lpstr>
      <vt:lpstr>PowerPoint Presentation</vt:lpstr>
      <vt:lpstr>Here are this week’s spellings to practise: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Y5&amp;6 A –  Endings which sound like /ʃəs/ spelt –cious or –tious</dc:title>
  <dc:creator>Glen Jones</dc:creator>
  <cp:lastModifiedBy>Glen Jones</cp:lastModifiedBy>
  <cp:revision>37</cp:revision>
  <dcterms:created xsi:type="dcterms:W3CDTF">2022-05-31T09:42:07Z</dcterms:created>
  <dcterms:modified xsi:type="dcterms:W3CDTF">2025-12-08T15:46:40Z</dcterms:modified>
</cp:coreProperties>
</file>