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80" r:id="rId2"/>
    <p:sldId id="274" r:id="rId3"/>
    <p:sldId id="355" r:id="rId4"/>
    <p:sldId id="352" r:id="rId5"/>
    <p:sldId id="353" r:id="rId6"/>
    <p:sldId id="369" r:id="rId7"/>
    <p:sldId id="370" r:id="rId8"/>
    <p:sldId id="347" r:id="rId9"/>
    <p:sldId id="371" r:id="rId10"/>
    <p:sldId id="372" r:id="rId11"/>
    <p:sldId id="373" r:id="rId12"/>
    <p:sldId id="374" r:id="rId13"/>
    <p:sldId id="279" r:id="rId14"/>
    <p:sldId id="269" r:id="rId15"/>
    <p:sldId id="259" r:id="rId16"/>
    <p:sldId id="375" r:id="rId17"/>
    <p:sldId id="376" r:id="rId18"/>
    <p:sldId id="377" r:id="rId19"/>
    <p:sldId id="378" r:id="rId20"/>
    <p:sldId id="379" r:id="rId21"/>
    <p:sldId id="367" r:id="rId22"/>
    <p:sldId id="368" r:id="rId23"/>
    <p:sldId id="360" r:id="rId24"/>
    <p:sldId id="361" r:id="rId25"/>
    <p:sldId id="362" r:id="rId26"/>
    <p:sldId id="363" r:id="rId27"/>
    <p:sldId id="270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BF9BF5-FFD7-49EB-B29A-8E37C9960113}" v="2" dt="2025-12-08T15:48:09.7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8:09.754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8:09.754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8:09.754" v="2"/>
          <ac:spMkLst>
            <pc:docMk/>
            <pc:sldMk cId="0" sldId="270"/>
            <ac:spMk id="2" creationId="{DBF6EA20-8BFB-3E72-C149-89A603CFA457}"/>
          </ac:spMkLst>
        </pc:spChg>
      </pc:sldChg>
      <pc:sldChg chg="del">
        <pc:chgData name="Glen Jones" userId="e846aaca-4b24-4b13-b0d0-f2308e16b284" providerId="ADAL" clId="{ED47ACC3-9597-4D89-A1DC-43CF280EF274}" dt="2025-12-08T15:47:36.546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7:35.362" v="0"/>
        <pc:sldMkLst>
          <pc:docMk/>
          <pc:sldMk cId="649536450" sldId="38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64953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smelly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sunny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baby</a:t>
            </a:r>
          </a:p>
        </p:txBody>
      </p:sp>
    </p:spTree>
    <p:extLst>
      <p:ext uri="{BB962C8B-B14F-4D97-AF65-F5344CB8AC3E}">
        <p14:creationId xmlns:p14="http://schemas.microsoft.com/office/powerpoint/2010/main" val="15825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end </a:t>
            </a:r>
            <a:r>
              <a:rPr lang="en-GB" sz="4400" u="sng" dirty="0">
                <a:solidFill>
                  <a:srgbClr val="FFFF00"/>
                </a:solidFill>
              </a:rPr>
              <a:t>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3A92872C-141A-B8BF-9F5E-DA407DCB5E9D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C7B6442A-69CE-9579-C29A-4C4EFAB0BF70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98C4F614-216A-37D1-E2CE-39CFE20BD364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2B428E4D-11A4-57B8-A111-963F50BB1F9D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57ACED7-043C-6E15-B3AA-0F277BD7283C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119A745E-AC82-02DB-5E2E-E1689680B57B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smell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0A744970-C161-C89B-83E4-C17D0E3D746B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A428F4B1-9B8C-9AEA-B572-19A409689757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30C50E18-97F7-AEED-FA7B-80B7DABA6F8F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902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D8D42-5842-6260-206D-300EFB0CE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E30C0F70-4C99-F88A-E7FB-48A6D1BB9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2920D-AD02-5755-E962-55A93AED1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279" y="255261"/>
            <a:ext cx="9160367" cy="17528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a word </a:t>
            </a:r>
            <a:r>
              <a:rPr lang="en-GB" sz="4400" u="sng" dirty="0">
                <a:solidFill>
                  <a:srgbClr val="FFFF00"/>
                </a:solidFill>
              </a:rPr>
              <a:t>ends</a:t>
            </a:r>
            <a:r>
              <a:rPr lang="en-GB" sz="4400" dirty="0">
                <a:solidFill>
                  <a:schemeClr val="bg1"/>
                </a:solidFill>
              </a:rPr>
              <a:t> with an /i/ or /ee/ sound, it is usually written “y”.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F35E1A36-4123-541F-86D4-4FEB67EFA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89458" y="1319987"/>
            <a:ext cx="3344348" cy="3120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41DD2-05DA-51A9-586C-1AED9966EF98}"/>
              </a:ext>
            </a:extLst>
          </p:cNvPr>
          <p:cNvSpPr txBox="1">
            <a:spLocks/>
          </p:cNvSpPr>
          <p:nvPr/>
        </p:nvSpPr>
        <p:spPr>
          <a:xfrm>
            <a:off x="7353515" y="3830185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FCE11-5A0C-D3E8-8907-031D30A2DCD9}"/>
              </a:ext>
            </a:extLst>
          </p:cNvPr>
          <p:cNvSpPr txBox="1">
            <a:spLocks/>
          </p:cNvSpPr>
          <p:nvPr/>
        </p:nvSpPr>
        <p:spPr>
          <a:xfrm>
            <a:off x="5225041" y="2595627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400C41-1ABA-79B0-EA3C-74A33B4991E1}"/>
              </a:ext>
            </a:extLst>
          </p:cNvPr>
          <p:cNvSpPr txBox="1">
            <a:spLocks/>
          </p:cNvSpPr>
          <p:nvPr/>
        </p:nvSpPr>
        <p:spPr>
          <a:xfrm>
            <a:off x="3106969" y="383018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E74204-0021-532E-5A49-F6E6CCB7C949}"/>
              </a:ext>
            </a:extLst>
          </p:cNvPr>
          <p:cNvSpPr txBox="1">
            <a:spLocks/>
          </p:cNvSpPr>
          <p:nvPr/>
        </p:nvSpPr>
        <p:spPr>
          <a:xfrm>
            <a:off x="7343279" y="259562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17F7C-3816-A209-83E1-84A37FCCFCC8}"/>
              </a:ext>
            </a:extLst>
          </p:cNvPr>
          <p:cNvSpPr txBox="1">
            <a:spLocks/>
          </p:cNvSpPr>
          <p:nvPr/>
        </p:nvSpPr>
        <p:spPr>
          <a:xfrm>
            <a:off x="5225207" y="383018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AFA2ED-ED80-DBF9-D72A-64D596CB9931}"/>
              </a:ext>
            </a:extLst>
          </p:cNvPr>
          <p:cNvSpPr txBox="1">
            <a:spLocks/>
          </p:cNvSpPr>
          <p:nvPr/>
        </p:nvSpPr>
        <p:spPr>
          <a:xfrm>
            <a:off x="3106969" y="259562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5F144B7-DEC0-3830-EA65-FAF5B461E03C}"/>
              </a:ext>
            </a:extLst>
          </p:cNvPr>
          <p:cNvSpPr txBox="1">
            <a:spLocks/>
          </p:cNvSpPr>
          <p:nvPr/>
        </p:nvSpPr>
        <p:spPr>
          <a:xfrm>
            <a:off x="1597279" y="5117274"/>
            <a:ext cx="9160367" cy="14223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hear the /i/ or /ee/ sound?</a:t>
            </a:r>
          </a:p>
        </p:txBody>
      </p:sp>
    </p:spTree>
    <p:extLst>
      <p:ext uri="{BB962C8B-B14F-4D97-AF65-F5344CB8AC3E}">
        <p14:creationId xmlns:p14="http://schemas.microsoft.com/office/powerpoint/2010/main" val="300766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13D5D28A-F32C-550E-6A8F-B783ECBB4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9415"/>
          </a:xfrm>
          <a:prstGeom prst="roundRect">
            <a:avLst/>
          </a:prstGeo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see or hear what these words have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trolley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valley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donkey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monkey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chimney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key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journey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hockey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background pattern&#10;&#10;Description automatically generated">
            <a:extLst>
              <a:ext uri="{FF2B5EF4-FFF2-40B4-BE49-F238E27FC236}">
                <a16:creationId xmlns:a16="http://schemas.microsoft.com/office/drawing/2014/main" id="{D685C158-1A90-8291-CC2D-BEBF75071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237470"/>
            <a:ext cx="9530716" cy="12446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/ee/ sound at the end of a word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be spelt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ey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607"/>
            <a:ext cx="2321476" cy="216590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F9A9C08B-881F-8F0A-A9E4-9758494DED76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troll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B7407C-966D-E7EF-A12A-C9CC726A2C0A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vall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0F3003D-3FDC-92F3-F1A7-1AF883B31D84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donk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AA36CDD-8793-B16D-4104-9B9DB9112EFB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40DDACA-F30F-6906-CD00-EA91A6030081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chimn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8CD63C25-BC52-3221-D924-D56786732ADE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69D5ADF-BE90-8A8A-B3D1-E7AF3521226F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journ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874B14D-C7E5-9F81-7B70-B38DCE69FA71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hock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6FA46E8-9366-6E7B-94A1-F0B942DFB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AD360-928C-4BCB-12A6-3E4160719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313764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trusty robot friend, Aimee, were on a journey through a wide valley. The sky above them was grey, and a light mist covered the ground.</a:t>
            </a:r>
          </a:p>
          <a:p>
            <a:pPr marL="0" indent="0">
              <a:buNone/>
            </a:pPr>
            <a:r>
              <a:rPr lang="en-GB" sz="2000" dirty="0"/>
              <a:t>As they walked, they found a shiny key lying near a bush of glowing parsley. “What do you think this opens?” Emile wondered aloud. Aimee scanned it with her gadget. “It’s for a chest hidden near a chimney!”</a:t>
            </a:r>
          </a:p>
          <a:p>
            <a:pPr marL="0" indent="0">
              <a:buNone/>
            </a:pPr>
            <a:r>
              <a:rPr lang="en-GB" sz="2000" dirty="0"/>
              <a:t>They followed the map on Aimee’s screen, passing a playful monkey swinging from trees and a sleepy donkey grazing near the path.</a:t>
            </a:r>
          </a:p>
          <a:p>
            <a:pPr marL="0" indent="0">
              <a:buNone/>
            </a:pPr>
            <a:r>
              <a:rPr lang="en-GB" sz="2000" dirty="0"/>
              <a:t>Finally, they reached an old cottage with a tall chimney. Inside, they found a chest! When Emile used the key to open it, they found a golden trolley filled with treasures—and even a roasted turkey as well as a steak and kidney pie for lunch!</a:t>
            </a:r>
          </a:p>
          <a:p>
            <a:pPr marL="0" indent="0">
              <a:buNone/>
            </a:pPr>
            <a:r>
              <a:rPr lang="en-GB" sz="2000" dirty="0"/>
              <a:t>As they were about to leave, they noticed a small hockey stick tucked inside the chest. “Let’s play a game before we go!” Emile said.</a:t>
            </a:r>
          </a:p>
          <a:p>
            <a:pPr marL="0" indent="0">
              <a:buNone/>
            </a:pPr>
            <a:r>
              <a:rPr lang="en-GB" sz="2000" dirty="0"/>
              <a:t>With their new treasures and happy memories, Emile and Aimee continued their adventure, ready for whatever the galaxy had in store.</a:t>
            </a: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536F4E-458F-6340-0FA2-5C4B10D49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001" y="571138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>
            <a:no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/ee/ sound?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179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7B1E9-7344-677F-AFB5-39DAEF0F7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48CBA0D-6E78-AA82-5D06-BED0FF3DF4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D49AE-274B-B9D4-CFB2-689E348B7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313764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</a:t>
            </a:r>
            <a:r>
              <a:rPr lang="en-GB" sz="2000" b="1" u="sng" dirty="0">
                <a:solidFill>
                  <a:srgbClr val="7030A0"/>
                </a:solidFill>
              </a:rPr>
              <a:t>trusty</a:t>
            </a:r>
            <a:r>
              <a:rPr lang="en-GB" sz="2000" dirty="0"/>
              <a:t> robot friend,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, were on a </a:t>
            </a:r>
            <a:r>
              <a:rPr lang="en-GB" sz="2000" b="1" u="sng" dirty="0">
                <a:solidFill>
                  <a:srgbClr val="7030A0"/>
                </a:solidFill>
              </a:rPr>
              <a:t>journey</a:t>
            </a:r>
            <a:r>
              <a:rPr lang="en-GB" sz="2000" dirty="0"/>
              <a:t> through a wide </a:t>
            </a:r>
            <a:r>
              <a:rPr lang="en-GB" sz="2000" b="1" u="sng" dirty="0">
                <a:solidFill>
                  <a:srgbClr val="7030A0"/>
                </a:solidFill>
              </a:rPr>
              <a:t>valley</a:t>
            </a:r>
            <a:r>
              <a:rPr lang="en-GB" sz="2000" dirty="0"/>
              <a:t>. The sky above them was grey, and a light mist covered the ground.</a:t>
            </a:r>
          </a:p>
          <a:p>
            <a:pPr marL="0" indent="0">
              <a:buNone/>
            </a:pPr>
            <a:r>
              <a:rPr lang="en-GB" sz="2000" dirty="0"/>
              <a:t>As they walked, they found a shiny key lying near a bush of glowing parsley. “What do you think this opens?” Emile wondered aloud. Aimee scanned it with her gadget. “It’s for a chest hidden near a chimney!”</a:t>
            </a:r>
          </a:p>
          <a:p>
            <a:pPr marL="0" indent="0">
              <a:buNone/>
            </a:pPr>
            <a:r>
              <a:rPr lang="en-GB" sz="2000" dirty="0"/>
              <a:t>They followed the map on Aimee’s screen, passing a playful monkey swinging from trees and a sleepy donkey grazing near the path.</a:t>
            </a:r>
          </a:p>
          <a:p>
            <a:pPr marL="0" indent="0">
              <a:buNone/>
            </a:pPr>
            <a:r>
              <a:rPr lang="en-GB" sz="2000" dirty="0"/>
              <a:t>Finally, they reached an old cottage with a tall chimney. Inside, they found a chest! When Emile used the key to open it, they found a golden trolley filled with treasures—and even a roasted turkey as well as a steak and kidney pie for lunch!</a:t>
            </a:r>
          </a:p>
          <a:p>
            <a:pPr marL="0" indent="0">
              <a:buNone/>
            </a:pPr>
            <a:r>
              <a:rPr lang="en-GB" sz="2000" dirty="0"/>
              <a:t>As they were about to leave, they noticed a small hockey stick tucked inside the chest. “Let’s play a game before we go!” Emile said.</a:t>
            </a:r>
          </a:p>
          <a:p>
            <a:pPr marL="0" indent="0">
              <a:buNone/>
            </a:pPr>
            <a:r>
              <a:rPr lang="en-GB" sz="2000" dirty="0"/>
              <a:t>With their new treasures and happy memories, Emile and Aimee continued their adventure, ready for whatever the galaxy had in store.</a:t>
            </a: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CF7962-A53F-04B2-A9DB-CB7A6A4B7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001" y="571138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>
            <a:no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/ee/ sound?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876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4B45B-0ED8-82AA-3D83-80F1C78F8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7BA6A60-1AB0-2AAC-EF4D-FFCEB5B103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B015A-8A1D-510D-31E3-047D2EF79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313764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</a:t>
            </a:r>
            <a:r>
              <a:rPr lang="en-GB" sz="2000" b="1" u="sng" dirty="0">
                <a:solidFill>
                  <a:srgbClr val="7030A0"/>
                </a:solidFill>
              </a:rPr>
              <a:t>trusty</a:t>
            </a:r>
            <a:r>
              <a:rPr lang="en-GB" sz="2000" dirty="0"/>
              <a:t> robot friend,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, were on a </a:t>
            </a:r>
            <a:r>
              <a:rPr lang="en-GB" sz="2000" b="1" u="sng" dirty="0">
                <a:solidFill>
                  <a:srgbClr val="7030A0"/>
                </a:solidFill>
              </a:rPr>
              <a:t>journey</a:t>
            </a:r>
            <a:r>
              <a:rPr lang="en-GB" sz="2000" dirty="0"/>
              <a:t> through a wide </a:t>
            </a:r>
            <a:r>
              <a:rPr lang="en-GB" sz="2000" b="1" u="sng" dirty="0">
                <a:solidFill>
                  <a:srgbClr val="7030A0"/>
                </a:solidFill>
              </a:rPr>
              <a:t>valley</a:t>
            </a:r>
            <a:r>
              <a:rPr lang="en-GB" sz="2000" dirty="0"/>
              <a:t>. The sky above them was grey, and a light mist covered the ground.</a:t>
            </a:r>
          </a:p>
          <a:p>
            <a:pPr marL="0" indent="0">
              <a:buNone/>
            </a:pPr>
            <a:r>
              <a:rPr lang="en-GB" sz="2000" dirty="0"/>
              <a:t>As they walked, they found a </a:t>
            </a:r>
            <a:r>
              <a:rPr lang="en-GB" sz="2000" b="1" u="sng" dirty="0">
                <a:solidFill>
                  <a:srgbClr val="7030A0"/>
                </a:solidFill>
              </a:rPr>
              <a:t>shiny key </a:t>
            </a:r>
            <a:r>
              <a:rPr lang="en-GB" sz="2000" dirty="0"/>
              <a:t>lying near a bush of glowing </a:t>
            </a:r>
            <a:r>
              <a:rPr lang="en-GB" sz="2000" b="1" u="sng" dirty="0">
                <a:solidFill>
                  <a:srgbClr val="7030A0"/>
                </a:solidFill>
              </a:rPr>
              <a:t>parsley</a:t>
            </a:r>
            <a:r>
              <a:rPr lang="en-GB" sz="2000" dirty="0"/>
              <a:t>. “What do you think this opens?” Emile wondered aloud.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 scanned it with her gadget. “It’s for a chest hidden near a </a:t>
            </a:r>
            <a:r>
              <a:rPr lang="en-GB" sz="2000" b="1" u="sng" dirty="0">
                <a:solidFill>
                  <a:srgbClr val="7030A0"/>
                </a:solidFill>
              </a:rPr>
              <a:t>chimney</a:t>
            </a:r>
            <a:r>
              <a:rPr lang="en-GB" sz="2000" dirty="0"/>
              <a:t>!”</a:t>
            </a:r>
          </a:p>
          <a:p>
            <a:pPr marL="0" indent="0">
              <a:buNone/>
            </a:pPr>
            <a:r>
              <a:rPr lang="en-GB" sz="2000" dirty="0"/>
              <a:t>They followed the map on Aimee’s screen, passing a playful monkey swinging from trees and a sleepy donkey grazing near the path.</a:t>
            </a:r>
          </a:p>
          <a:p>
            <a:pPr marL="0" indent="0">
              <a:buNone/>
            </a:pPr>
            <a:r>
              <a:rPr lang="en-GB" sz="2000" dirty="0"/>
              <a:t>Finally, they reached an old cottage with a tall chimney. Inside, they found a chest! When Emile used the key to open it, they found a golden trolley filled with treasures—and even a roasted turkey as well as a steak and kidney pie for lunch!</a:t>
            </a:r>
          </a:p>
          <a:p>
            <a:pPr marL="0" indent="0">
              <a:buNone/>
            </a:pPr>
            <a:r>
              <a:rPr lang="en-GB" sz="2000" dirty="0"/>
              <a:t>As they were about to leave, they noticed a small hockey stick tucked inside the chest. “Let’s play a game before we go!” Emile said.</a:t>
            </a:r>
          </a:p>
          <a:p>
            <a:pPr marL="0" indent="0">
              <a:buNone/>
            </a:pPr>
            <a:r>
              <a:rPr lang="en-GB" sz="2000" dirty="0"/>
              <a:t>With their new treasures and happy memories, Emile and Aimee continued their adventure, ready for whatever the galaxy had in store.</a:t>
            </a: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248BFB-2A73-6C21-6482-207D9E1D8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001" y="571138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>
            <a:no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/ee/ sound?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834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111A0-7F09-2883-7293-D0E5A9F96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03B3BA1-A7AA-64D8-B94D-AEBACE2CD0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E1C32-650D-862A-0A33-BCDAB8453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313764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</a:t>
            </a:r>
            <a:r>
              <a:rPr lang="en-GB" sz="2000" b="1" u="sng" dirty="0">
                <a:solidFill>
                  <a:srgbClr val="7030A0"/>
                </a:solidFill>
              </a:rPr>
              <a:t>trusty</a:t>
            </a:r>
            <a:r>
              <a:rPr lang="en-GB" sz="2000" dirty="0"/>
              <a:t> robot friend,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, were on a </a:t>
            </a:r>
            <a:r>
              <a:rPr lang="en-GB" sz="2000" b="1" u="sng" dirty="0">
                <a:solidFill>
                  <a:srgbClr val="7030A0"/>
                </a:solidFill>
              </a:rPr>
              <a:t>journey</a:t>
            </a:r>
            <a:r>
              <a:rPr lang="en-GB" sz="2000" dirty="0"/>
              <a:t> through a wide </a:t>
            </a:r>
            <a:r>
              <a:rPr lang="en-GB" sz="2000" b="1" u="sng" dirty="0">
                <a:solidFill>
                  <a:srgbClr val="7030A0"/>
                </a:solidFill>
              </a:rPr>
              <a:t>valley</a:t>
            </a:r>
            <a:r>
              <a:rPr lang="en-GB" sz="2000" dirty="0"/>
              <a:t>. The sky above them was grey, and a light mist covered the ground.</a:t>
            </a:r>
          </a:p>
          <a:p>
            <a:pPr marL="0" indent="0">
              <a:buNone/>
            </a:pPr>
            <a:r>
              <a:rPr lang="en-GB" sz="2000" dirty="0"/>
              <a:t>As they walked, they found a </a:t>
            </a:r>
            <a:r>
              <a:rPr lang="en-GB" sz="2000" b="1" u="sng" dirty="0">
                <a:solidFill>
                  <a:srgbClr val="7030A0"/>
                </a:solidFill>
              </a:rPr>
              <a:t>shiny key </a:t>
            </a:r>
            <a:r>
              <a:rPr lang="en-GB" sz="2000" dirty="0"/>
              <a:t>lying near a bush of glowing </a:t>
            </a:r>
            <a:r>
              <a:rPr lang="en-GB" sz="2000" b="1" u="sng" dirty="0">
                <a:solidFill>
                  <a:srgbClr val="7030A0"/>
                </a:solidFill>
              </a:rPr>
              <a:t>parsley</a:t>
            </a:r>
            <a:r>
              <a:rPr lang="en-GB" sz="2000" dirty="0"/>
              <a:t>. “What do you think this opens?” Emile wondered aloud.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 scanned it with her gadget. “It’s for a chest hidden near a </a:t>
            </a:r>
            <a:r>
              <a:rPr lang="en-GB" sz="2000" b="1" u="sng" dirty="0">
                <a:solidFill>
                  <a:srgbClr val="7030A0"/>
                </a:solidFill>
              </a:rPr>
              <a:t>chimney</a:t>
            </a:r>
            <a:r>
              <a:rPr lang="en-GB" sz="2000" dirty="0"/>
              <a:t>!”</a:t>
            </a:r>
          </a:p>
          <a:p>
            <a:pPr marL="0" indent="0">
              <a:buNone/>
            </a:pPr>
            <a:r>
              <a:rPr lang="en-GB" sz="2000" dirty="0"/>
              <a:t>They followed the map on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’s screen, passing a playful </a:t>
            </a:r>
            <a:r>
              <a:rPr lang="en-GB" sz="2000" b="1" u="sng" dirty="0">
                <a:solidFill>
                  <a:srgbClr val="7030A0"/>
                </a:solidFill>
              </a:rPr>
              <a:t>monkey</a:t>
            </a:r>
            <a:r>
              <a:rPr lang="en-GB" sz="2000" dirty="0"/>
              <a:t> swinging from </a:t>
            </a:r>
            <a:r>
              <a:rPr lang="en-GB" sz="2000" b="1" u="sng" dirty="0">
                <a:solidFill>
                  <a:srgbClr val="7030A0"/>
                </a:solidFill>
              </a:rPr>
              <a:t>trees</a:t>
            </a:r>
            <a:r>
              <a:rPr lang="en-GB" sz="2000" dirty="0"/>
              <a:t> and a </a:t>
            </a:r>
            <a:r>
              <a:rPr lang="en-GB" sz="2000" b="1" u="sng" dirty="0">
                <a:solidFill>
                  <a:srgbClr val="7030A0"/>
                </a:solidFill>
              </a:rPr>
              <a:t>sleepy</a:t>
            </a:r>
            <a:r>
              <a:rPr lang="en-GB" sz="2000" dirty="0"/>
              <a:t> </a:t>
            </a:r>
            <a:r>
              <a:rPr lang="en-GB" sz="2000" b="1" u="sng" dirty="0">
                <a:solidFill>
                  <a:srgbClr val="7030A0"/>
                </a:solidFill>
              </a:rPr>
              <a:t>donkey</a:t>
            </a:r>
            <a:r>
              <a:rPr lang="en-GB" sz="2000" dirty="0"/>
              <a:t> grazing near the path.</a:t>
            </a:r>
          </a:p>
          <a:p>
            <a:pPr marL="0" indent="0">
              <a:buNone/>
            </a:pPr>
            <a:r>
              <a:rPr lang="en-GB" sz="2000" dirty="0"/>
              <a:t>Finally, they reached an old cottage with a tall chimney. Inside, they found a chest! When Emile used the key to open it, they found a golden trolley filled with treasures—and even a roasted turkey as well as a steak and kidney pie for lunch!</a:t>
            </a:r>
          </a:p>
          <a:p>
            <a:pPr marL="0" indent="0">
              <a:buNone/>
            </a:pPr>
            <a:r>
              <a:rPr lang="en-GB" sz="2000" dirty="0"/>
              <a:t>As they were about to leave, they noticed a small hockey stick tucked inside the chest. “Let’s play a game before we go!” Emile said.</a:t>
            </a:r>
          </a:p>
          <a:p>
            <a:pPr marL="0" indent="0">
              <a:buNone/>
            </a:pPr>
            <a:r>
              <a:rPr lang="en-GB" sz="2000" dirty="0"/>
              <a:t>With their new treasures and happy memories, Emile and Aimee continued their adventure, ready for whatever the galaxy had in store.</a:t>
            </a: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416CD2-B84D-0C72-2067-D77736DF5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001" y="571138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>
            <a:no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/ee/ sound?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363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DE007-F067-F5C4-FD89-82E3A9E2E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56F7A70-CDF5-BA03-51F6-C84E4D93D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E0EAD-76DD-97E1-E36B-01B183E3F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313764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</a:t>
            </a:r>
            <a:r>
              <a:rPr lang="en-GB" sz="2000" b="1" u="sng" dirty="0">
                <a:solidFill>
                  <a:srgbClr val="7030A0"/>
                </a:solidFill>
              </a:rPr>
              <a:t>trusty</a:t>
            </a:r>
            <a:r>
              <a:rPr lang="en-GB" sz="2000" dirty="0"/>
              <a:t> robot friend,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, were on a </a:t>
            </a:r>
            <a:r>
              <a:rPr lang="en-GB" sz="2000" b="1" u="sng" dirty="0">
                <a:solidFill>
                  <a:srgbClr val="7030A0"/>
                </a:solidFill>
              </a:rPr>
              <a:t>journey</a:t>
            </a:r>
            <a:r>
              <a:rPr lang="en-GB" sz="2000" dirty="0"/>
              <a:t> through a wide </a:t>
            </a:r>
            <a:r>
              <a:rPr lang="en-GB" sz="2000" b="1" u="sng" dirty="0">
                <a:solidFill>
                  <a:srgbClr val="7030A0"/>
                </a:solidFill>
              </a:rPr>
              <a:t>valley</a:t>
            </a:r>
            <a:r>
              <a:rPr lang="en-GB" sz="2000" dirty="0"/>
              <a:t>. The sky above them was grey, and a light mist covered the ground.</a:t>
            </a:r>
          </a:p>
          <a:p>
            <a:pPr marL="0" indent="0">
              <a:buNone/>
            </a:pPr>
            <a:r>
              <a:rPr lang="en-GB" sz="2000" dirty="0"/>
              <a:t>As they walked, they found a </a:t>
            </a:r>
            <a:r>
              <a:rPr lang="en-GB" sz="2000" b="1" u="sng" dirty="0">
                <a:solidFill>
                  <a:srgbClr val="7030A0"/>
                </a:solidFill>
              </a:rPr>
              <a:t>shiny key </a:t>
            </a:r>
            <a:r>
              <a:rPr lang="en-GB" sz="2000" dirty="0"/>
              <a:t>lying near a bush of glowing </a:t>
            </a:r>
            <a:r>
              <a:rPr lang="en-GB" sz="2000" b="1" u="sng" dirty="0">
                <a:solidFill>
                  <a:srgbClr val="7030A0"/>
                </a:solidFill>
              </a:rPr>
              <a:t>parsley</a:t>
            </a:r>
            <a:r>
              <a:rPr lang="en-GB" sz="2000" dirty="0"/>
              <a:t>. “What do you think this opens?” Emile wondered aloud.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 scanned it with her gadget. “It’s for a chest hidden near a </a:t>
            </a:r>
            <a:r>
              <a:rPr lang="en-GB" sz="2000" b="1" u="sng" dirty="0">
                <a:solidFill>
                  <a:srgbClr val="7030A0"/>
                </a:solidFill>
              </a:rPr>
              <a:t>chimney</a:t>
            </a:r>
            <a:r>
              <a:rPr lang="en-GB" sz="2000" dirty="0"/>
              <a:t>!”</a:t>
            </a:r>
          </a:p>
          <a:p>
            <a:pPr marL="0" indent="0">
              <a:buNone/>
            </a:pPr>
            <a:r>
              <a:rPr lang="en-GB" sz="2000" dirty="0"/>
              <a:t>They followed the map on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’s screen, passing a playful </a:t>
            </a:r>
            <a:r>
              <a:rPr lang="en-GB" sz="2000" b="1" u="sng" dirty="0">
                <a:solidFill>
                  <a:srgbClr val="7030A0"/>
                </a:solidFill>
              </a:rPr>
              <a:t>monkey</a:t>
            </a:r>
            <a:r>
              <a:rPr lang="en-GB" sz="2000" dirty="0"/>
              <a:t> swinging from </a:t>
            </a:r>
            <a:r>
              <a:rPr lang="en-GB" sz="2000" b="1" u="sng" dirty="0">
                <a:solidFill>
                  <a:srgbClr val="7030A0"/>
                </a:solidFill>
              </a:rPr>
              <a:t>trees</a:t>
            </a:r>
            <a:r>
              <a:rPr lang="en-GB" sz="2000" dirty="0"/>
              <a:t> and a </a:t>
            </a:r>
            <a:r>
              <a:rPr lang="en-GB" sz="2000" b="1" u="sng" dirty="0">
                <a:solidFill>
                  <a:srgbClr val="7030A0"/>
                </a:solidFill>
              </a:rPr>
              <a:t>sleepy</a:t>
            </a:r>
            <a:r>
              <a:rPr lang="en-GB" sz="2000" dirty="0"/>
              <a:t> </a:t>
            </a:r>
            <a:r>
              <a:rPr lang="en-GB" sz="2000" b="1" u="sng" dirty="0">
                <a:solidFill>
                  <a:srgbClr val="7030A0"/>
                </a:solidFill>
              </a:rPr>
              <a:t>donkey</a:t>
            </a:r>
            <a:r>
              <a:rPr lang="en-GB" sz="2000" dirty="0"/>
              <a:t> grazing near the path.</a:t>
            </a:r>
          </a:p>
          <a:p>
            <a:pPr marL="0" indent="0">
              <a:buNone/>
            </a:pPr>
            <a:r>
              <a:rPr lang="en-GB" sz="2000" b="1" u="sng" dirty="0">
                <a:solidFill>
                  <a:srgbClr val="7030A0"/>
                </a:solidFill>
              </a:rPr>
              <a:t>Finally</a:t>
            </a:r>
            <a:r>
              <a:rPr lang="en-GB" sz="2000" dirty="0"/>
              <a:t>, they reached an old cottage with a tall </a:t>
            </a:r>
            <a:r>
              <a:rPr lang="en-GB" sz="2000" b="1" u="sng" dirty="0">
                <a:solidFill>
                  <a:srgbClr val="7030A0"/>
                </a:solidFill>
              </a:rPr>
              <a:t>chimney</a:t>
            </a:r>
            <a:r>
              <a:rPr lang="en-GB" sz="2000" dirty="0"/>
              <a:t>. Inside, they found a chest! When Emile used the </a:t>
            </a:r>
            <a:r>
              <a:rPr lang="en-GB" sz="2000" b="1" u="sng" dirty="0">
                <a:solidFill>
                  <a:srgbClr val="7030A0"/>
                </a:solidFill>
              </a:rPr>
              <a:t>key</a:t>
            </a:r>
            <a:r>
              <a:rPr lang="en-GB" sz="2000" dirty="0"/>
              <a:t> to open it, they found a golden </a:t>
            </a:r>
            <a:r>
              <a:rPr lang="en-GB" sz="2000" b="1" u="sng" dirty="0">
                <a:solidFill>
                  <a:srgbClr val="7030A0"/>
                </a:solidFill>
              </a:rPr>
              <a:t>trolley</a:t>
            </a:r>
            <a:r>
              <a:rPr lang="en-GB" sz="2000" dirty="0"/>
              <a:t> filled with treasures—and even a roasted </a:t>
            </a:r>
            <a:r>
              <a:rPr lang="en-GB" sz="2000" b="1" u="sng" dirty="0">
                <a:solidFill>
                  <a:srgbClr val="7030A0"/>
                </a:solidFill>
              </a:rPr>
              <a:t>turkey</a:t>
            </a:r>
            <a:r>
              <a:rPr lang="en-GB" sz="2000" dirty="0"/>
              <a:t> as well as a steak and </a:t>
            </a:r>
            <a:r>
              <a:rPr lang="en-GB" sz="2000" b="1" u="sng" dirty="0">
                <a:solidFill>
                  <a:srgbClr val="7030A0"/>
                </a:solidFill>
              </a:rPr>
              <a:t>kidney</a:t>
            </a:r>
            <a:r>
              <a:rPr lang="en-GB" sz="2000" dirty="0"/>
              <a:t> pie for lunch!</a:t>
            </a:r>
          </a:p>
          <a:p>
            <a:pPr marL="0" indent="0">
              <a:buNone/>
            </a:pPr>
            <a:r>
              <a:rPr lang="en-GB" sz="2000" dirty="0"/>
              <a:t>As they were about to leave, they noticed a small hockey stick tucked inside the chest. “Let’s play a game before we go!” Emile said.</a:t>
            </a:r>
          </a:p>
          <a:p>
            <a:pPr marL="0" indent="0">
              <a:buNone/>
            </a:pPr>
            <a:r>
              <a:rPr lang="en-GB" sz="2000" dirty="0"/>
              <a:t>With their new treasures and happy memories, Emile and Aimee continued their adventure, ready for whatever the galaxy had in store.</a:t>
            </a: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750511-534C-DCF8-8E04-BFE2AFBB0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001" y="571138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>
            <a:no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/ee/ sound?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025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F63FED-D537-91A2-8523-8445E8FD64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16224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/ee/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ey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F54026A-06DB-321A-C022-7A5D15A4D0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A9AB30F-5126-77D1-003C-EFB744AEF7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6D9517B-6832-95C5-03CD-6EEBF462D8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6C5E9-0CB4-9429-98BE-B7D8FD418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CED4B4A-E7CE-18DA-C9D7-404EC07168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A839F-A8A0-849F-67DA-B8811B5C55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6" y="313764"/>
            <a:ext cx="11783027" cy="5211547"/>
          </a:xfrm>
          <a:prstGeom prst="roundRect">
            <a:avLst>
              <a:gd name="adj" fmla="val 798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000" dirty="0"/>
              <a:t>Emile the red and purple alien and his </a:t>
            </a:r>
            <a:r>
              <a:rPr lang="en-GB" sz="2000" b="1" u="sng" dirty="0">
                <a:solidFill>
                  <a:srgbClr val="7030A0"/>
                </a:solidFill>
              </a:rPr>
              <a:t>trusty</a:t>
            </a:r>
            <a:r>
              <a:rPr lang="en-GB" sz="2000" dirty="0"/>
              <a:t> robot friend,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, were on a </a:t>
            </a:r>
            <a:r>
              <a:rPr lang="en-GB" sz="2000" b="1" u="sng" dirty="0">
                <a:solidFill>
                  <a:srgbClr val="7030A0"/>
                </a:solidFill>
              </a:rPr>
              <a:t>journey</a:t>
            </a:r>
            <a:r>
              <a:rPr lang="en-GB" sz="2000" dirty="0"/>
              <a:t> through a wide </a:t>
            </a:r>
            <a:r>
              <a:rPr lang="en-GB" sz="2000" b="1" u="sng" dirty="0">
                <a:solidFill>
                  <a:srgbClr val="7030A0"/>
                </a:solidFill>
              </a:rPr>
              <a:t>valley</a:t>
            </a:r>
            <a:r>
              <a:rPr lang="en-GB" sz="2000" dirty="0"/>
              <a:t>. The sky above them was grey, and a light mist covered the ground.</a:t>
            </a:r>
          </a:p>
          <a:p>
            <a:pPr marL="0" indent="0">
              <a:buNone/>
            </a:pPr>
            <a:r>
              <a:rPr lang="en-GB" sz="2000" dirty="0"/>
              <a:t>As they walked, they found a </a:t>
            </a:r>
            <a:r>
              <a:rPr lang="en-GB" sz="2000" b="1" u="sng" dirty="0">
                <a:solidFill>
                  <a:srgbClr val="7030A0"/>
                </a:solidFill>
              </a:rPr>
              <a:t>shiny key </a:t>
            </a:r>
            <a:r>
              <a:rPr lang="en-GB" sz="2000" dirty="0"/>
              <a:t>lying near a bush of glowing </a:t>
            </a:r>
            <a:r>
              <a:rPr lang="en-GB" sz="2000" b="1" u="sng" dirty="0">
                <a:solidFill>
                  <a:srgbClr val="7030A0"/>
                </a:solidFill>
              </a:rPr>
              <a:t>parsley</a:t>
            </a:r>
            <a:r>
              <a:rPr lang="en-GB" sz="2000" dirty="0"/>
              <a:t>. “What do you think this opens?” Emile wondered aloud.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 scanned it with her gadget. “It’s for a chest hidden near a </a:t>
            </a:r>
            <a:r>
              <a:rPr lang="en-GB" sz="2000" b="1" u="sng" dirty="0">
                <a:solidFill>
                  <a:srgbClr val="7030A0"/>
                </a:solidFill>
              </a:rPr>
              <a:t>chimney</a:t>
            </a:r>
            <a:r>
              <a:rPr lang="en-GB" sz="2000" dirty="0"/>
              <a:t>!”</a:t>
            </a:r>
          </a:p>
          <a:p>
            <a:pPr marL="0" indent="0">
              <a:buNone/>
            </a:pPr>
            <a:r>
              <a:rPr lang="en-GB" sz="2000" dirty="0"/>
              <a:t>They followed the map on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’s screen, passing a playful </a:t>
            </a:r>
            <a:r>
              <a:rPr lang="en-GB" sz="2000" b="1" u="sng" dirty="0">
                <a:solidFill>
                  <a:srgbClr val="7030A0"/>
                </a:solidFill>
              </a:rPr>
              <a:t>monkey</a:t>
            </a:r>
            <a:r>
              <a:rPr lang="en-GB" sz="2000" dirty="0"/>
              <a:t> swinging from </a:t>
            </a:r>
            <a:r>
              <a:rPr lang="en-GB" sz="2000" b="1" u="sng" dirty="0">
                <a:solidFill>
                  <a:srgbClr val="7030A0"/>
                </a:solidFill>
              </a:rPr>
              <a:t>trees</a:t>
            </a:r>
            <a:r>
              <a:rPr lang="en-GB" sz="2000" dirty="0"/>
              <a:t> and a </a:t>
            </a:r>
            <a:r>
              <a:rPr lang="en-GB" sz="2000" b="1" u="sng" dirty="0">
                <a:solidFill>
                  <a:srgbClr val="7030A0"/>
                </a:solidFill>
              </a:rPr>
              <a:t>sleepy</a:t>
            </a:r>
            <a:r>
              <a:rPr lang="en-GB" sz="2000" dirty="0"/>
              <a:t> </a:t>
            </a:r>
            <a:r>
              <a:rPr lang="en-GB" sz="2000" b="1" u="sng" dirty="0">
                <a:solidFill>
                  <a:srgbClr val="7030A0"/>
                </a:solidFill>
              </a:rPr>
              <a:t>donkey</a:t>
            </a:r>
            <a:r>
              <a:rPr lang="en-GB" sz="2000" dirty="0"/>
              <a:t> grazing near the path.</a:t>
            </a:r>
          </a:p>
          <a:p>
            <a:pPr marL="0" indent="0">
              <a:buNone/>
            </a:pPr>
            <a:r>
              <a:rPr lang="en-GB" sz="2000" b="1" u="sng" dirty="0">
                <a:solidFill>
                  <a:srgbClr val="7030A0"/>
                </a:solidFill>
              </a:rPr>
              <a:t>Finally</a:t>
            </a:r>
            <a:r>
              <a:rPr lang="en-GB" sz="2000" dirty="0"/>
              <a:t>, they reached an old cottage with a tall </a:t>
            </a:r>
            <a:r>
              <a:rPr lang="en-GB" sz="2000" b="1" u="sng" dirty="0">
                <a:solidFill>
                  <a:srgbClr val="7030A0"/>
                </a:solidFill>
              </a:rPr>
              <a:t>chimney</a:t>
            </a:r>
            <a:r>
              <a:rPr lang="en-GB" sz="2000" dirty="0"/>
              <a:t>. Inside, they found a chest! When Emile used the </a:t>
            </a:r>
            <a:r>
              <a:rPr lang="en-GB" sz="2000" b="1" u="sng" dirty="0">
                <a:solidFill>
                  <a:srgbClr val="7030A0"/>
                </a:solidFill>
              </a:rPr>
              <a:t>key</a:t>
            </a:r>
            <a:r>
              <a:rPr lang="en-GB" sz="2000" dirty="0"/>
              <a:t> to open it, they found a golden </a:t>
            </a:r>
            <a:r>
              <a:rPr lang="en-GB" sz="2000" b="1" u="sng" dirty="0">
                <a:solidFill>
                  <a:srgbClr val="7030A0"/>
                </a:solidFill>
              </a:rPr>
              <a:t>trolley</a:t>
            </a:r>
            <a:r>
              <a:rPr lang="en-GB" sz="2000" dirty="0"/>
              <a:t> filled with treasures—and even a roasted </a:t>
            </a:r>
            <a:r>
              <a:rPr lang="en-GB" sz="2000" b="1" u="sng" dirty="0">
                <a:solidFill>
                  <a:srgbClr val="7030A0"/>
                </a:solidFill>
              </a:rPr>
              <a:t>turkey</a:t>
            </a:r>
            <a:r>
              <a:rPr lang="en-GB" sz="2000" dirty="0"/>
              <a:t> as well as a steak and </a:t>
            </a:r>
            <a:r>
              <a:rPr lang="en-GB" sz="2000" b="1" u="sng" dirty="0">
                <a:solidFill>
                  <a:srgbClr val="7030A0"/>
                </a:solidFill>
              </a:rPr>
              <a:t>kidney</a:t>
            </a:r>
            <a:r>
              <a:rPr lang="en-GB" sz="2000" dirty="0"/>
              <a:t> pie for lunch!</a:t>
            </a:r>
          </a:p>
          <a:p>
            <a:pPr marL="0" indent="0">
              <a:buNone/>
            </a:pPr>
            <a:r>
              <a:rPr lang="en-GB" sz="2000" dirty="0"/>
              <a:t>As they were about to leave, they noticed a small </a:t>
            </a:r>
            <a:r>
              <a:rPr lang="en-GB" sz="2000" b="1" u="sng" dirty="0">
                <a:solidFill>
                  <a:srgbClr val="7030A0"/>
                </a:solidFill>
              </a:rPr>
              <a:t>hockey</a:t>
            </a:r>
            <a:r>
              <a:rPr lang="en-GB" sz="2000" dirty="0"/>
              <a:t> stick tucked inside the chest. “Let’s play a game before we go!” Emile said.</a:t>
            </a:r>
          </a:p>
          <a:p>
            <a:pPr marL="0" indent="0">
              <a:buNone/>
            </a:pPr>
            <a:r>
              <a:rPr lang="en-GB" sz="2000" dirty="0"/>
              <a:t>With their new treasures and happy memories, Emile and </a:t>
            </a:r>
            <a:r>
              <a:rPr lang="en-GB" sz="2000" b="1" u="sng" dirty="0">
                <a:solidFill>
                  <a:srgbClr val="7030A0"/>
                </a:solidFill>
              </a:rPr>
              <a:t>Aimee</a:t>
            </a:r>
            <a:r>
              <a:rPr lang="en-GB" sz="2000" dirty="0"/>
              <a:t> continued their adventure, ready for whatever the </a:t>
            </a:r>
            <a:r>
              <a:rPr lang="en-GB" sz="2000" b="1" u="sng" dirty="0">
                <a:solidFill>
                  <a:srgbClr val="7030A0"/>
                </a:solidFill>
              </a:rPr>
              <a:t>galaxy</a:t>
            </a:r>
            <a:r>
              <a:rPr lang="en-GB" sz="2000" dirty="0"/>
              <a:t> had in store.</a:t>
            </a: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C7AF5C-A778-0EB0-C2AE-C982212DC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001" y="5711387"/>
            <a:ext cx="10937996" cy="832849"/>
          </a:xfrm>
          <a:prstGeom prst="roundRect">
            <a:avLst/>
          </a:prstGeom>
          <a:solidFill>
            <a:srgbClr val="EF8023"/>
          </a:solidFill>
        </p:spPr>
        <p:txBody>
          <a:bodyPr>
            <a:no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the /ee/ sound?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725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2698D-EAB7-1792-3C64-9995D9420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C3D65F0-7100-BEB0-4019-A577BF3B4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46DAB03-BA78-A2A7-6946-4D6E3A85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6D679D8-65F1-79E1-17ED-4061B74FB6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4499B9A-6346-20B5-8966-9EA24AD488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2EC149-35CF-1889-2289-97DD9FBEBBEF}"/>
              </a:ext>
            </a:extLst>
          </p:cNvPr>
          <p:cNvSpPr txBox="1"/>
          <p:nvPr/>
        </p:nvSpPr>
        <p:spPr>
          <a:xfrm>
            <a:off x="602522" y="20228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"Look, Aimee! A kee! I wonder what it unlocks?" Emile exclaimed.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A6FCC-549A-A0E2-477A-BDA32AC76D83}"/>
              </a:ext>
            </a:extLst>
          </p:cNvPr>
          <p:cNvSpPr txBox="1"/>
          <p:nvPr/>
        </p:nvSpPr>
        <p:spPr>
          <a:xfrm>
            <a:off x="602522" y="513237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"Look, Aimee! A </a:t>
            </a:r>
            <a:r>
              <a:rPr lang="en-GB" sz="3600" u="sng" dirty="0">
                <a:solidFill>
                  <a:srgbClr val="FF0000"/>
                </a:solidFill>
              </a:rPr>
              <a:t>key</a:t>
            </a:r>
            <a:r>
              <a:rPr lang="en-GB" sz="3600" dirty="0">
                <a:solidFill>
                  <a:schemeClr val="bg1"/>
                </a:solidFill>
              </a:rPr>
              <a:t>! I wonder what it unlocks?" Emile exclaimed.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23F379-B3F7-C5FD-D5CF-F31F770F1256}"/>
              </a:ext>
            </a:extLst>
          </p:cNvPr>
          <p:cNvSpPr txBox="1"/>
          <p:nvPr/>
        </p:nvSpPr>
        <p:spPr>
          <a:xfrm>
            <a:off x="602522" y="359143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"Look, Aimee! A key! I wonder what it unlocks?" Emile exclaimed.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C90629-8F74-76C3-2037-A38DA7CE2E2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8C9B8-C118-5E3A-A05D-3B57AEC111E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4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889FD-4D38-FF5B-B4BF-A3CFE0D8B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4188C97-0769-7626-3AAB-264473E59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8423363-6A06-9E1B-DA80-F898D6A6A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14C285-A635-9B64-C18A-E9628760AF1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EDE6290D-C9E9-E950-20CD-B3DF294536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A652D5-56D3-D1DF-02A5-B959A60F0D21}"/>
              </a:ext>
            </a:extLst>
          </p:cNvPr>
          <p:cNvSpPr txBox="1"/>
          <p:nvPr/>
        </p:nvSpPr>
        <p:spPr>
          <a:xfrm>
            <a:off x="602522" y="20228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 in a faraway vallee, there lived a little red and purple alien named Emile.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A3673D-E983-45E6-9BE9-91FA2B118678}"/>
              </a:ext>
            </a:extLst>
          </p:cNvPr>
          <p:cNvSpPr txBox="1"/>
          <p:nvPr/>
        </p:nvSpPr>
        <p:spPr>
          <a:xfrm>
            <a:off x="602522" y="513237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 in a faraway </a:t>
            </a:r>
            <a:r>
              <a:rPr lang="en-GB" sz="3600" u="sng" dirty="0">
                <a:solidFill>
                  <a:srgbClr val="FF0000"/>
                </a:solidFill>
              </a:rPr>
              <a:t>valley</a:t>
            </a:r>
            <a:r>
              <a:rPr lang="en-GB" sz="3600" dirty="0">
                <a:solidFill>
                  <a:schemeClr val="bg1"/>
                </a:solidFill>
              </a:rPr>
              <a:t>, there lived a little red and purple alien named Emile.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C9CB96-2F5A-961C-662E-D21090C70F53}"/>
              </a:ext>
            </a:extLst>
          </p:cNvPr>
          <p:cNvSpPr txBox="1"/>
          <p:nvPr/>
        </p:nvSpPr>
        <p:spPr>
          <a:xfrm>
            <a:off x="602522" y="359143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 in a faraway valley, there lived a little red and purple alien named Emile.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7336296-3115-8C50-0307-193E531BBA61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AE06DCE-E61A-259B-1053-850FFBBEC10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29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81104" y="2507997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9246" y="251706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534282" y="523125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34283" y="52312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8078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80783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>
            <a:cxnSpLocks/>
          </p:cNvCxnSpPr>
          <p:nvPr/>
        </p:nvCxnSpPr>
        <p:spPr>
          <a:xfrm>
            <a:off x="1778411" y="482775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34283" y="523125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903389" y="46635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534282" y="523125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3D804A3E-E578-5B10-2545-F7CDD7092C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5031" y="1807152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key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donkey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monkey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chimney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valley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trolley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55D4A25-6CAA-5560-F9F2-1EAF6073B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080" y="1829836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turkey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kidney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hockey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journey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parsley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grey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A0AFD4E1-5348-0FE7-681C-E75BD1F83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5031" y="1807152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key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donkey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monkey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chimney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valley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trolley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4006A24-6BA0-661D-A6FD-37FB84FD0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080" y="1829836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turkey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kidney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hockey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journey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parsley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grey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185071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B491C7-30E0-AF72-EB77-EA2EA2B60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19EC636-4184-62B7-3AC7-7D9DC9580112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2450574-F726-BF76-92E6-B70AB0E1D2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key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donkey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monkey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chimney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valley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trolley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turkey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kidney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hockey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journey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parsley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grey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5C3A6F2-036C-264C-6E34-7AEF388484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BF6EA20-8BFB-3E72-C149-89A603CFA45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5C01A28-E968-EC4B-B3C0-BF49ECDDA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15647" y="2516740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50508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605245" y="352828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605245" y="3536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605245" y="458687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4577178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605245" y="567183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605245" y="568153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5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1692CFDE-5D10-DA26-3A9C-D7553135C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street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meet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green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deep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seen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need</a:t>
            </a: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BD4CFFA-35FF-6CB5-3426-7687B912F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3" y="908201"/>
            <a:ext cx="7010400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ee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F245943F-46EE-9CC6-8332-B1F30D1EEB56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C23BD40-8CFE-5790-F730-2EA4CCB2BC16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07A86B1-7469-8A39-8689-AE9228F781FF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C40BB9B1-78DC-1B1A-837F-86B974E378A2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64A8EC3F-00B8-DA15-637C-B1BB116C3B0E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FA7DB4B-0A73-70FB-7566-060962E4878C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A4DAAE6-0E0B-10B1-4723-BB9152C3A659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211DB5F-4268-E2E2-3FD9-7369D540FAD1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7EA45880-EBB3-F5A7-6086-A3B41FD99AED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g___n</a:t>
            </a:r>
            <a:endParaRPr lang="en-GB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_e_t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t__e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s_e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AD1B2-803B-8972-0D8E-38A056050B02}"/>
              </a:ext>
            </a:extLst>
          </p:cNvPr>
          <p:cNvSpPr txBox="1"/>
          <p:nvPr/>
        </p:nvSpPr>
        <p:spPr>
          <a:xfrm>
            <a:off x="721663" y="589900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 30 seconds">
            <a:extLst>
              <a:ext uri="{FF2B5EF4-FFF2-40B4-BE49-F238E27FC236}">
                <a16:creationId xmlns:a16="http://schemas.microsoft.com/office/drawing/2014/main" id="{C2E31ACD-85F7-6041-A01B-483EB65FDA2A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30 seconds start">
            <a:extLst>
              <a:ext uri="{FF2B5EF4-FFF2-40B4-BE49-F238E27FC236}">
                <a16:creationId xmlns:a16="http://schemas.microsoft.com/office/drawing/2014/main" id="{2699056E-1FD0-134A-2562-FCFD718DAC03}"/>
              </a:ext>
            </a:extLst>
          </p:cNvPr>
          <p:cNvSpPr txBox="1"/>
          <p:nvPr/>
        </p:nvSpPr>
        <p:spPr>
          <a:xfrm>
            <a:off x="740394" y="587174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see </a:t>
            </a:r>
          </a:p>
          <a:p>
            <a:pPr algn="ctr"/>
            <a:r>
              <a:rPr lang="en-GB" sz="4400" dirty="0"/>
              <a:t>tree</a:t>
            </a:r>
          </a:p>
          <a:p>
            <a:pPr algn="ctr"/>
            <a:r>
              <a:rPr lang="en-GB" sz="4400" dirty="0"/>
              <a:t>meet </a:t>
            </a:r>
          </a:p>
          <a:p>
            <a:pPr algn="ctr"/>
            <a:r>
              <a:rPr lang="en-GB" sz="4400" dirty="0"/>
              <a:t>green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9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0" grpId="0" animBg="1"/>
      <p:bldP spid="32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see </a:t>
            </a:r>
          </a:p>
          <a:p>
            <a:pPr algn="ctr"/>
            <a:r>
              <a:rPr lang="en-GB" sz="4400" dirty="0"/>
              <a:t>tree</a:t>
            </a:r>
          </a:p>
          <a:p>
            <a:pPr algn="ctr"/>
            <a:r>
              <a:rPr lang="en-GB" sz="4400" dirty="0"/>
              <a:t>meet </a:t>
            </a:r>
          </a:p>
          <a:p>
            <a:pPr algn="ctr"/>
            <a:r>
              <a:rPr lang="en-GB" sz="4400" dirty="0"/>
              <a:t>green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F9AA947B-4A44-B7A6-F956-6D798CE9F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55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5D0DBE68-5DB4-C593-E95B-D72001982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Click on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970471-42D7-BD2A-1635-0CEBF50F4A77}"/>
              </a:ext>
            </a:extLst>
          </p:cNvPr>
          <p:cNvSpPr/>
          <p:nvPr/>
        </p:nvSpPr>
        <p:spPr>
          <a:xfrm>
            <a:off x="8172739" y="2319337"/>
            <a:ext cx="933707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840968" y="3402956"/>
            <a:ext cx="933707" cy="5502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826120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662F42B-58AA-9A27-76D1-63AAE5E77E1B}"/>
              </a:ext>
            </a:extLst>
          </p:cNvPr>
          <p:cNvGrpSpPr/>
          <p:nvPr/>
        </p:nvGrpSpPr>
        <p:grpSpPr>
          <a:xfrm>
            <a:off x="7489606" y="5686801"/>
            <a:ext cx="1603996" cy="652098"/>
            <a:chOff x="6543150" y="2272966"/>
            <a:chExt cx="1603996" cy="65209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25FFFA-A579-47DA-B599-F800FE871953}"/>
                </a:ext>
              </a:extLst>
            </p:cNvPr>
            <p:cNvSpPr/>
            <p:nvPr/>
          </p:nvSpPr>
          <p:spPr>
            <a:xfrm>
              <a:off x="6543150" y="2272966"/>
              <a:ext cx="685800" cy="6520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0A24E0-310A-CD79-2965-07D4780F51C7}"/>
                </a:ext>
              </a:extLst>
            </p:cNvPr>
            <p:cNvSpPr/>
            <p:nvPr/>
          </p:nvSpPr>
          <p:spPr>
            <a:xfrm>
              <a:off x="7213439" y="2275386"/>
              <a:ext cx="933707" cy="6496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8139497" y="4576959"/>
            <a:ext cx="685800" cy="65301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207980" y="2189802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7492386" y="56284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8164807" y="5628465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7463448" y="3103446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8148023" y="3405337"/>
            <a:ext cx="685800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085700" y="5485089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39182" y="452354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54843" y="3248468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0652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8778958" y="4526503"/>
            <a:ext cx="992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3D314B7-ECAC-A89F-2B3B-CAFE92D3E6FE}"/>
              </a:ext>
            </a:extLst>
          </p:cNvPr>
          <p:cNvSpPr/>
          <p:nvPr/>
        </p:nvSpPr>
        <p:spPr>
          <a:xfrm>
            <a:off x="7463448" y="2317326"/>
            <a:ext cx="685800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474095" y="2179067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844094" y="3286846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151442" y="328506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DE7DF91-C46E-7DB6-591A-8092E5D94372}"/>
              </a:ext>
            </a:extLst>
          </p:cNvPr>
          <p:cNvSpPr/>
          <p:nvPr/>
        </p:nvSpPr>
        <p:spPr>
          <a:xfrm>
            <a:off x="7458018" y="4576342"/>
            <a:ext cx="685800" cy="95133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2B7C574-5506-056E-FA19-1A884117F76F}"/>
              </a:ext>
            </a:extLst>
          </p:cNvPr>
          <p:cNvSpPr/>
          <p:nvPr/>
        </p:nvSpPr>
        <p:spPr>
          <a:xfrm>
            <a:off x="9759827" y="4575767"/>
            <a:ext cx="685800" cy="65301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77068" y="4532872"/>
            <a:ext cx="656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g</a:t>
            </a:r>
            <a:endParaRPr lang="en-GB" sz="28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62EB6F7-5AE0-2CFA-A2FC-395BEBA4A332}"/>
              </a:ext>
            </a:extLst>
          </p:cNvPr>
          <p:cNvSpPr txBox="1"/>
          <p:nvPr/>
        </p:nvSpPr>
        <p:spPr>
          <a:xfrm>
            <a:off x="9767592" y="4525632"/>
            <a:ext cx="656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9" grpId="0"/>
      <p:bldP spid="35" grpId="0"/>
      <p:bldP spid="36" grpId="0"/>
      <p:bldP spid="7" grpId="0" animBg="1"/>
      <p:bldP spid="44" grpId="0" animBg="1"/>
      <p:bldP spid="45" grpId="0" animBg="1"/>
      <p:bldP spid="46" grpId="0" animBg="1"/>
      <p:bldP spid="42" grpId="0"/>
      <p:bldP spid="49" grpId="0"/>
      <p:bldP spid="53" grpId="0"/>
      <p:bldP spid="51" grpId="0"/>
      <p:bldP spid="6" grpId="0"/>
      <p:bldP spid="50" grpId="0"/>
      <p:bldP spid="33" grpId="0"/>
      <p:bldP spid="32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5D0DBE68-5DB4-C593-E95B-D72001982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970471-42D7-BD2A-1635-0CEBF50F4A77}"/>
              </a:ext>
            </a:extLst>
          </p:cNvPr>
          <p:cNvSpPr/>
          <p:nvPr/>
        </p:nvSpPr>
        <p:spPr>
          <a:xfrm>
            <a:off x="8172739" y="2319337"/>
            <a:ext cx="933707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840968" y="3402956"/>
            <a:ext cx="933707" cy="5502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826120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662F42B-58AA-9A27-76D1-63AAE5E77E1B}"/>
              </a:ext>
            </a:extLst>
          </p:cNvPr>
          <p:cNvGrpSpPr/>
          <p:nvPr/>
        </p:nvGrpSpPr>
        <p:grpSpPr>
          <a:xfrm>
            <a:off x="7489606" y="5686801"/>
            <a:ext cx="1603996" cy="652098"/>
            <a:chOff x="6543150" y="2272966"/>
            <a:chExt cx="1603996" cy="65209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25FFFA-A579-47DA-B599-F800FE871953}"/>
                </a:ext>
              </a:extLst>
            </p:cNvPr>
            <p:cNvSpPr/>
            <p:nvPr/>
          </p:nvSpPr>
          <p:spPr>
            <a:xfrm>
              <a:off x="6543150" y="2272966"/>
              <a:ext cx="685800" cy="6520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0A24E0-310A-CD79-2965-07D4780F51C7}"/>
                </a:ext>
              </a:extLst>
            </p:cNvPr>
            <p:cNvSpPr/>
            <p:nvPr/>
          </p:nvSpPr>
          <p:spPr>
            <a:xfrm>
              <a:off x="7213439" y="2275386"/>
              <a:ext cx="933707" cy="6496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8139497" y="4576959"/>
            <a:ext cx="685800" cy="65301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207980" y="2189802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7492386" y="56284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8164807" y="5628465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7463448" y="3103446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8148023" y="3405337"/>
            <a:ext cx="685800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085700" y="5485089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39182" y="452354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54843" y="3248468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0652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8778958" y="4526503"/>
            <a:ext cx="992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3D314B7-ECAC-A89F-2B3B-CAFE92D3E6FE}"/>
              </a:ext>
            </a:extLst>
          </p:cNvPr>
          <p:cNvSpPr/>
          <p:nvPr/>
        </p:nvSpPr>
        <p:spPr>
          <a:xfrm>
            <a:off x="7463448" y="2317326"/>
            <a:ext cx="685800" cy="5453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474095" y="2179067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844094" y="3286846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ee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151442" y="328506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DE7DF91-C46E-7DB6-591A-8092E5D94372}"/>
              </a:ext>
            </a:extLst>
          </p:cNvPr>
          <p:cNvSpPr/>
          <p:nvPr/>
        </p:nvSpPr>
        <p:spPr>
          <a:xfrm>
            <a:off x="7458018" y="4576342"/>
            <a:ext cx="685800" cy="95133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2B7C574-5506-056E-FA19-1A884117F76F}"/>
              </a:ext>
            </a:extLst>
          </p:cNvPr>
          <p:cNvSpPr/>
          <p:nvPr/>
        </p:nvSpPr>
        <p:spPr>
          <a:xfrm>
            <a:off x="9759827" y="4575767"/>
            <a:ext cx="685800" cy="65301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77068" y="4532872"/>
            <a:ext cx="656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g</a:t>
            </a:r>
            <a:endParaRPr lang="en-GB" sz="28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62EB6F7-5AE0-2CFA-A2FC-395BEBA4A332}"/>
              </a:ext>
            </a:extLst>
          </p:cNvPr>
          <p:cNvSpPr txBox="1"/>
          <p:nvPr/>
        </p:nvSpPr>
        <p:spPr>
          <a:xfrm>
            <a:off x="9767592" y="4525632"/>
            <a:ext cx="656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78659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2200</Words>
  <Application>Microsoft Office PowerPoint</Application>
  <PresentationFormat>Widescreen</PresentationFormat>
  <Paragraphs>272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The /ee/ sound  spelt ey.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see or hear what these words have in common?</vt:lpstr>
      <vt:lpstr>The /ee/ sound at the end of a word  can be spelt ey. </vt:lpstr>
      <vt:lpstr>How many words can you spot that have the /ee/ sound?</vt:lpstr>
      <vt:lpstr>How many words can you spot that have the /ee/ sound?</vt:lpstr>
      <vt:lpstr>How many words can you spot that have the /ee/ sound?</vt:lpstr>
      <vt:lpstr>How many words can you spot that have the /ee/ sound?</vt:lpstr>
      <vt:lpstr>How many words can you spot that have the /ee/ sound?</vt:lpstr>
      <vt:lpstr>How many words can you spot that have the /ee/ sound?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59</cp:revision>
  <dcterms:created xsi:type="dcterms:W3CDTF">2022-05-31T09:42:07Z</dcterms:created>
  <dcterms:modified xsi:type="dcterms:W3CDTF">2025-12-08T15:48:11Z</dcterms:modified>
</cp:coreProperties>
</file>