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76" r:id="rId2"/>
    <p:sldId id="274" r:id="rId3"/>
    <p:sldId id="279" r:id="rId4"/>
    <p:sldId id="269" r:id="rId5"/>
    <p:sldId id="259" r:id="rId6"/>
    <p:sldId id="370" r:id="rId7"/>
    <p:sldId id="371" r:id="rId8"/>
    <p:sldId id="372" r:id="rId9"/>
    <p:sldId id="374" r:id="rId10"/>
    <p:sldId id="373" r:id="rId11"/>
    <p:sldId id="375" r:id="rId12"/>
    <p:sldId id="368" r:id="rId13"/>
    <p:sldId id="369" r:id="rId14"/>
    <p:sldId id="361" r:id="rId15"/>
    <p:sldId id="363" r:id="rId16"/>
    <p:sldId id="364" r:id="rId17"/>
    <p:sldId id="270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FFAF23-A3C6-4071-9669-3CA2881A5A4B}" v="2" dt="2025-12-08T15:48:21.6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48:21.690" v="2"/>
      <pc:docMkLst>
        <pc:docMk/>
      </pc:docMkLst>
      <pc:sldChg chg="addSp modSp modAnim">
        <pc:chgData name="Glen Jones" userId="e846aaca-4b24-4b13-b0d0-f2308e16b284" providerId="ADAL" clId="{ED47ACC3-9597-4D89-A1DC-43CF280EF274}" dt="2025-12-08T15:48:21.690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8:21.690" v="2"/>
          <ac:spMkLst>
            <pc:docMk/>
            <pc:sldMk cId="0" sldId="270"/>
            <ac:spMk id="2" creationId="{7ECDA11B-0B46-F4E7-467B-6D07CEB8A720}"/>
          </ac:spMkLst>
        </pc:spChg>
      </pc:sldChg>
      <pc:sldChg chg="del">
        <pc:chgData name="Glen Jones" userId="e846aaca-4b24-4b13-b0d0-f2308e16b284" providerId="ADAL" clId="{ED47ACC3-9597-4D89-A1DC-43CF280EF274}" dt="2025-12-08T15:47:31.239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47:30.028" v="0"/>
        <pc:sldMkLst>
          <pc:docMk/>
          <pc:sldMk cId="3942673963" sldId="37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394267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5678A-8D9B-48D6-3B43-A54BFB7C8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447DF4E-7EE6-9446-9E24-DCF4899353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8F694E-7090-5273-5FFD-533389A94A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6" y="1361168"/>
            <a:ext cx="11783027" cy="5211547"/>
          </a:xfrm>
          <a:prstGeom prst="roundRect">
            <a:avLst>
              <a:gd name="adj" fmla="val 798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000" dirty="0"/>
              <a:t>Emile the red and purple alien and his trusty robot friend, Aimee, were exploring a </a:t>
            </a:r>
            <a:r>
              <a:rPr lang="en-GB" sz="2000" b="1" u="sng" dirty="0">
                <a:solidFill>
                  <a:srgbClr val="7030A0"/>
                </a:solidFill>
              </a:rPr>
              <a:t>warm</a:t>
            </a:r>
            <a:r>
              <a:rPr lang="en-GB" sz="2000" dirty="0"/>
              <a:t> meadow on a faraway planet. “I </a:t>
            </a:r>
            <a:r>
              <a:rPr lang="en-GB" sz="2000" b="1" u="sng" dirty="0">
                <a:solidFill>
                  <a:srgbClr val="7030A0"/>
                </a:solidFill>
              </a:rPr>
              <a:t>want</a:t>
            </a:r>
            <a:r>
              <a:rPr lang="en-GB" sz="2000" dirty="0"/>
              <a:t> to find something special today,” Emile said.</a:t>
            </a:r>
          </a:p>
          <a:p>
            <a:pPr marL="0" indent="0">
              <a:buNone/>
            </a:pPr>
            <a:r>
              <a:rPr lang="en-GB" sz="2000" dirty="0"/>
              <a:t>As they began to </a:t>
            </a:r>
            <a:r>
              <a:rPr lang="en-GB" sz="2000" b="1" u="sng" dirty="0">
                <a:solidFill>
                  <a:srgbClr val="7030A0"/>
                </a:solidFill>
              </a:rPr>
              <a:t>wander</a:t>
            </a:r>
            <a:r>
              <a:rPr lang="en-GB" sz="2000" dirty="0"/>
              <a:t> through the grass, they spotted a </a:t>
            </a:r>
            <a:r>
              <a:rPr lang="en-GB" sz="2000" b="1" u="sng" dirty="0">
                <a:solidFill>
                  <a:srgbClr val="7030A0"/>
                </a:solidFill>
              </a:rPr>
              <a:t>squad</a:t>
            </a:r>
            <a:r>
              <a:rPr lang="en-GB" sz="2000" dirty="0"/>
              <a:t> of tiny creatures carrying a shiny object. “Let’s </a:t>
            </a:r>
            <a:r>
              <a:rPr lang="en-GB" sz="2000" b="1" u="sng" dirty="0">
                <a:solidFill>
                  <a:srgbClr val="7030A0"/>
                </a:solidFill>
              </a:rPr>
              <a:t>watch</a:t>
            </a:r>
            <a:r>
              <a:rPr lang="en-GB" sz="2000" dirty="0"/>
              <a:t> where they’re going!” Aimee suggested.</a:t>
            </a:r>
          </a:p>
          <a:p>
            <a:pPr marL="0" indent="0">
              <a:buNone/>
            </a:pPr>
            <a:r>
              <a:rPr lang="en-GB" sz="2000" dirty="0"/>
              <a:t>The creatures led them to a sparkling pond. A </a:t>
            </a:r>
            <a:r>
              <a:rPr lang="en-GB" sz="2000" b="1" u="sng" dirty="0">
                <a:solidFill>
                  <a:srgbClr val="7030A0"/>
                </a:solidFill>
              </a:rPr>
              <a:t>wasp</a:t>
            </a:r>
            <a:r>
              <a:rPr lang="en-GB" sz="2000" dirty="0"/>
              <a:t> buzzed past as Emile leaned down to </a:t>
            </a:r>
            <a:r>
              <a:rPr lang="en-GB" sz="2000" b="1" u="sng" dirty="0">
                <a:solidFill>
                  <a:srgbClr val="7030A0"/>
                </a:solidFill>
              </a:rPr>
              <a:t>wash</a:t>
            </a:r>
            <a:r>
              <a:rPr lang="en-GB" sz="2000" dirty="0"/>
              <a:t> his hands in the cool </a:t>
            </a:r>
            <a:r>
              <a:rPr lang="en-GB" sz="2000" b="1" u="sng" dirty="0">
                <a:solidFill>
                  <a:srgbClr val="7030A0"/>
                </a:solidFill>
              </a:rPr>
              <a:t>water</a:t>
            </a:r>
            <a:r>
              <a:rPr lang="en-GB" sz="2000" dirty="0"/>
              <a:t>. “The </a:t>
            </a:r>
            <a:r>
              <a:rPr lang="en-GB" sz="2000" b="1" u="sng" dirty="0">
                <a:solidFill>
                  <a:srgbClr val="7030A0"/>
                </a:solidFill>
              </a:rPr>
              <a:t>quality</a:t>
            </a:r>
            <a:r>
              <a:rPr lang="en-GB" sz="2000" dirty="0"/>
              <a:t> of this </a:t>
            </a:r>
            <a:r>
              <a:rPr lang="en-GB" sz="2000" b="1" u="sng" dirty="0">
                <a:solidFill>
                  <a:srgbClr val="7030A0"/>
                </a:solidFill>
              </a:rPr>
              <a:t>water</a:t>
            </a:r>
            <a:r>
              <a:rPr lang="en-GB" sz="2000" dirty="0"/>
              <a:t> is amazing!” Aimee said, scanning it with her sensors.</a:t>
            </a:r>
          </a:p>
          <a:p>
            <a:pPr marL="0" indent="0">
              <a:buNone/>
            </a:pPr>
            <a:r>
              <a:rPr lang="en-GB" sz="2000" dirty="0"/>
              <a:t>Nearby, they found a huge </a:t>
            </a:r>
            <a:r>
              <a:rPr lang="en-GB" sz="2000" b="1" u="sng" dirty="0">
                <a:solidFill>
                  <a:srgbClr val="7030A0"/>
                </a:solidFill>
              </a:rPr>
              <a:t>quantity</a:t>
            </a:r>
            <a:r>
              <a:rPr lang="en-GB" sz="2000" dirty="0"/>
              <a:t> of glowing fruits. Emile picked one up and squished it gently. “It feels like a </a:t>
            </a:r>
            <a:r>
              <a:rPr lang="en-GB" sz="2000" b="1" u="sng" dirty="0">
                <a:solidFill>
                  <a:srgbClr val="7030A0"/>
                </a:solidFill>
              </a:rPr>
              <a:t>squash</a:t>
            </a:r>
            <a:r>
              <a:rPr lang="en-GB" sz="2000" dirty="0"/>
              <a:t>!” he said.</a:t>
            </a:r>
          </a:p>
          <a:p>
            <a:pPr marL="0" indent="0">
              <a:buNone/>
            </a:pPr>
            <a:r>
              <a:rPr lang="en-GB" sz="2000" dirty="0"/>
              <a:t>“I’ve always </a:t>
            </a:r>
            <a:r>
              <a:rPr lang="en-GB" sz="2000" b="1" u="sng" dirty="0">
                <a:solidFill>
                  <a:srgbClr val="7030A0"/>
                </a:solidFill>
              </a:rPr>
              <a:t>wanted</a:t>
            </a:r>
            <a:r>
              <a:rPr lang="en-GB" sz="2000" dirty="0"/>
              <a:t> to taste alien fruit,” said Aimee. They shared the fruit, discovering it </a:t>
            </a:r>
            <a:r>
              <a:rPr lang="en-GB" sz="2000" b="1" u="sng" dirty="0">
                <a:solidFill>
                  <a:srgbClr val="7030A0"/>
                </a:solidFill>
              </a:rPr>
              <a:t>was</a:t>
            </a:r>
            <a:r>
              <a:rPr lang="en-GB" sz="2000" dirty="0"/>
              <a:t> sweet and delicious.</a:t>
            </a:r>
          </a:p>
          <a:p>
            <a:pPr marL="0" indent="0">
              <a:buNone/>
            </a:pPr>
            <a:r>
              <a:rPr lang="en-GB" sz="2000" dirty="0"/>
              <a:t>As the sun set, Emile looked at Aimee and said, “Today was a perfect adventure. Let’s see what we can find next!” Together, they wandered on, ready for more fun.</a:t>
            </a:r>
            <a:endParaRPr 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37EEC1-EA13-1CC0-F4FB-7A6F9B8FCAFA}"/>
              </a:ext>
            </a:extLst>
          </p:cNvPr>
          <p:cNvSpPr txBox="1">
            <a:spLocks/>
          </p:cNvSpPr>
          <p:nvPr/>
        </p:nvSpPr>
        <p:spPr>
          <a:xfrm>
            <a:off x="627000" y="250777"/>
            <a:ext cx="10937996" cy="832849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the /o/ sound spelt &lt;a&gt; after &lt;w&gt; or &lt;qu&gt;?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689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B34A5-6C74-5235-131A-CB2F36862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A22AFADD-159A-31BE-2B62-6AF5CD3952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BFE71-A6B6-153D-F1BE-FC78E65B4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6" y="1361168"/>
            <a:ext cx="11783027" cy="5211547"/>
          </a:xfrm>
          <a:prstGeom prst="roundRect">
            <a:avLst>
              <a:gd name="adj" fmla="val 798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000" dirty="0"/>
              <a:t>Emile the red and purple alien and his trusty robot friend, Aimee, were exploring a </a:t>
            </a:r>
            <a:r>
              <a:rPr lang="en-GB" sz="2000" b="1" u="sng" dirty="0">
                <a:solidFill>
                  <a:srgbClr val="7030A0"/>
                </a:solidFill>
              </a:rPr>
              <a:t>warm</a:t>
            </a:r>
            <a:r>
              <a:rPr lang="en-GB" sz="2000" dirty="0"/>
              <a:t> meadow on a faraway planet. “I </a:t>
            </a:r>
            <a:r>
              <a:rPr lang="en-GB" sz="2000" b="1" u="sng" dirty="0">
                <a:solidFill>
                  <a:srgbClr val="7030A0"/>
                </a:solidFill>
              </a:rPr>
              <a:t>want</a:t>
            </a:r>
            <a:r>
              <a:rPr lang="en-GB" sz="2000" dirty="0"/>
              <a:t> to find something special today,” Emile said.</a:t>
            </a:r>
          </a:p>
          <a:p>
            <a:pPr marL="0" indent="0">
              <a:buNone/>
            </a:pPr>
            <a:r>
              <a:rPr lang="en-GB" sz="2000" dirty="0"/>
              <a:t>As they began to </a:t>
            </a:r>
            <a:r>
              <a:rPr lang="en-GB" sz="2000" b="1" u="sng" dirty="0">
                <a:solidFill>
                  <a:srgbClr val="7030A0"/>
                </a:solidFill>
              </a:rPr>
              <a:t>wander</a:t>
            </a:r>
            <a:r>
              <a:rPr lang="en-GB" sz="2000" dirty="0"/>
              <a:t> through the grass, they spotted a </a:t>
            </a:r>
            <a:r>
              <a:rPr lang="en-GB" sz="2000" b="1" u="sng" dirty="0">
                <a:solidFill>
                  <a:srgbClr val="7030A0"/>
                </a:solidFill>
              </a:rPr>
              <a:t>squad</a:t>
            </a:r>
            <a:r>
              <a:rPr lang="en-GB" sz="2000" dirty="0"/>
              <a:t> of tiny creatures carrying a shiny object. “Let’s </a:t>
            </a:r>
            <a:r>
              <a:rPr lang="en-GB" sz="2000" b="1" u="sng" dirty="0">
                <a:solidFill>
                  <a:srgbClr val="7030A0"/>
                </a:solidFill>
              </a:rPr>
              <a:t>watch</a:t>
            </a:r>
            <a:r>
              <a:rPr lang="en-GB" sz="2000" dirty="0"/>
              <a:t> where they’re going!” Aimee suggested.</a:t>
            </a:r>
          </a:p>
          <a:p>
            <a:pPr marL="0" indent="0">
              <a:buNone/>
            </a:pPr>
            <a:r>
              <a:rPr lang="en-GB" sz="2000" dirty="0"/>
              <a:t>The creatures led them to a sparkling pond. A </a:t>
            </a:r>
            <a:r>
              <a:rPr lang="en-GB" sz="2000" b="1" u="sng" dirty="0">
                <a:solidFill>
                  <a:srgbClr val="7030A0"/>
                </a:solidFill>
              </a:rPr>
              <a:t>wasp</a:t>
            </a:r>
            <a:r>
              <a:rPr lang="en-GB" sz="2000" dirty="0"/>
              <a:t> buzzed past as Emile leaned down to </a:t>
            </a:r>
            <a:r>
              <a:rPr lang="en-GB" sz="2000" b="1" u="sng" dirty="0">
                <a:solidFill>
                  <a:srgbClr val="7030A0"/>
                </a:solidFill>
              </a:rPr>
              <a:t>wash</a:t>
            </a:r>
            <a:r>
              <a:rPr lang="en-GB" sz="2000" dirty="0"/>
              <a:t> his hands in the cool </a:t>
            </a:r>
            <a:r>
              <a:rPr lang="en-GB" sz="2000" b="1" u="sng" dirty="0">
                <a:solidFill>
                  <a:srgbClr val="7030A0"/>
                </a:solidFill>
              </a:rPr>
              <a:t>water</a:t>
            </a:r>
            <a:r>
              <a:rPr lang="en-GB" sz="2000" dirty="0"/>
              <a:t>. “The </a:t>
            </a:r>
            <a:r>
              <a:rPr lang="en-GB" sz="2000" b="1" u="sng" dirty="0">
                <a:solidFill>
                  <a:srgbClr val="7030A0"/>
                </a:solidFill>
              </a:rPr>
              <a:t>quality</a:t>
            </a:r>
            <a:r>
              <a:rPr lang="en-GB" sz="2000" dirty="0"/>
              <a:t> of this </a:t>
            </a:r>
            <a:r>
              <a:rPr lang="en-GB" sz="2000" b="1" u="sng" dirty="0">
                <a:solidFill>
                  <a:srgbClr val="7030A0"/>
                </a:solidFill>
              </a:rPr>
              <a:t>water</a:t>
            </a:r>
            <a:r>
              <a:rPr lang="en-GB" sz="2000" dirty="0"/>
              <a:t> is amazing!” Aimee said, scanning it with her sensors.</a:t>
            </a:r>
          </a:p>
          <a:p>
            <a:pPr marL="0" indent="0">
              <a:buNone/>
            </a:pPr>
            <a:r>
              <a:rPr lang="en-GB" sz="2000" dirty="0"/>
              <a:t>Nearby, they found a huge </a:t>
            </a:r>
            <a:r>
              <a:rPr lang="en-GB" sz="2000" b="1" u="sng" dirty="0">
                <a:solidFill>
                  <a:srgbClr val="7030A0"/>
                </a:solidFill>
              </a:rPr>
              <a:t>quantity</a:t>
            </a:r>
            <a:r>
              <a:rPr lang="en-GB" sz="2000" dirty="0"/>
              <a:t> of glowing fruits. Emile picked one up and squished it gently. “It feels like a </a:t>
            </a:r>
            <a:r>
              <a:rPr lang="en-GB" sz="2000" b="1" u="sng" dirty="0">
                <a:solidFill>
                  <a:srgbClr val="7030A0"/>
                </a:solidFill>
              </a:rPr>
              <a:t>squash</a:t>
            </a:r>
            <a:r>
              <a:rPr lang="en-GB" sz="2000" dirty="0"/>
              <a:t>!” he said.</a:t>
            </a:r>
          </a:p>
          <a:p>
            <a:pPr marL="0" indent="0">
              <a:buNone/>
            </a:pPr>
            <a:r>
              <a:rPr lang="en-GB" sz="2000" dirty="0"/>
              <a:t>“I’ve always </a:t>
            </a:r>
            <a:r>
              <a:rPr lang="en-GB" sz="2000" b="1" u="sng" dirty="0">
                <a:solidFill>
                  <a:srgbClr val="7030A0"/>
                </a:solidFill>
              </a:rPr>
              <a:t>wanted</a:t>
            </a:r>
            <a:r>
              <a:rPr lang="en-GB" sz="2000" dirty="0"/>
              <a:t> to taste alien fruit,” said Aimee. They shared the fruit, discovering it </a:t>
            </a:r>
            <a:r>
              <a:rPr lang="en-GB" sz="2000" b="1" u="sng" dirty="0">
                <a:solidFill>
                  <a:srgbClr val="7030A0"/>
                </a:solidFill>
              </a:rPr>
              <a:t>was</a:t>
            </a:r>
            <a:r>
              <a:rPr lang="en-GB" sz="2000" dirty="0"/>
              <a:t> sweet and delicious.</a:t>
            </a:r>
          </a:p>
          <a:p>
            <a:pPr marL="0" indent="0">
              <a:buNone/>
            </a:pPr>
            <a:r>
              <a:rPr lang="en-GB" sz="2000" dirty="0"/>
              <a:t>As the sun set, Emile looked at Aimee and said, “Today </a:t>
            </a:r>
            <a:r>
              <a:rPr lang="en-GB" sz="2000" b="1" u="sng" dirty="0">
                <a:solidFill>
                  <a:srgbClr val="7030A0"/>
                </a:solidFill>
              </a:rPr>
              <a:t>was</a:t>
            </a:r>
            <a:r>
              <a:rPr lang="en-GB" sz="2000" dirty="0"/>
              <a:t> a perfect adventure. Let’s see what we can find next!” Together, they </a:t>
            </a:r>
            <a:r>
              <a:rPr lang="en-GB" sz="2000" b="1" u="sng" dirty="0">
                <a:solidFill>
                  <a:srgbClr val="7030A0"/>
                </a:solidFill>
              </a:rPr>
              <a:t>wandered</a:t>
            </a:r>
            <a:r>
              <a:rPr lang="en-GB" sz="2000" dirty="0"/>
              <a:t> on, ready for more fun.</a:t>
            </a:r>
            <a:endParaRPr 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A762EEB-EBF9-80B7-87B7-E30EE67A180B}"/>
              </a:ext>
            </a:extLst>
          </p:cNvPr>
          <p:cNvSpPr txBox="1">
            <a:spLocks/>
          </p:cNvSpPr>
          <p:nvPr/>
        </p:nvSpPr>
        <p:spPr>
          <a:xfrm>
            <a:off x="627000" y="250777"/>
            <a:ext cx="10937996" cy="832849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the /o/ sound spelt &lt;a&gt; after &lt;w&gt; or &lt;qu&gt;?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364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loved to wonder through the colourful planets and always wonted to explore new places.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87927" y="5064137"/>
            <a:ext cx="114161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loved to </a:t>
            </a:r>
            <a:r>
              <a:rPr lang="en-GB" sz="3600" u="sng" dirty="0">
                <a:solidFill>
                  <a:srgbClr val="FF0000"/>
                </a:solidFill>
              </a:rPr>
              <a:t>wander</a:t>
            </a:r>
            <a:r>
              <a:rPr lang="en-GB" sz="3600" dirty="0">
                <a:solidFill>
                  <a:schemeClr val="bg1"/>
                </a:solidFill>
              </a:rPr>
              <a:t> through the colourful planets and always </a:t>
            </a:r>
            <a:r>
              <a:rPr lang="en-GB" sz="3600" u="sng" dirty="0">
                <a:solidFill>
                  <a:srgbClr val="FF0000"/>
                </a:solidFill>
              </a:rPr>
              <a:t>wanted</a:t>
            </a:r>
            <a:r>
              <a:rPr lang="en-GB" sz="3600" dirty="0">
                <a:solidFill>
                  <a:schemeClr val="bg1"/>
                </a:solidFill>
              </a:rPr>
              <a:t> to explore new places.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loved to wander through the colourful planets and always wanted to explore new places.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210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68E81-08AE-4E59-C5C5-9217689E6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62450C3-1932-0FEF-4C7D-393BB3F12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BECD29B7-B490-DCEA-C649-BC68596C9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785B963-D131-D91C-F4E1-1B0826335A5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BD40973-955A-344A-6A09-3CD89FBFA5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8A654B-31CE-2FC6-3EE5-11AE164BDF64}"/>
              </a:ext>
            </a:extLst>
          </p:cNvPr>
          <p:cNvSpPr txBox="1"/>
          <p:nvPr/>
        </p:nvSpPr>
        <p:spPr>
          <a:xfrm>
            <a:off x="332509" y="2013492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Aimee, being a helpful robot, tried to wash away the wosp's sting with a gentle stream of woter.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A9FBFC-1E17-6E7B-55A3-26BDB45450C1}"/>
              </a:ext>
            </a:extLst>
          </p:cNvPr>
          <p:cNvSpPr txBox="1"/>
          <p:nvPr/>
        </p:nvSpPr>
        <p:spPr>
          <a:xfrm>
            <a:off x="387927" y="5064137"/>
            <a:ext cx="114161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Aimee, being a helpful robot, tried to wash away the </a:t>
            </a:r>
            <a:r>
              <a:rPr lang="en-GB" sz="3600" u="sng" dirty="0">
                <a:solidFill>
                  <a:srgbClr val="FF0000"/>
                </a:solidFill>
              </a:rPr>
              <a:t>wasp's</a:t>
            </a:r>
            <a:r>
              <a:rPr lang="en-GB" sz="3600" dirty="0">
                <a:solidFill>
                  <a:schemeClr val="bg1"/>
                </a:solidFill>
              </a:rPr>
              <a:t> sting with a gentle stream of </a:t>
            </a:r>
            <a:r>
              <a:rPr lang="en-GB" sz="3600" u="sng" dirty="0">
                <a:solidFill>
                  <a:srgbClr val="FF0000"/>
                </a:solidFill>
              </a:rPr>
              <a:t>water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1485D9-FF95-CE19-986A-3048755DCE0F}"/>
              </a:ext>
            </a:extLst>
          </p:cNvPr>
          <p:cNvSpPr txBox="1"/>
          <p:nvPr/>
        </p:nvSpPr>
        <p:spPr>
          <a:xfrm>
            <a:off x="332509" y="3538815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Aimee, being a helpful robot, tried to wash away the wasp's sting with a gentle stream of water.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18F66AA-372D-E462-1A55-5270178C1321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1C63A4B-5F8F-3C1C-DA32-04390FCC2489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308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__ash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___ity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9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w__c_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55371"/>
            <a:ext cx="2634075" cy="304454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want </a:t>
            </a:r>
          </a:p>
          <a:p>
            <a:pPr algn="ctr"/>
            <a:r>
              <a:rPr lang="en-GB" sz="4400" dirty="0"/>
              <a:t>watch </a:t>
            </a:r>
          </a:p>
          <a:p>
            <a:pPr algn="ctr"/>
            <a:r>
              <a:rPr lang="en-GB" sz="4400" dirty="0"/>
              <a:t>quantity </a:t>
            </a:r>
          </a:p>
          <a:p>
            <a:pPr algn="ctr"/>
            <a:r>
              <a:rPr lang="en-GB" sz="4400" dirty="0"/>
              <a:t>squash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squ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ash</a:t>
            </a:r>
            <a:endParaRPr lang="en-GB" sz="39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quant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9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55371"/>
            <a:ext cx="2634075" cy="304454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want </a:t>
            </a:r>
          </a:p>
          <a:p>
            <a:pPr algn="ctr"/>
            <a:r>
              <a:rPr lang="en-GB" sz="4400" dirty="0"/>
              <a:t>watch </a:t>
            </a:r>
          </a:p>
          <a:p>
            <a:pPr algn="ctr"/>
            <a:r>
              <a:rPr lang="en-GB" sz="4400" dirty="0"/>
              <a:t>quantity </a:t>
            </a:r>
          </a:p>
          <a:p>
            <a:pPr algn="ctr"/>
            <a:r>
              <a:rPr lang="en-GB" sz="4400" dirty="0"/>
              <a:t>squash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779685E2-F4D7-BCEF-BED4-FD6FF2297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436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7305739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FB04664-EE54-3E42-C95D-84B88D59C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0239B8C-6224-4CE1-DC0A-B33133A2147C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21A28648-AB50-8420-5C38-3A4576DB72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524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want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watch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wander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quantity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squash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wasp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wash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squad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quality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wanted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warm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was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0EC538-57AC-B264-FD50-5BC1F47F3D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7ECDA11B-0B46-F4E7-467B-6D07CEB8A72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047B803-CA9C-7BAB-AB5D-D296D18EC9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216224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/o/ sound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after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577E6E4-8873-31CB-D57E-9A4407CBD4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AB55667-2458-3875-EDBF-ABDF07C8CE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2495078-60EB-3EB3-8314-27C6A16DCE4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, background pattern&#10;&#10;Description automatically generated">
            <a:extLst>
              <a:ext uri="{FF2B5EF4-FFF2-40B4-BE49-F238E27FC236}">
                <a16:creationId xmlns:a16="http://schemas.microsoft.com/office/drawing/2014/main" id="{1E35D346-FD38-647F-15FA-72BA0363C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7849"/>
          </a:xfrm>
          <a:prstGeom prst="roundRect">
            <a:avLst/>
          </a:prstGeom>
          <a:solidFill>
            <a:srgbClr val="0070C0"/>
          </a:solidFill>
        </p:spPr>
        <p:txBody>
          <a:bodyPr>
            <a:normAutofit fontScale="90000"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Do these words have anything in common?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warm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quantity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watch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squash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wander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344538" y="50056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wasp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731575" y="50047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quality</a:t>
            </a:r>
          </a:p>
        </p:txBody>
      </p:sp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11FFD3A-38BD-7304-E4A3-9C34C8789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122728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/o/ sound can be spelt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a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After a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qu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or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w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2607"/>
            <a:ext cx="2321476" cy="216590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9C880F43-3990-DDDF-5B56-0EC768ABA22B}"/>
              </a:ext>
            </a:extLst>
          </p:cNvPr>
          <p:cNvSpPr txBox="1">
            <a:spLocks/>
          </p:cNvSpPr>
          <p:nvPr/>
        </p:nvSpPr>
        <p:spPr>
          <a:xfrm>
            <a:off x="707572" y="40788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rm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422C3EC-12CC-AA47-3258-C6D95D6780EE}"/>
              </a:ext>
            </a:extLst>
          </p:cNvPr>
          <p:cNvSpPr txBox="1">
            <a:spLocks/>
          </p:cNvSpPr>
          <p:nvPr/>
        </p:nvSpPr>
        <p:spPr>
          <a:xfrm>
            <a:off x="9142766" y="310599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qu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ntity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7BC8C01-1A32-4C5C-266F-51AB844D0BBF}"/>
              </a:ext>
            </a:extLst>
          </p:cNvPr>
          <p:cNvSpPr txBox="1">
            <a:spLocks/>
          </p:cNvSpPr>
          <p:nvPr/>
        </p:nvSpPr>
        <p:spPr>
          <a:xfrm>
            <a:off x="3600947" y="308857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DBBF19-0A02-2C23-D50A-A2B677045E27}"/>
              </a:ext>
            </a:extLst>
          </p:cNvPr>
          <p:cNvSpPr txBox="1">
            <a:spLocks/>
          </p:cNvSpPr>
          <p:nvPr/>
        </p:nvSpPr>
        <p:spPr>
          <a:xfrm>
            <a:off x="6616620" y="40788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qu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487D72D-1098-3015-C69A-129151990BE8}"/>
              </a:ext>
            </a:extLst>
          </p:cNvPr>
          <p:cNvSpPr txBox="1">
            <a:spLocks/>
          </p:cNvSpPr>
          <p:nvPr/>
        </p:nvSpPr>
        <p:spPr>
          <a:xfrm>
            <a:off x="6616620" y="22258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C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nder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EA028CE-5B54-CDD0-906D-D66E85CABF01}"/>
              </a:ext>
            </a:extLst>
          </p:cNvPr>
          <p:cNvSpPr txBox="1">
            <a:spLocks/>
          </p:cNvSpPr>
          <p:nvPr/>
        </p:nvSpPr>
        <p:spPr>
          <a:xfrm>
            <a:off x="714671" y="220880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C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A3071FD-5478-F33F-C31A-8147FEC76AA5}"/>
              </a:ext>
            </a:extLst>
          </p:cNvPr>
          <p:cNvSpPr txBox="1">
            <a:spLocks/>
          </p:cNvSpPr>
          <p:nvPr/>
        </p:nvSpPr>
        <p:spPr>
          <a:xfrm>
            <a:off x="9213910" y="538880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C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sp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E1D5444-3AC6-93E9-DDCF-159299A0559E}"/>
              </a:ext>
            </a:extLst>
          </p:cNvPr>
          <p:cNvSpPr txBox="1">
            <a:spLocks/>
          </p:cNvSpPr>
          <p:nvPr/>
        </p:nvSpPr>
        <p:spPr>
          <a:xfrm>
            <a:off x="3600947" y="53879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C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qu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lity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96FA46E8-9366-6E7B-94A1-F0B942DFB8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3AD360-928C-4BCB-12A6-3E4160719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332689"/>
            <a:ext cx="11783027" cy="5211547"/>
          </a:xfrm>
          <a:prstGeom prst="roundRect">
            <a:avLst>
              <a:gd name="adj" fmla="val 798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000" dirty="0"/>
              <a:t>Emile the red and purple alien and his trusty robot friend, Aimee, were exploring a warm meadow on a faraway planet. “I want to find something special today,” Emile said.</a:t>
            </a:r>
          </a:p>
          <a:p>
            <a:pPr marL="0" indent="0">
              <a:buNone/>
            </a:pPr>
            <a:r>
              <a:rPr lang="en-GB" sz="2000" dirty="0"/>
              <a:t>As they began to wander through the grass, they spotted a squad of tiny creatures carrying a shiny object. “Let’s watch where they’re going!” Aimee suggested.</a:t>
            </a:r>
          </a:p>
          <a:p>
            <a:pPr marL="0" indent="0">
              <a:buNone/>
            </a:pPr>
            <a:r>
              <a:rPr lang="en-GB" sz="2000" dirty="0"/>
              <a:t>The creatures led them to a sparkling pond. A wasp buzzed past as Emile leaned down to wash his hands in the cool water. “The quality of this water is amazing!” Aimee said, scanning it with her sensors.</a:t>
            </a:r>
          </a:p>
          <a:p>
            <a:pPr marL="0" indent="0">
              <a:buNone/>
            </a:pPr>
            <a:r>
              <a:rPr lang="en-GB" sz="2000" dirty="0"/>
              <a:t>Nearby, they found a huge quantity of glowing fruits. Emile picked one up and squished it gently. “It feels like a squash!” he said.</a:t>
            </a:r>
          </a:p>
          <a:p>
            <a:pPr marL="0" indent="0">
              <a:buNone/>
            </a:pPr>
            <a:r>
              <a:rPr lang="en-GB" sz="2000" dirty="0"/>
              <a:t>“I’ve always wanted to taste alien fruit,” said Aimee. They shared the fruit, discovering it was sweet and delicious.</a:t>
            </a:r>
          </a:p>
          <a:p>
            <a:pPr marL="0" indent="0">
              <a:buNone/>
            </a:pPr>
            <a:r>
              <a:rPr lang="en-GB" sz="2000" dirty="0"/>
              <a:t>As the sun set, Emile looked at Aimee and said, “Today was a perfect adventure. Let’s see what we can find next!” Together, they wandered on, ready for more fun.</a:t>
            </a:r>
            <a:endParaRPr lang="en-US" sz="20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487169F-4F10-B3B8-1574-E7BEF3B5A25B}"/>
              </a:ext>
            </a:extLst>
          </p:cNvPr>
          <p:cNvSpPr txBox="1">
            <a:spLocks/>
          </p:cNvSpPr>
          <p:nvPr/>
        </p:nvSpPr>
        <p:spPr>
          <a:xfrm>
            <a:off x="627000" y="250777"/>
            <a:ext cx="10937996" cy="832849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the /o/ sound spelt &lt;a&gt; after &lt;w&gt; or &lt;qu&gt;?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179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B85FB-B2E6-C2FC-FE5B-DBC820E7F5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C7A0F9FF-E082-30F5-A1BA-72B6E8E6CE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60240E-2058-A784-7D65-FBCECD292E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6" y="1361168"/>
            <a:ext cx="11783027" cy="5211547"/>
          </a:xfrm>
          <a:prstGeom prst="roundRect">
            <a:avLst>
              <a:gd name="adj" fmla="val 798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000" dirty="0"/>
              <a:t>Emile the red and purple alien and his trusty robot friend, Aimee, were exploring a </a:t>
            </a:r>
            <a:r>
              <a:rPr lang="en-GB" sz="2000" b="1" u="sng" dirty="0">
                <a:solidFill>
                  <a:srgbClr val="7030A0"/>
                </a:solidFill>
              </a:rPr>
              <a:t>warm</a:t>
            </a:r>
            <a:r>
              <a:rPr lang="en-GB" sz="2000" dirty="0"/>
              <a:t> meadow on a faraway planet. “I </a:t>
            </a:r>
            <a:r>
              <a:rPr lang="en-GB" sz="2000" b="1" u="sng" dirty="0">
                <a:solidFill>
                  <a:srgbClr val="7030A0"/>
                </a:solidFill>
              </a:rPr>
              <a:t>want</a:t>
            </a:r>
            <a:r>
              <a:rPr lang="en-GB" sz="2000" dirty="0"/>
              <a:t> to find something special today,” Emile said.</a:t>
            </a:r>
          </a:p>
          <a:p>
            <a:pPr marL="0" indent="0">
              <a:buNone/>
            </a:pPr>
            <a:r>
              <a:rPr lang="en-GB" sz="2000" dirty="0"/>
              <a:t>As they began to wander through the grass, they spotted a squad of tiny creatures carrying a shiny object. “Let’s watch where they’re going!” Aimee suggested.</a:t>
            </a:r>
          </a:p>
          <a:p>
            <a:pPr marL="0" indent="0">
              <a:buNone/>
            </a:pPr>
            <a:r>
              <a:rPr lang="en-GB" sz="2000" dirty="0"/>
              <a:t>The creatures led them to a sparkling pond. A wasp buzzed past as Emile leaned down to wash his hands in the cool water. “The quality of this water is amazing!” Aimee said, scanning it with her sensors.</a:t>
            </a:r>
          </a:p>
          <a:p>
            <a:pPr marL="0" indent="0">
              <a:buNone/>
            </a:pPr>
            <a:r>
              <a:rPr lang="en-GB" sz="2000" dirty="0"/>
              <a:t>Nearby, they found a huge quantity of glowing fruits. Emile picked one up and squished it gently. “It feels like a squash!” he said.</a:t>
            </a:r>
          </a:p>
          <a:p>
            <a:pPr marL="0" indent="0">
              <a:buNone/>
            </a:pPr>
            <a:r>
              <a:rPr lang="en-GB" sz="2000" dirty="0"/>
              <a:t>“I’ve always wanted to taste alien fruit,” said Aimee. They shared the fruit, discovering it was sweet and delicious.</a:t>
            </a:r>
          </a:p>
          <a:p>
            <a:pPr marL="0" indent="0">
              <a:buNone/>
            </a:pPr>
            <a:r>
              <a:rPr lang="en-GB" sz="2000" dirty="0"/>
              <a:t>As the sun set, Emile looked at Aimee and said, “Today was a perfect adventure. Let’s see what we can find next!” Together, they wandered on, ready for more fun.</a:t>
            </a:r>
            <a:endParaRPr 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078ACFF-C6D0-FC9C-49B0-F659A5B61995}"/>
              </a:ext>
            </a:extLst>
          </p:cNvPr>
          <p:cNvSpPr txBox="1">
            <a:spLocks/>
          </p:cNvSpPr>
          <p:nvPr/>
        </p:nvSpPr>
        <p:spPr>
          <a:xfrm>
            <a:off x="627000" y="250777"/>
            <a:ext cx="10937996" cy="832849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the /o/ sound spelt &lt;a&gt; after &lt;w&gt; or &lt;qu&gt;?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0494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4DD08-423B-31C6-EFC2-8C9F6E96B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9FC9BD7-7691-CC23-FAE5-3D6A45C464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DC9C7-06F5-53B3-61B9-3A5C62F427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6" y="1361168"/>
            <a:ext cx="11783027" cy="5211547"/>
          </a:xfrm>
          <a:prstGeom prst="roundRect">
            <a:avLst>
              <a:gd name="adj" fmla="val 798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000" dirty="0"/>
              <a:t>Emile the red and purple alien and his trusty robot friend, Aimee, were exploring a </a:t>
            </a:r>
            <a:r>
              <a:rPr lang="en-GB" sz="2000" b="1" u="sng" dirty="0">
                <a:solidFill>
                  <a:srgbClr val="7030A0"/>
                </a:solidFill>
              </a:rPr>
              <a:t>warm</a:t>
            </a:r>
            <a:r>
              <a:rPr lang="en-GB" sz="2000" dirty="0"/>
              <a:t> meadow on a faraway planet. “I </a:t>
            </a:r>
            <a:r>
              <a:rPr lang="en-GB" sz="2000" b="1" u="sng" dirty="0">
                <a:solidFill>
                  <a:srgbClr val="7030A0"/>
                </a:solidFill>
              </a:rPr>
              <a:t>want</a:t>
            </a:r>
            <a:r>
              <a:rPr lang="en-GB" sz="2000" dirty="0"/>
              <a:t> to find something special today,” Emile said.</a:t>
            </a:r>
          </a:p>
          <a:p>
            <a:pPr marL="0" indent="0">
              <a:buNone/>
            </a:pPr>
            <a:r>
              <a:rPr lang="en-GB" sz="2000" dirty="0"/>
              <a:t>As they began to </a:t>
            </a:r>
            <a:r>
              <a:rPr lang="en-GB" sz="2000" b="1" u="sng" dirty="0">
                <a:solidFill>
                  <a:srgbClr val="7030A0"/>
                </a:solidFill>
              </a:rPr>
              <a:t>wander</a:t>
            </a:r>
            <a:r>
              <a:rPr lang="en-GB" sz="2000" dirty="0"/>
              <a:t> through the grass, they spotted a </a:t>
            </a:r>
            <a:r>
              <a:rPr lang="en-GB" sz="2000" b="1" u="sng" dirty="0">
                <a:solidFill>
                  <a:srgbClr val="7030A0"/>
                </a:solidFill>
              </a:rPr>
              <a:t>squad</a:t>
            </a:r>
            <a:r>
              <a:rPr lang="en-GB" sz="2000" dirty="0"/>
              <a:t> of tiny creatures carrying a shiny object. “Let’s </a:t>
            </a:r>
            <a:r>
              <a:rPr lang="en-GB" sz="2000" b="1" u="sng" dirty="0">
                <a:solidFill>
                  <a:srgbClr val="7030A0"/>
                </a:solidFill>
              </a:rPr>
              <a:t>watch</a:t>
            </a:r>
            <a:r>
              <a:rPr lang="en-GB" sz="2000" dirty="0"/>
              <a:t> where they’re going!” Aimee suggested.</a:t>
            </a:r>
          </a:p>
          <a:p>
            <a:pPr marL="0" indent="0">
              <a:buNone/>
            </a:pPr>
            <a:r>
              <a:rPr lang="en-GB" sz="2000" dirty="0"/>
              <a:t>The creatures led them to a sparkling pond. A wasp buzzed past as Emile leaned down to wash his hands in the cool water. “The quality of this water is amazing!” Aimee said, scanning it with her sensors.</a:t>
            </a:r>
          </a:p>
          <a:p>
            <a:pPr marL="0" indent="0">
              <a:buNone/>
            </a:pPr>
            <a:r>
              <a:rPr lang="en-GB" sz="2000" dirty="0"/>
              <a:t>Nearby, they found a huge quantity of glowing fruits. Emile picked one up and squished it gently. “It feels like a squash!” he said.</a:t>
            </a:r>
          </a:p>
          <a:p>
            <a:pPr marL="0" indent="0">
              <a:buNone/>
            </a:pPr>
            <a:r>
              <a:rPr lang="en-GB" sz="2000" dirty="0"/>
              <a:t>“I’ve always wanted to taste alien fruit,” said Aimee. They shared the fruit, discovering it was sweet and delicious.</a:t>
            </a:r>
          </a:p>
          <a:p>
            <a:pPr marL="0" indent="0">
              <a:buNone/>
            </a:pPr>
            <a:r>
              <a:rPr lang="en-GB" sz="2000" dirty="0"/>
              <a:t>As the sun set, Emile looked at Aimee and said, “Today was a perfect adventure. Let’s see what we can find next!” Together, they wandered on, ready for more fun.</a:t>
            </a:r>
            <a:endParaRPr 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C881173-EBC4-4441-153E-DE1B0BC3A7A3}"/>
              </a:ext>
            </a:extLst>
          </p:cNvPr>
          <p:cNvSpPr txBox="1">
            <a:spLocks/>
          </p:cNvSpPr>
          <p:nvPr/>
        </p:nvSpPr>
        <p:spPr>
          <a:xfrm>
            <a:off x="627000" y="250777"/>
            <a:ext cx="10937996" cy="832849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the /o/ sound spelt &lt;a&gt; after &lt;w&gt; or &lt;qu&gt;?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13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41187-5327-DFB6-B78C-CC61AF04C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A8CC4F2A-650A-18D7-7BE1-CCC42B1889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1015C7-1C3D-E190-FE0A-EBBB34197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6" y="1361168"/>
            <a:ext cx="11783027" cy="5211547"/>
          </a:xfrm>
          <a:prstGeom prst="roundRect">
            <a:avLst>
              <a:gd name="adj" fmla="val 798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000" dirty="0"/>
              <a:t>Emile the red and purple alien and his trusty robot friend, Aimee, were exploring a </a:t>
            </a:r>
            <a:r>
              <a:rPr lang="en-GB" sz="2000" b="1" u="sng" dirty="0">
                <a:solidFill>
                  <a:srgbClr val="7030A0"/>
                </a:solidFill>
              </a:rPr>
              <a:t>warm</a:t>
            </a:r>
            <a:r>
              <a:rPr lang="en-GB" sz="2000" dirty="0"/>
              <a:t> meadow on a faraway planet. “I </a:t>
            </a:r>
            <a:r>
              <a:rPr lang="en-GB" sz="2000" b="1" u="sng" dirty="0">
                <a:solidFill>
                  <a:srgbClr val="7030A0"/>
                </a:solidFill>
              </a:rPr>
              <a:t>want</a:t>
            </a:r>
            <a:r>
              <a:rPr lang="en-GB" sz="2000" dirty="0"/>
              <a:t> to find something special today,” Emile said.</a:t>
            </a:r>
          </a:p>
          <a:p>
            <a:pPr marL="0" indent="0">
              <a:buNone/>
            </a:pPr>
            <a:r>
              <a:rPr lang="en-GB" sz="2000" dirty="0"/>
              <a:t>As they began to </a:t>
            </a:r>
            <a:r>
              <a:rPr lang="en-GB" sz="2000" b="1" u="sng" dirty="0">
                <a:solidFill>
                  <a:srgbClr val="7030A0"/>
                </a:solidFill>
              </a:rPr>
              <a:t>wander</a:t>
            </a:r>
            <a:r>
              <a:rPr lang="en-GB" sz="2000" dirty="0"/>
              <a:t> through the grass, they spotted a </a:t>
            </a:r>
            <a:r>
              <a:rPr lang="en-GB" sz="2000" b="1" u="sng" dirty="0">
                <a:solidFill>
                  <a:srgbClr val="7030A0"/>
                </a:solidFill>
              </a:rPr>
              <a:t>squad</a:t>
            </a:r>
            <a:r>
              <a:rPr lang="en-GB" sz="2000" dirty="0"/>
              <a:t> of tiny creatures carrying a shiny object. “Let’s </a:t>
            </a:r>
            <a:r>
              <a:rPr lang="en-GB" sz="2000" b="1" u="sng" dirty="0">
                <a:solidFill>
                  <a:srgbClr val="7030A0"/>
                </a:solidFill>
              </a:rPr>
              <a:t>watch</a:t>
            </a:r>
            <a:r>
              <a:rPr lang="en-GB" sz="2000" dirty="0"/>
              <a:t> where they’re going!” Aimee suggested.</a:t>
            </a:r>
          </a:p>
          <a:p>
            <a:pPr marL="0" indent="0">
              <a:buNone/>
            </a:pPr>
            <a:r>
              <a:rPr lang="en-GB" sz="2000" dirty="0"/>
              <a:t>The creatures led them to a sparkling pond. A </a:t>
            </a:r>
            <a:r>
              <a:rPr lang="en-GB" sz="2000" b="1" u="sng" dirty="0">
                <a:solidFill>
                  <a:srgbClr val="7030A0"/>
                </a:solidFill>
              </a:rPr>
              <a:t>wasp</a:t>
            </a:r>
            <a:r>
              <a:rPr lang="en-GB" sz="2000" dirty="0"/>
              <a:t> buzzed past as Emile leaned down to </a:t>
            </a:r>
            <a:r>
              <a:rPr lang="en-GB" sz="2000" b="1" u="sng" dirty="0">
                <a:solidFill>
                  <a:srgbClr val="7030A0"/>
                </a:solidFill>
              </a:rPr>
              <a:t>wash</a:t>
            </a:r>
            <a:r>
              <a:rPr lang="en-GB" sz="2000" dirty="0"/>
              <a:t> his hands in the cool </a:t>
            </a:r>
            <a:r>
              <a:rPr lang="en-GB" sz="2000" b="1" u="sng" dirty="0">
                <a:solidFill>
                  <a:srgbClr val="7030A0"/>
                </a:solidFill>
              </a:rPr>
              <a:t>water</a:t>
            </a:r>
            <a:r>
              <a:rPr lang="en-GB" sz="2000" dirty="0"/>
              <a:t>. “The </a:t>
            </a:r>
            <a:r>
              <a:rPr lang="en-GB" sz="2000" b="1" u="sng" dirty="0">
                <a:solidFill>
                  <a:srgbClr val="7030A0"/>
                </a:solidFill>
              </a:rPr>
              <a:t>quality</a:t>
            </a:r>
            <a:r>
              <a:rPr lang="en-GB" sz="2000" dirty="0"/>
              <a:t> of this </a:t>
            </a:r>
            <a:r>
              <a:rPr lang="en-GB" sz="2000" b="1" u="sng" dirty="0">
                <a:solidFill>
                  <a:srgbClr val="7030A0"/>
                </a:solidFill>
              </a:rPr>
              <a:t>water</a:t>
            </a:r>
            <a:r>
              <a:rPr lang="en-GB" sz="2000" dirty="0"/>
              <a:t> is amazing!” Aimee said, scanning it with her sensors.</a:t>
            </a:r>
          </a:p>
          <a:p>
            <a:pPr marL="0" indent="0">
              <a:buNone/>
            </a:pPr>
            <a:r>
              <a:rPr lang="en-GB" sz="2000" dirty="0"/>
              <a:t>Nearby, they found a huge quantity of glowing fruits. Emile picked one up and squished it gently. “It feels like a squash!” he said.</a:t>
            </a:r>
          </a:p>
          <a:p>
            <a:pPr marL="0" indent="0">
              <a:buNone/>
            </a:pPr>
            <a:r>
              <a:rPr lang="en-GB" sz="2000" dirty="0"/>
              <a:t>“I’ve always wanted to taste alien fruit,” said Aimee. They shared the fruit, discovering it was sweet and delicious.</a:t>
            </a:r>
          </a:p>
          <a:p>
            <a:pPr marL="0" indent="0">
              <a:buNone/>
            </a:pPr>
            <a:r>
              <a:rPr lang="en-GB" sz="2000" dirty="0"/>
              <a:t>As the sun set, Emile looked at Aimee and said, “Today was a perfect adventure. Let’s see what we can find next!” Together, they wandered on, ready for more fun.</a:t>
            </a:r>
            <a:endParaRPr 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2499CC6-1629-D178-98DC-195B7E186270}"/>
              </a:ext>
            </a:extLst>
          </p:cNvPr>
          <p:cNvSpPr txBox="1">
            <a:spLocks/>
          </p:cNvSpPr>
          <p:nvPr/>
        </p:nvSpPr>
        <p:spPr>
          <a:xfrm>
            <a:off x="627000" y="250777"/>
            <a:ext cx="10937996" cy="832849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the /o/ sound spelt &lt;a&gt; after &lt;w&gt; or &lt;qu&gt;?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729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0DEBBC-DD8F-F09B-5518-57D55C122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E1286D4E-F265-C1BA-4CB0-A6F8A98CBF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3320E-DB4B-5A0B-99B1-A075F5F34A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6" y="1361168"/>
            <a:ext cx="11783027" cy="5211547"/>
          </a:xfrm>
          <a:prstGeom prst="roundRect">
            <a:avLst>
              <a:gd name="adj" fmla="val 798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000" dirty="0"/>
              <a:t>Emile the red and purple alien and his trusty robot friend, Aimee, were exploring a </a:t>
            </a:r>
            <a:r>
              <a:rPr lang="en-GB" sz="2000" b="1" u="sng" dirty="0">
                <a:solidFill>
                  <a:srgbClr val="7030A0"/>
                </a:solidFill>
              </a:rPr>
              <a:t>warm</a:t>
            </a:r>
            <a:r>
              <a:rPr lang="en-GB" sz="2000" dirty="0"/>
              <a:t> meadow on a faraway planet. “I </a:t>
            </a:r>
            <a:r>
              <a:rPr lang="en-GB" sz="2000" b="1" u="sng" dirty="0">
                <a:solidFill>
                  <a:srgbClr val="7030A0"/>
                </a:solidFill>
              </a:rPr>
              <a:t>want</a:t>
            </a:r>
            <a:r>
              <a:rPr lang="en-GB" sz="2000" dirty="0"/>
              <a:t> to find something special today,” Emile said.</a:t>
            </a:r>
          </a:p>
          <a:p>
            <a:pPr marL="0" indent="0">
              <a:buNone/>
            </a:pPr>
            <a:r>
              <a:rPr lang="en-GB" sz="2000" dirty="0"/>
              <a:t>As they began to </a:t>
            </a:r>
            <a:r>
              <a:rPr lang="en-GB" sz="2000" b="1" u="sng" dirty="0">
                <a:solidFill>
                  <a:srgbClr val="7030A0"/>
                </a:solidFill>
              </a:rPr>
              <a:t>wander</a:t>
            </a:r>
            <a:r>
              <a:rPr lang="en-GB" sz="2000" dirty="0"/>
              <a:t> through the grass, they spotted a </a:t>
            </a:r>
            <a:r>
              <a:rPr lang="en-GB" sz="2000" b="1" u="sng" dirty="0">
                <a:solidFill>
                  <a:srgbClr val="7030A0"/>
                </a:solidFill>
              </a:rPr>
              <a:t>squad</a:t>
            </a:r>
            <a:r>
              <a:rPr lang="en-GB" sz="2000" dirty="0"/>
              <a:t> of tiny creatures carrying a shiny object. “Let’s </a:t>
            </a:r>
            <a:r>
              <a:rPr lang="en-GB" sz="2000" b="1" u="sng" dirty="0">
                <a:solidFill>
                  <a:srgbClr val="7030A0"/>
                </a:solidFill>
              </a:rPr>
              <a:t>watch</a:t>
            </a:r>
            <a:r>
              <a:rPr lang="en-GB" sz="2000" dirty="0"/>
              <a:t> where they’re going!” Aimee suggested.</a:t>
            </a:r>
          </a:p>
          <a:p>
            <a:pPr marL="0" indent="0">
              <a:buNone/>
            </a:pPr>
            <a:r>
              <a:rPr lang="en-GB" sz="2000" dirty="0"/>
              <a:t>The creatures led them to a sparkling pond. A </a:t>
            </a:r>
            <a:r>
              <a:rPr lang="en-GB" sz="2000" b="1" u="sng" dirty="0">
                <a:solidFill>
                  <a:srgbClr val="7030A0"/>
                </a:solidFill>
              </a:rPr>
              <a:t>wasp</a:t>
            </a:r>
            <a:r>
              <a:rPr lang="en-GB" sz="2000" dirty="0"/>
              <a:t> buzzed past as Emile leaned down to </a:t>
            </a:r>
            <a:r>
              <a:rPr lang="en-GB" sz="2000" b="1" u="sng" dirty="0">
                <a:solidFill>
                  <a:srgbClr val="7030A0"/>
                </a:solidFill>
              </a:rPr>
              <a:t>wash</a:t>
            </a:r>
            <a:r>
              <a:rPr lang="en-GB" sz="2000" dirty="0"/>
              <a:t> his hands in the cool </a:t>
            </a:r>
            <a:r>
              <a:rPr lang="en-GB" sz="2000" b="1" u="sng" dirty="0">
                <a:solidFill>
                  <a:srgbClr val="7030A0"/>
                </a:solidFill>
              </a:rPr>
              <a:t>water</a:t>
            </a:r>
            <a:r>
              <a:rPr lang="en-GB" sz="2000" dirty="0"/>
              <a:t>. “The </a:t>
            </a:r>
            <a:r>
              <a:rPr lang="en-GB" sz="2000" b="1" u="sng" dirty="0">
                <a:solidFill>
                  <a:srgbClr val="7030A0"/>
                </a:solidFill>
              </a:rPr>
              <a:t>quality</a:t>
            </a:r>
            <a:r>
              <a:rPr lang="en-GB" sz="2000" dirty="0"/>
              <a:t> of this </a:t>
            </a:r>
            <a:r>
              <a:rPr lang="en-GB" sz="2000" b="1" u="sng" dirty="0">
                <a:solidFill>
                  <a:srgbClr val="7030A0"/>
                </a:solidFill>
              </a:rPr>
              <a:t>water</a:t>
            </a:r>
            <a:r>
              <a:rPr lang="en-GB" sz="2000" dirty="0"/>
              <a:t> is amazing!” Aimee said, scanning it with her sensors.</a:t>
            </a:r>
          </a:p>
          <a:p>
            <a:pPr marL="0" indent="0">
              <a:buNone/>
            </a:pPr>
            <a:r>
              <a:rPr lang="en-GB" sz="2000" dirty="0"/>
              <a:t>Nearby, they found a huge </a:t>
            </a:r>
            <a:r>
              <a:rPr lang="en-GB" sz="2000" b="1" u="sng" dirty="0">
                <a:solidFill>
                  <a:srgbClr val="7030A0"/>
                </a:solidFill>
              </a:rPr>
              <a:t>quantity</a:t>
            </a:r>
            <a:r>
              <a:rPr lang="en-GB" sz="2000" dirty="0"/>
              <a:t> of glowing fruits. Emile picked one up and squished it gently. “It feels like a </a:t>
            </a:r>
            <a:r>
              <a:rPr lang="en-GB" sz="2000" b="1" u="sng" dirty="0">
                <a:solidFill>
                  <a:srgbClr val="7030A0"/>
                </a:solidFill>
              </a:rPr>
              <a:t>squash</a:t>
            </a:r>
            <a:r>
              <a:rPr lang="en-GB" sz="2000" dirty="0"/>
              <a:t>!” he said.</a:t>
            </a:r>
          </a:p>
          <a:p>
            <a:pPr marL="0" indent="0">
              <a:buNone/>
            </a:pPr>
            <a:r>
              <a:rPr lang="en-GB" sz="2000" dirty="0"/>
              <a:t>“I’ve always wanted to taste alien fruit,” said Aimee. They shared the fruit, discovering it was sweet and delicious.</a:t>
            </a:r>
          </a:p>
          <a:p>
            <a:pPr marL="0" indent="0">
              <a:buNone/>
            </a:pPr>
            <a:r>
              <a:rPr lang="en-GB" sz="2000" dirty="0"/>
              <a:t>As the sun set, Emile looked at Aimee and said, “Today was a perfect adventure. Let’s see what we can find next!” Together, they wandered on, ready for more fun.</a:t>
            </a:r>
            <a:endParaRPr 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4F8835-DEBD-E838-181B-7D606FB9CD7E}"/>
              </a:ext>
            </a:extLst>
          </p:cNvPr>
          <p:cNvSpPr txBox="1">
            <a:spLocks/>
          </p:cNvSpPr>
          <p:nvPr/>
        </p:nvSpPr>
        <p:spPr>
          <a:xfrm>
            <a:off x="627000" y="250777"/>
            <a:ext cx="10937996" cy="832849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the /o/ sound spelt &lt;a&gt; after &lt;w&gt; or &lt;qu&gt;?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914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2020</Words>
  <Application>Microsoft Office PowerPoint</Application>
  <PresentationFormat>Widescreen</PresentationFormat>
  <Paragraphs>139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The /o/ sound spelt a after w or qu.</vt:lpstr>
      <vt:lpstr>Do these words have anything in common?</vt:lpstr>
      <vt:lpstr>The /o/ sound can be spelt a.  After a qu or w.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2025-12-08T15:48:22Z</dcterms:modified>
</cp:coreProperties>
</file>